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5" r:id="rId4"/>
  </p:sldMasterIdLst>
  <p:notesMasterIdLst>
    <p:notesMasterId r:id="rId6"/>
  </p:notesMasterIdLst>
  <p:handoutMasterIdLst>
    <p:handoutMasterId r:id="rId7"/>
  </p:handoutMasterIdLst>
  <p:sldIdLst>
    <p:sldId id="396" r:id="rId5"/>
  </p:sldIdLst>
  <p:sldSz cx="12192000" cy="6858000"/>
  <p:notesSz cx="6858000" cy="9144000"/>
  <p:defaultTextStyle>
    <a:defPPr>
      <a:defRPr lang="en-US"/>
    </a:defPPr>
    <a:lvl1pPr marL="0" algn="l" defTabSz="914330" rtl="0" eaLnBrk="1" latinLnBrk="0" hangingPunct="1">
      <a:defRPr sz="1800" kern="1200">
        <a:solidFill>
          <a:schemeClr val="tx1"/>
        </a:solidFill>
        <a:latin typeface="+mn-lt"/>
        <a:ea typeface="+mn-ea"/>
        <a:cs typeface="+mn-cs"/>
      </a:defRPr>
    </a:lvl1pPr>
    <a:lvl2pPr marL="457165" algn="l" defTabSz="914330" rtl="0" eaLnBrk="1" latinLnBrk="0" hangingPunct="1">
      <a:defRPr sz="1800" kern="1200">
        <a:solidFill>
          <a:schemeClr val="tx1"/>
        </a:solidFill>
        <a:latin typeface="+mn-lt"/>
        <a:ea typeface="+mn-ea"/>
        <a:cs typeface="+mn-cs"/>
      </a:defRPr>
    </a:lvl2pPr>
    <a:lvl3pPr marL="914330" algn="l" defTabSz="914330" rtl="0" eaLnBrk="1" latinLnBrk="0" hangingPunct="1">
      <a:defRPr sz="1800" kern="1200">
        <a:solidFill>
          <a:schemeClr val="tx1"/>
        </a:solidFill>
        <a:latin typeface="+mn-lt"/>
        <a:ea typeface="+mn-ea"/>
        <a:cs typeface="+mn-cs"/>
      </a:defRPr>
    </a:lvl3pPr>
    <a:lvl4pPr marL="1371495" algn="l" defTabSz="914330" rtl="0" eaLnBrk="1" latinLnBrk="0" hangingPunct="1">
      <a:defRPr sz="1800" kern="1200">
        <a:solidFill>
          <a:schemeClr val="tx1"/>
        </a:solidFill>
        <a:latin typeface="+mn-lt"/>
        <a:ea typeface="+mn-ea"/>
        <a:cs typeface="+mn-cs"/>
      </a:defRPr>
    </a:lvl4pPr>
    <a:lvl5pPr marL="1828660" algn="l" defTabSz="914330" rtl="0" eaLnBrk="1" latinLnBrk="0" hangingPunct="1">
      <a:defRPr sz="1800" kern="1200">
        <a:solidFill>
          <a:schemeClr val="tx1"/>
        </a:solidFill>
        <a:latin typeface="+mn-lt"/>
        <a:ea typeface="+mn-ea"/>
        <a:cs typeface="+mn-cs"/>
      </a:defRPr>
    </a:lvl5pPr>
    <a:lvl6pPr marL="2285825" algn="l" defTabSz="914330" rtl="0" eaLnBrk="1" latinLnBrk="0" hangingPunct="1">
      <a:defRPr sz="1800" kern="1200">
        <a:solidFill>
          <a:schemeClr val="tx1"/>
        </a:solidFill>
        <a:latin typeface="+mn-lt"/>
        <a:ea typeface="+mn-ea"/>
        <a:cs typeface="+mn-cs"/>
      </a:defRPr>
    </a:lvl6pPr>
    <a:lvl7pPr marL="2742990" algn="l" defTabSz="914330" rtl="0" eaLnBrk="1" latinLnBrk="0" hangingPunct="1">
      <a:defRPr sz="1800" kern="1200">
        <a:solidFill>
          <a:schemeClr val="tx1"/>
        </a:solidFill>
        <a:latin typeface="+mn-lt"/>
        <a:ea typeface="+mn-ea"/>
        <a:cs typeface="+mn-cs"/>
      </a:defRPr>
    </a:lvl7pPr>
    <a:lvl8pPr marL="3200155" algn="l" defTabSz="914330" rtl="0" eaLnBrk="1" latinLnBrk="0" hangingPunct="1">
      <a:defRPr sz="1800" kern="1200">
        <a:solidFill>
          <a:schemeClr val="tx1"/>
        </a:solidFill>
        <a:latin typeface="+mn-lt"/>
        <a:ea typeface="+mn-ea"/>
        <a:cs typeface="+mn-cs"/>
      </a:defRPr>
    </a:lvl8pPr>
    <a:lvl9pPr marL="3657320" algn="l" defTabSz="9143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DF6752"/>
    <a:srgbClr val="9DBB1D"/>
    <a:srgbClr val="5E96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419" autoAdjust="0"/>
  </p:normalViewPr>
  <p:slideViewPr>
    <p:cSldViewPr snapToGrid="0" snapToObjects="1">
      <p:cViewPr varScale="1">
        <p:scale>
          <a:sx n="162" d="100"/>
          <a:sy n="162" d="100"/>
        </p:scale>
        <p:origin x="186" y="144"/>
      </p:cViewPr>
      <p:guideLst>
        <p:guide orient="horz" pos="2183"/>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96" d="100"/>
          <a:sy n="96" d="100"/>
        </p:scale>
        <p:origin x="364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40EBAF-D955-C443-AB02-2BCBC7797572}" type="datetimeFigureOut">
              <a:rPr lang="en-US" smtClean="0"/>
              <a:t>8/1/2023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E1DC8B-0A09-DC4E-ABCE-FAAA12F0302B}" type="slidenum">
              <a:rPr lang="en-US" smtClean="0"/>
              <a:t>‹nr.›</a:t>
            </a:fld>
            <a:endParaRPr lang="en-US"/>
          </a:p>
        </p:txBody>
      </p:sp>
    </p:spTree>
    <p:extLst>
      <p:ext uri="{BB962C8B-B14F-4D97-AF65-F5344CB8AC3E}">
        <p14:creationId xmlns:p14="http://schemas.microsoft.com/office/powerpoint/2010/main" val="2068574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7A641A-FC50-3840-A830-42D90553FE8C}" type="datetimeFigureOut">
              <a:rPr lang="en-US" smtClean="0"/>
              <a:t>8/1/2023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96355-3DDC-9949-861F-AD0908BFCC23}" type="slidenum">
              <a:rPr lang="en-US" smtClean="0"/>
              <a:t>‹nr.›</a:t>
            </a:fld>
            <a:endParaRPr lang="en-US"/>
          </a:p>
        </p:txBody>
      </p:sp>
    </p:spTree>
    <p:extLst>
      <p:ext uri="{BB962C8B-B14F-4D97-AF65-F5344CB8AC3E}">
        <p14:creationId xmlns:p14="http://schemas.microsoft.com/office/powerpoint/2010/main" val="20997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a-DK" altLang="da-DK" dirty="0"/>
          </a:p>
        </p:txBody>
      </p:sp>
      <p:sp>
        <p:nvSpPr>
          <p:cNvPr id="717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fontAlgn="base">
              <a:spcBef>
                <a:spcPct val="0"/>
              </a:spcBef>
              <a:spcAft>
                <a:spcPct val="0"/>
              </a:spcAft>
            </a:pPr>
            <a:fld id="{BB6F69AB-CCA1-4B0A-B0D2-FF56B9E28BCA}" type="slidenum">
              <a:rPr lang="da-DK" altLang="da-DK">
                <a:latin typeface="Calibri" panose="020F0502020204030204" pitchFamily="34" charset="0"/>
              </a:rPr>
              <a:pPr fontAlgn="base">
                <a:spcBef>
                  <a:spcPct val="0"/>
                </a:spcBef>
                <a:spcAft>
                  <a:spcPct val="0"/>
                </a:spcAft>
              </a:pPr>
              <a:t>1</a:t>
            </a:fld>
            <a:endParaRPr lang="da-DK" altLang="da-DK">
              <a:latin typeface="Calibri" panose="020F0502020204030204" pitchFamily="34" charset="0"/>
            </a:endParaRPr>
          </a:p>
        </p:txBody>
      </p:sp>
    </p:spTree>
    <p:extLst>
      <p:ext uri="{BB962C8B-B14F-4D97-AF65-F5344CB8AC3E}">
        <p14:creationId xmlns:p14="http://schemas.microsoft.com/office/powerpoint/2010/main" val="1659916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esign.aau.dk/skabeloner/powerpoint" TargetMode="External"/><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guide">
    <p:spTree>
      <p:nvGrpSpPr>
        <p:cNvPr id="1" name=""/>
        <p:cNvGrpSpPr/>
        <p:nvPr/>
      </p:nvGrpSpPr>
      <p:grpSpPr>
        <a:xfrm>
          <a:off x="0" y="0"/>
          <a:ext cx="0" cy="0"/>
          <a:chOff x="0" y="0"/>
          <a:chExt cx="0" cy="0"/>
        </a:xfrm>
      </p:grpSpPr>
      <p:sp>
        <p:nvSpPr>
          <p:cNvPr id="2" name="Rektangel 1"/>
          <p:cNvSpPr/>
          <p:nvPr userDrawn="1"/>
        </p:nvSpPr>
        <p:spPr>
          <a:xfrm>
            <a:off x="766763" y="1255659"/>
            <a:ext cx="8091261" cy="369332"/>
          </a:xfrm>
          <a:prstGeom prst="rect">
            <a:avLst/>
          </a:prstGeom>
        </p:spPr>
        <p:txBody>
          <a:bodyPr wrap="square" lIns="0">
            <a:spAutoFit/>
          </a:bodyPr>
          <a:lstStyle/>
          <a:p>
            <a:r>
              <a:rPr lang="en-US" dirty="0">
                <a:solidFill>
                  <a:srgbClr val="DF6752"/>
                </a:solidFill>
                <a:latin typeface="+mn-lt"/>
              </a:rPr>
              <a:t>- SLET DETTE SLIDE, FØR DU FÆRDIGGØR PRÆSENTATIONEN</a:t>
            </a:r>
            <a:endParaRPr lang="da-DK" dirty="0">
              <a:solidFill>
                <a:srgbClr val="DF6752"/>
              </a:solidFill>
              <a:latin typeface="+mn-lt"/>
            </a:endParaRPr>
          </a:p>
        </p:txBody>
      </p:sp>
      <p:sp>
        <p:nvSpPr>
          <p:cNvPr id="5" name="Text Box 48"/>
          <p:cNvSpPr txBox="1">
            <a:spLocks noChangeArrowheads="1"/>
          </p:cNvSpPr>
          <p:nvPr userDrawn="1"/>
        </p:nvSpPr>
        <p:spPr bwMode="auto">
          <a:xfrm>
            <a:off x="766763" y="2205038"/>
            <a:ext cx="2327618" cy="3208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0000"/>
              </a:lnSpc>
              <a:spcAft>
                <a:spcPts val="600"/>
              </a:spcAft>
              <a:defRPr/>
            </a:pPr>
            <a:r>
              <a:rPr lang="da-DK" sz="1000" b="1" spc="300" noProof="1">
                <a:solidFill>
                  <a:schemeClr val="tx1"/>
                </a:solidFill>
                <a:latin typeface="+mn-lt"/>
                <a:cs typeface="Arial" panose="020B0604020202020204" pitchFamily="34" charset="0"/>
              </a:rPr>
              <a:t>AAU-SKABELONER TIL POWERPOINT</a:t>
            </a:r>
            <a:br>
              <a:rPr lang="da-DK" sz="1000" b="1" noProof="1">
                <a:solidFill>
                  <a:schemeClr val="tx1"/>
                </a:solidFill>
                <a:latin typeface="+mn-lt"/>
                <a:cs typeface="Arial" panose="020B0604020202020204" pitchFamily="34" charset="0"/>
              </a:rPr>
            </a:br>
            <a:br>
              <a:rPr lang="da-DK" sz="1000" b="1" noProof="1">
                <a:solidFill>
                  <a:schemeClr val="tx1"/>
                </a:solidFill>
                <a:latin typeface="+mn-lt"/>
                <a:cs typeface="Arial" panose="020B0604020202020204" pitchFamily="34" charset="0"/>
              </a:rPr>
            </a:br>
            <a:r>
              <a:rPr lang="da-DK" sz="900" b="0" dirty="0">
                <a:effectLst/>
                <a:latin typeface="+mn-lt"/>
                <a:ea typeface="Calibri" panose="020F0502020204030204" pitchFamily="34" charset="0"/>
                <a:cs typeface="Times New Roman" panose="02020603050405020304" pitchFamily="18" charset="0"/>
              </a:rPr>
              <a:t>Når du åbner PowerPoint på din pc, kan du vælge</a:t>
            </a:r>
            <a:r>
              <a:rPr lang="da-DK" sz="900" b="0" baseline="0" dirty="0">
                <a:effectLst/>
                <a:latin typeface="+mn-lt"/>
                <a:ea typeface="Calibri" panose="020F0502020204030204" pitchFamily="34" charset="0"/>
                <a:cs typeface="Times New Roman" panose="02020603050405020304" pitchFamily="18" charset="0"/>
              </a:rPr>
              <a:t> mellem to </a:t>
            </a:r>
            <a:r>
              <a:rPr lang="da-DK" sz="900" b="0" dirty="0">
                <a:effectLst/>
                <a:latin typeface="+mn-lt"/>
                <a:ea typeface="Calibri" panose="020F0502020204030204" pitchFamily="34" charset="0"/>
                <a:cs typeface="Times New Roman" panose="02020603050405020304" pitchFamily="18" charset="0"/>
              </a:rPr>
              <a:t>skabeloner i 16:9-format med</a:t>
            </a:r>
            <a:r>
              <a:rPr lang="da-DK" sz="900" b="0" baseline="0" dirty="0">
                <a:effectLst/>
                <a:latin typeface="+mn-lt"/>
                <a:ea typeface="Calibri" panose="020F0502020204030204" pitchFamily="34" charset="0"/>
                <a:cs typeface="Times New Roman" panose="02020603050405020304" pitchFamily="18" charset="0"/>
              </a:rPr>
              <a:t> enten det danske eller engelske AAU-logo.</a:t>
            </a:r>
            <a:endParaRPr lang="da-DK" sz="900" b="0" dirty="0">
              <a:effectLst/>
              <a:latin typeface="+mn-lt"/>
              <a:ea typeface="Calibri" panose="020F0502020204030204" pitchFamily="34" charset="0"/>
              <a:cs typeface="Times New Roman" panose="02020603050405020304" pitchFamily="18" charset="0"/>
            </a:endParaRPr>
          </a:p>
          <a:p>
            <a:pPr>
              <a:lnSpc>
                <a:spcPct val="100000"/>
              </a:lnSpc>
              <a:spcAft>
                <a:spcPts val="1000"/>
              </a:spcAft>
            </a:pPr>
            <a:r>
              <a:rPr lang="da-DK" sz="900" b="0" dirty="0">
                <a:effectLst/>
                <a:latin typeface="+mn-lt"/>
                <a:ea typeface="Calibri" panose="020F0502020204030204" pitchFamily="34" charset="0"/>
                <a:cs typeface="Times New Roman" panose="02020603050405020304" pitchFamily="18" charset="0"/>
              </a:rPr>
              <a:t>Det</a:t>
            </a:r>
            <a:r>
              <a:rPr lang="da-DK" sz="900" b="0" baseline="0" dirty="0">
                <a:effectLst/>
                <a:latin typeface="+mn-lt"/>
                <a:ea typeface="Calibri" panose="020F0502020204030204" pitchFamily="34" charset="0"/>
                <a:cs typeface="Times New Roman" panose="02020603050405020304" pitchFamily="18" charset="0"/>
              </a:rPr>
              <a:t> er også muligt at hente PowerPoint-skabelonerne på: </a:t>
            </a:r>
            <a:r>
              <a:rPr lang="da-DK" sz="900" b="0" baseline="0" dirty="0">
                <a:effectLst/>
                <a:latin typeface="+mn-lt"/>
                <a:ea typeface="Calibri" panose="020F0502020204030204" pitchFamily="34" charset="0"/>
                <a:cs typeface="Times New Roman" panose="02020603050405020304" pitchFamily="18" charset="0"/>
                <a:hlinkClick r:id="rId2"/>
              </a:rPr>
              <a:t>www.design.aau.dk/skabeloner/</a:t>
            </a:r>
            <a:r>
              <a:rPr lang="da-DK" sz="900" b="0" baseline="0" dirty="0" err="1">
                <a:effectLst/>
                <a:latin typeface="+mn-lt"/>
                <a:ea typeface="Calibri" panose="020F0502020204030204" pitchFamily="34" charset="0"/>
                <a:cs typeface="Times New Roman" panose="02020603050405020304" pitchFamily="18" charset="0"/>
                <a:hlinkClick r:id="rId2"/>
              </a:rPr>
              <a:t>powerpoint</a:t>
            </a:r>
            <a:r>
              <a:rPr lang="da-DK" sz="900" b="0" baseline="0" dirty="0">
                <a:effectLst/>
                <a:latin typeface="+mn-lt"/>
                <a:ea typeface="Calibri" panose="020F0502020204030204" pitchFamily="34" charset="0"/>
                <a:cs typeface="Times New Roman" panose="02020603050405020304" pitchFamily="18" charset="0"/>
              </a:rPr>
              <a:t>. Her kan du også hente den generelle AAU PowerPoint til inspiration. Denne vil løbende blive opdateret med de nyeste tal og informationer. Du kan her slette de slides du ikke vil bruge. </a:t>
            </a:r>
          </a:p>
          <a:p>
            <a:pPr marL="0" marR="0" lvl="0" indent="0" algn="l" defTabSz="914330" rtl="0" eaLnBrk="0" fontAlgn="auto" latinLnBrk="0" hangingPunct="0">
              <a:lnSpc>
                <a:spcPct val="100000"/>
              </a:lnSpc>
              <a:spcBef>
                <a:spcPts val="0"/>
              </a:spcBef>
              <a:spcAft>
                <a:spcPts val="1000"/>
              </a:spcAft>
              <a:buClrTx/>
              <a:buSzTx/>
              <a:buFontTx/>
              <a:buNone/>
              <a:tabLst/>
              <a:defRPr/>
            </a:pPr>
            <a:r>
              <a:rPr lang="da-DK" sz="1000" b="1" kern="1200" spc="300" noProof="1">
                <a:solidFill>
                  <a:schemeClr val="tx1"/>
                </a:solidFill>
                <a:latin typeface="+mn-lt"/>
                <a:ea typeface="+mn-ea"/>
                <a:cs typeface="Arial" panose="020B0604020202020204" pitchFamily="34" charset="0"/>
              </a:rPr>
              <a:t>SKRIFT</a:t>
            </a:r>
            <a:br>
              <a:rPr lang="da-DK" sz="1000" b="1" kern="1200" spc="300" noProof="1">
                <a:solidFill>
                  <a:schemeClr val="tx1"/>
                </a:solidFill>
                <a:latin typeface="+mn-lt"/>
                <a:ea typeface="+mn-ea"/>
                <a:cs typeface="Arial" panose="020B0604020202020204" pitchFamily="34" charset="0"/>
              </a:rPr>
            </a:br>
            <a:br>
              <a:rPr lang="da-DK" sz="1050" b="1" kern="1200" noProof="1">
                <a:solidFill>
                  <a:schemeClr val="tx1"/>
                </a:solidFill>
                <a:latin typeface="+mn-lt"/>
                <a:ea typeface="+mn-ea"/>
                <a:cs typeface="Arial" panose="020B0604020202020204" pitchFamily="34" charset="0"/>
              </a:rPr>
            </a:br>
            <a:r>
              <a:rPr lang="da-DK" altLang="da-DK" sz="900" b="0" kern="1200" noProof="1">
                <a:solidFill>
                  <a:schemeClr val="tx1"/>
                </a:solidFill>
                <a:latin typeface="+mn-lt"/>
                <a:ea typeface="+mn-ea"/>
                <a:cs typeface="Arial" panose="020B0604020202020204" pitchFamily="34" charset="0"/>
              </a:rPr>
              <a:t>AAU anvender vores</a:t>
            </a:r>
            <a:r>
              <a:rPr lang="da-DK" altLang="da-DK" sz="900" b="0" kern="1200" baseline="0" noProof="1">
                <a:solidFill>
                  <a:schemeClr val="tx1"/>
                </a:solidFill>
                <a:latin typeface="+mn-lt"/>
                <a:ea typeface="+mn-ea"/>
                <a:cs typeface="Arial" panose="020B0604020202020204" pitchFamily="34" charset="0"/>
              </a:rPr>
              <a:t> sekundære </a:t>
            </a:r>
            <a:r>
              <a:rPr lang="da-DK" altLang="da-DK" sz="900" b="0" kern="1200" noProof="1">
                <a:solidFill>
                  <a:schemeClr val="tx1"/>
                </a:solidFill>
                <a:latin typeface="+mn-lt"/>
                <a:ea typeface="+mn-ea"/>
                <a:cs typeface="Arial" panose="020B0604020202020204" pitchFamily="34" charset="0"/>
              </a:rPr>
              <a:t>skrifttype Arial i PowerPoint-præsentationer.</a:t>
            </a:r>
          </a:p>
          <a:p>
            <a:pPr>
              <a:lnSpc>
                <a:spcPct val="115000"/>
              </a:lnSpc>
              <a:spcAft>
                <a:spcPts val="1000"/>
              </a:spcAft>
            </a:pPr>
            <a:endParaRPr lang="da-DK" sz="900" b="0" dirty="0">
              <a:effectLst/>
              <a:latin typeface="+mn-lt"/>
              <a:ea typeface="Calibri" panose="020F0502020204030204" pitchFamily="34" charset="0"/>
              <a:cs typeface="Times New Roman" panose="02020603050405020304" pitchFamily="18" charset="0"/>
            </a:endParaRPr>
          </a:p>
        </p:txBody>
      </p:sp>
      <p:sp>
        <p:nvSpPr>
          <p:cNvPr id="12" name="Text Box 48"/>
          <p:cNvSpPr txBox="1">
            <a:spLocks noChangeArrowheads="1"/>
          </p:cNvSpPr>
          <p:nvPr userDrawn="1"/>
        </p:nvSpPr>
        <p:spPr bwMode="auto">
          <a:xfrm>
            <a:off x="6269374" y="2205038"/>
            <a:ext cx="2327618" cy="3460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SKABELONENS FARVER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Du kan vælge mellem en række farver til baggrunde og grafer.</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Højreklik på den flade, du vil skifte farve på, og derefter malerbøtte-ikonet (Fyldfarve til figur)</a:t>
            </a:r>
          </a:p>
          <a:p>
            <a:pPr eaLnBrk="1" hangingPunct="1">
              <a:lnSpc>
                <a:spcPct val="90000"/>
              </a:lnSpc>
              <a:spcAft>
                <a:spcPts val="600"/>
              </a:spcAft>
              <a:defRPr/>
            </a:pPr>
            <a:endParaRPr lang="da-DK" sz="1000" b="1" spc="300"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BILLEDSTØRRELSER</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Sørg</a:t>
            </a:r>
            <a:r>
              <a:rPr lang="da-DK" sz="900" b="0" baseline="0" noProof="1">
                <a:solidFill>
                  <a:schemeClr val="tx1"/>
                </a:solidFill>
                <a:latin typeface="+mn-lt"/>
                <a:cs typeface="Arial" panose="020B0604020202020204" pitchFamily="34" charset="0"/>
              </a:rPr>
              <a:t> for at bruge højkvalitetsbilleder i de forskellige layouts. Undgå at skulle skalerer små billeder op, da dette vil gøre dem pixileret og se uprofessionelt ud.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Via Skyfish vil i kunne søge og downloade højkvalitetsbilleder fra AAU. </a:t>
            </a:r>
          </a:p>
          <a:p>
            <a:pPr eaLnBrk="1" hangingPunct="1">
              <a:lnSpc>
                <a:spcPct val="90000"/>
              </a:lnSpc>
              <a:spcAft>
                <a:spcPts val="600"/>
              </a:spcAft>
              <a:defRPr/>
            </a:pPr>
            <a:r>
              <a:rPr lang="da-DK" sz="900" b="0" baseline="0" noProof="1">
                <a:solidFill>
                  <a:schemeClr val="tx1"/>
                </a:solidFill>
                <a:latin typeface="+mn-lt"/>
                <a:cs typeface="Arial" panose="020B0604020202020204" pitchFamily="34" charset="0"/>
              </a:rPr>
              <a:t>Mange højkvalitetsbilleder giver selvfølgelig en stor filstørrelse på PowerPointen. Hvis dette bliver et problem, kan det løses når i gemmer præsentationen under: </a:t>
            </a:r>
            <a:br>
              <a:rPr lang="da-DK" sz="900" b="0" baseline="0" noProof="1">
                <a:solidFill>
                  <a:schemeClr val="tx1"/>
                </a:solidFill>
                <a:latin typeface="+mn-lt"/>
                <a:cs typeface="Arial" panose="020B0604020202020204" pitchFamily="34" charset="0"/>
              </a:rPr>
            </a:br>
            <a:r>
              <a:rPr lang="da-DK" sz="900" b="1" baseline="0" noProof="1">
                <a:solidFill>
                  <a:schemeClr val="tx1"/>
                </a:solidFill>
                <a:latin typeface="+mn-lt"/>
                <a:cs typeface="Arial" panose="020B0604020202020204" pitchFamily="34" charset="0"/>
              </a:rPr>
              <a:t>Gem som  - Gennemse - Komprimeringsindstillinger. </a:t>
            </a:r>
            <a:r>
              <a:rPr lang="da-DK" sz="900" b="0" baseline="0" noProof="1">
                <a:solidFill>
                  <a:schemeClr val="tx1"/>
                </a:solidFill>
                <a:latin typeface="+mn-lt"/>
                <a:cs typeface="Arial" panose="020B0604020202020204" pitchFamily="34" charset="0"/>
              </a:rPr>
              <a:t>Sørg dog for ikke at gemme under 150 ppi. </a:t>
            </a:r>
          </a:p>
        </p:txBody>
      </p:sp>
      <p:sp>
        <p:nvSpPr>
          <p:cNvPr id="13" name="Text Box 48"/>
          <p:cNvSpPr txBox="1">
            <a:spLocks noChangeArrowheads="1"/>
          </p:cNvSpPr>
          <p:nvPr userDrawn="1"/>
        </p:nvSpPr>
        <p:spPr bwMode="auto">
          <a:xfrm>
            <a:off x="9116078" y="2205038"/>
            <a:ext cx="2285301" cy="327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kern="1200" spc="300" noProof="1">
                <a:solidFill>
                  <a:schemeClr val="tx1"/>
                </a:solidFill>
                <a:latin typeface="+mn-lt"/>
                <a:ea typeface="+mn-ea"/>
                <a:cs typeface="Arial" panose="020B0604020202020204" pitchFamily="34" charset="0"/>
              </a:rPr>
              <a:t>INDSÆT BILLEDE</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På layouts med billedholder: Klik på ikon og vælg </a:t>
            </a:r>
            <a:r>
              <a:rPr lang="da-DK" sz="900" b="1" kern="1200" noProof="1">
                <a:solidFill>
                  <a:schemeClr val="tx1"/>
                </a:solidFill>
                <a:latin typeface="+mn-lt"/>
                <a:ea typeface="+mn-ea"/>
                <a:cs typeface="Arial" panose="020B0604020202020204" pitchFamily="34" charset="0"/>
              </a:rPr>
              <a:t>Indsæt</a:t>
            </a: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Teksten ”Klik her, hvis du vil udskifte billedet” bliver ikke vist i din præsentation.  </a:t>
            </a:r>
          </a:p>
          <a:p>
            <a:pPr eaLnBrk="1" hangingPunct="1">
              <a:lnSpc>
                <a:spcPct val="90000"/>
              </a:lnSpc>
              <a:spcAft>
                <a:spcPts val="600"/>
              </a:spcAft>
              <a:defRPr/>
            </a:pPr>
            <a:endParaRPr lang="da-DK" sz="1000" b="1" noProof="1">
              <a:solidFill>
                <a:schemeClr val="tx1"/>
              </a:solidFill>
              <a:latin typeface="+mn-lt"/>
              <a:cs typeface="Arial" panose="020B0604020202020204" pitchFamily="34" charset="0"/>
            </a:endParaRPr>
          </a:p>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BESKÆR BILLEDE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a:t>
            </a:r>
            <a:r>
              <a:rPr lang="da-DK" sz="900" b="0" kern="1200" noProof="1">
                <a:solidFill>
                  <a:schemeClr val="tx1"/>
                </a:solidFill>
                <a:latin typeface="+mn-lt"/>
                <a:ea typeface="+mn-ea"/>
                <a:cs typeface="Arial" panose="020B0604020202020204" pitchFamily="34" charset="0"/>
              </a:rPr>
              <a:t>. Klik </a:t>
            </a:r>
            <a:r>
              <a:rPr lang="da-DK" sz="900" b="1" kern="1200" noProof="1">
                <a:solidFill>
                  <a:schemeClr val="tx1"/>
                </a:solidFill>
                <a:latin typeface="+mn-lt"/>
                <a:ea typeface="+mn-ea"/>
                <a:cs typeface="Arial" panose="020B0604020202020204" pitchFamily="34" charset="0"/>
              </a:rPr>
              <a:t>Beskær</a:t>
            </a:r>
            <a:r>
              <a:rPr lang="da-DK" sz="900" b="0" kern="1200" noProof="1">
                <a:solidFill>
                  <a:schemeClr val="tx1"/>
                </a:solidFill>
                <a:latin typeface="+mn-lt"/>
                <a:ea typeface="+mn-ea"/>
                <a:cs typeface="Arial" panose="020B0604020202020204" pitchFamily="34" charset="0"/>
              </a:rPr>
              <a:t> </a:t>
            </a:r>
            <a:r>
              <a:rPr lang="da-DK" sz="900" b="0" i="1" kern="1200" noProof="1">
                <a:solidFill>
                  <a:schemeClr val="tx1"/>
                </a:solidFill>
                <a:latin typeface="+mn-lt"/>
                <a:ea typeface="+mn-ea"/>
                <a:cs typeface="Arial" panose="020B0604020202020204" pitchFamily="34" charset="0"/>
              </a:rPr>
              <a:t>(højreklik på billedet og tryk på ikonet som er vist til højre) </a:t>
            </a:r>
            <a:r>
              <a:rPr lang="da-DK" sz="900" b="0" kern="1200" noProof="1">
                <a:solidFill>
                  <a:schemeClr val="tx1"/>
                </a:solidFill>
                <a:latin typeface="+mn-lt"/>
                <a:ea typeface="+mn-ea"/>
                <a:cs typeface="Arial" panose="020B0604020202020204" pitchFamily="34" charset="0"/>
              </a:rPr>
              <a:t>for at ændre billedets fokus/størrelse</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Ønsker du at skalere billedet </a:t>
            </a:r>
            <a:r>
              <a:rPr lang="da-DK" sz="900" i="1" kern="1200" noProof="1">
                <a:solidFill>
                  <a:schemeClr val="tx1"/>
                </a:solidFill>
                <a:latin typeface="+mn-lt"/>
                <a:ea typeface="+mn-ea"/>
                <a:cs typeface="Arial" panose="020B0604020202020204" pitchFamily="34" charset="0"/>
              </a:rPr>
              <a:t>(ændre billedets størrelse uden at ændre dets proportioner)</a:t>
            </a:r>
            <a:r>
              <a:rPr lang="da-DK" sz="900" b="0" i="1" kern="1200" noProof="1">
                <a:solidFill>
                  <a:schemeClr val="tx1"/>
                </a:solidFill>
                <a:latin typeface="+mn-lt"/>
                <a:ea typeface="+mn-ea"/>
                <a:cs typeface="Arial" panose="020B0604020202020204" pitchFamily="34" charset="0"/>
              </a:rPr>
              <a:t>, </a:t>
            </a:r>
            <a:r>
              <a:rPr lang="da-DK" sz="900" b="0" kern="1200" noProof="1">
                <a:solidFill>
                  <a:schemeClr val="tx1"/>
                </a:solidFill>
                <a:latin typeface="+mn-lt"/>
                <a:ea typeface="+mn-ea"/>
                <a:cs typeface="Arial" panose="020B0604020202020204" pitchFamily="34" charset="0"/>
              </a:rPr>
              <a:t>så hold </a:t>
            </a:r>
            <a:r>
              <a:rPr lang="da-DK" sz="900" b="1" kern="1200" noProof="1">
                <a:solidFill>
                  <a:schemeClr val="tx1"/>
                </a:solidFill>
                <a:latin typeface="+mn-lt"/>
                <a:ea typeface="+mn-ea"/>
                <a:cs typeface="Arial" panose="020B0604020202020204" pitchFamily="34" charset="0"/>
              </a:rPr>
              <a:t>SHIFT</a:t>
            </a:r>
            <a:r>
              <a:rPr lang="da-DK" sz="900" b="0" kern="1200" noProof="1">
                <a:solidFill>
                  <a:schemeClr val="tx1"/>
                </a:solidFill>
                <a:latin typeface="+mn-lt"/>
                <a:ea typeface="+mn-ea"/>
                <a:cs typeface="Arial" panose="020B0604020202020204" pitchFamily="34" charset="0"/>
              </a:rPr>
              <a:t>-knappen nede, mens du trækker i billedets hjørner</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3. </a:t>
            </a:r>
            <a:r>
              <a:rPr lang="da-DK" sz="900" b="0" kern="1200" noProof="1">
                <a:solidFill>
                  <a:schemeClr val="tx1"/>
                </a:solidFill>
                <a:latin typeface="+mn-lt"/>
                <a:ea typeface="+mn-ea"/>
                <a:cs typeface="Arial" panose="020B0604020202020204" pitchFamily="34" charset="0"/>
              </a:rPr>
              <a:t>Højreklik på billedet og vælg </a:t>
            </a:r>
            <a:r>
              <a:rPr lang="da-DK" sz="900" b="1" kern="1200" noProof="1">
                <a:solidFill>
                  <a:schemeClr val="tx1"/>
                </a:solidFill>
                <a:latin typeface="+mn-lt"/>
                <a:ea typeface="+mn-ea"/>
                <a:cs typeface="Arial" panose="020B0604020202020204" pitchFamily="34" charset="0"/>
              </a:rPr>
              <a:t>Placer bagerst</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Tip: </a:t>
            </a:r>
            <a:r>
              <a:rPr lang="da-DK" sz="900" b="0" kern="1200" noProof="1">
                <a:solidFill>
                  <a:schemeClr val="tx1"/>
                </a:solidFill>
                <a:latin typeface="+mn-lt"/>
                <a:ea typeface="+mn-ea"/>
                <a:cs typeface="Arial" panose="020B0604020202020204" pitchFamily="34" charset="0"/>
              </a:rPr>
              <a:t>Hvis du sletter billedet og indsætter et nyt, kan billedet lægge sig foran tekst og grafik. Hvis dette sker, skal du vælge billedet, højreklikke og vælge </a:t>
            </a:r>
            <a:r>
              <a:rPr lang="da-DK" sz="900" b="1" kern="1200" noProof="1">
                <a:solidFill>
                  <a:schemeClr val="tx1"/>
                </a:solidFill>
                <a:latin typeface="+mn-lt"/>
                <a:ea typeface="+mn-ea"/>
                <a:cs typeface="Arial" panose="020B0604020202020204" pitchFamily="34" charset="0"/>
              </a:rPr>
              <a:t>Placer bagerst</a:t>
            </a:r>
          </a:p>
        </p:txBody>
      </p:sp>
      <p:sp>
        <p:nvSpPr>
          <p:cNvPr id="15" name="Text Box 48"/>
          <p:cNvSpPr txBox="1">
            <a:spLocks noChangeArrowheads="1"/>
          </p:cNvSpPr>
          <p:nvPr userDrawn="1"/>
        </p:nvSpPr>
        <p:spPr bwMode="auto">
          <a:xfrm>
            <a:off x="9116078" y="5647519"/>
            <a:ext cx="2517848" cy="46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Aft>
                <a:spcPts val="600"/>
              </a:spcAft>
              <a:defRPr/>
            </a:pPr>
            <a:r>
              <a:rPr lang="da-DK" sz="1000" b="1" spc="300" noProof="1">
                <a:solidFill>
                  <a:schemeClr val="tx1"/>
                </a:solidFill>
                <a:latin typeface="+mn-lt"/>
                <a:cs typeface="Arial" panose="020B0604020202020204" pitchFamily="34" charset="0"/>
              </a:rPr>
              <a:t>MERE INFORMATION</a:t>
            </a:r>
          </a:p>
          <a:p>
            <a:pPr eaLnBrk="1" hangingPunct="1">
              <a:lnSpc>
                <a:spcPct val="90000"/>
              </a:lnSpc>
              <a:spcAft>
                <a:spcPts val="600"/>
              </a:spcAft>
              <a:defRPr/>
            </a:pPr>
            <a:r>
              <a:rPr lang="da-DK" sz="900" b="0" noProof="1">
                <a:solidFill>
                  <a:schemeClr val="tx1"/>
                </a:solidFill>
                <a:latin typeface="+mn-lt"/>
                <a:cs typeface="Arial" panose="020B0604020202020204" pitchFamily="34" charset="0"/>
              </a:rPr>
              <a:t>Se</a:t>
            </a:r>
            <a:r>
              <a:rPr lang="da-DK" sz="900" b="0" baseline="0" noProof="1">
                <a:solidFill>
                  <a:schemeClr val="tx1"/>
                </a:solidFill>
                <a:latin typeface="+mn-lt"/>
                <a:cs typeface="Arial" panose="020B0604020202020204" pitchFamily="34" charset="0"/>
              </a:rPr>
              <a:t> designguiden</a:t>
            </a:r>
            <a:r>
              <a:rPr lang="da-DK" sz="900" b="0" noProof="1">
                <a:solidFill>
                  <a:schemeClr val="tx1"/>
                </a:solidFill>
                <a:latin typeface="+mn-lt"/>
                <a:cs typeface="Arial" panose="020B0604020202020204" pitchFamily="34" charset="0"/>
              </a:rPr>
              <a:t> på</a:t>
            </a:r>
            <a:br>
              <a:rPr lang="da-DK" sz="900" b="0" baseline="0" noProof="1">
                <a:solidFill>
                  <a:schemeClr val="tx1"/>
                </a:solidFill>
                <a:latin typeface="+mn-lt"/>
                <a:cs typeface="Arial" panose="020B0604020202020204" pitchFamily="34" charset="0"/>
              </a:rPr>
            </a:br>
            <a:r>
              <a:rPr lang="da-DK" sz="900" b="0" kern="1200" baseline="0" dirty="0">
                <a:solidFill>
                  <a:schemeClr val="tx1"/>
                </a:solidFill>
                <a:effectLst/>
                <a:latin typeface="+mn-lt"/>
                <a:ea typeface="Calibri" panose="020F0502020204030204" pitchFamily="34" charset="0"/>
                <a:cs typeface="Times New Roman" panose="02020603050405020304" pitchFamily="18" charset="0"/>
                <a:hlinkClick r:id="rId2"/>
              </a:rPr>
              <a:t>www.design.aau.dk/skabeloner/powerpoint</a:t>
            </a:r>
            <a:endParaRPr lang="da-DK" sz="900" b="0" noProof="1">
              <a:solidFill>
                <a:schemeClr val="accent4"/>
              </a:solidFill>
              <a:latin typeface="+mn-lt"/>
              <a:cs typeface="Arial" panose="020B0604020202020204" pitchFamily="34" charset="0"/>
            </a:endParaRPr>
          </a:p>
        </p:txBody>
      </p:sp>
      <p:sp>
        <p:nvSpPr>
          <p:cNvPr id="16" name="Text Box 48"/>
          <p:cNvSpPr txBox="1">
            <a:spLocks noChangeArrowheads="1"/>
          </p:cNvSpPr>
          <p:nvPr userDrawn="1"/>
        </p:nvSpPr>
        <p:spPr bwMode="auto">
          <a:xfrm>
            <a:off x="3428374" y="2205038"/>
            <a:ext cx="2327618" cy="344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144000" bIns="0" anchor="t" anchorCtr="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330" rtl="0" eaLnBrk="1" fontAlgn="auto" latinLnBrk="0" hangingPunct="1">
              <a:lnSpc>
                <a:spcPct val="100000"/>
              </a:lnSpc>
              <a:spcBef>
                <a:spcPts val="0"/>
              </a:spcBef>
              <a:spcAft>
                <a:spcPts val="600"/>
              </a:spcAft>
              <a:buClrTx/>
              <a:buSzTx/>
              <a:buFontTx/>
              <a:buNone/>
              <a:tabLst/>
              <a:defRPr/>
            </a:pPr>
            <a:r>
              <a:rPr lang="da-DK" sz="1000" b="1" kern="1200" spc="300" noProof="1">
                <a:solidFill>
                  <a:schemeClr val="tx1"/>
                </a:solidFill>
                <a:latin typeface="+mn-lt"/>
                <a:ea typeface="+mn-ea"/>
                <a:cs typeface="Arial" panose="020B0604020202020204" pitchFamily="34" charset="0"/>
              </a:rPr>
              <a:t>LAV NYT DIAS/SLIDE </a:t>
            </a:r>
            <a:r>
              <a:rPr lang="da-DK" sz="900" b="0" kern="1200" spc="0" noProof="1">
                <a:solidFill>
                  <a:schemeClr val="tx1"/>
                </a:solidFill>
                <a:latin typeface="+mn-lt"/>
                <a:ea typeface="+mn-ea"/>
                <a:cs typeface="Arial" panose="020B0604020202020204" pitchFamily="34" charset="0"/>
              </a:rPr>
              <a:t>(HHV. 2010- + 2013- OG 2016-VERSION)</a:t>
            </a:r>
          </a:p>
          <a:p>
            <a:pPr marL="0" marR="0" lvl="0" indent="0" algn="l" defTabSz="914330" rtl="0" eaLnBrk="1" fontAlgn="auto" latinLnBrk="0" hangingPunct="1">
              <a:lnSpc>
                <a:spcPct val="100000"/>
              </a:lnSpc>
              <a:spcBef>
                <a:spcPts val="0"/>
              </a:spcBef>
              <a:spcAft>
                <a:spcPts val="600"/>
              </a:spcAft>
              <a:buClrTx/>
              <a:buSzTx/>
              <a:buFontTx/>
              <a:buNone/>
              <a:tabLst/>
              <a:defRPr/>
            </a:pPr>
            <a:r>
              <a:rPr lang="da-DK" sz="900" b="0" kern="1200" spc="0" noProof="1">
                <a:solidFill>
                  <a:schemeClr val="tx1"/>
                </a:solidFill>
                <a:latin typeface="+mn-lt"/>
                <a:ea typeface="+mn-ea"/>
                <a:cs typeface="Arial" panose="020B0604020202020204" pitchFamily="34" charset="0"/>
              </a:rPr>
              <a:t> </a:t>
            </a:r>
            <a:br>
              <a:rPr lang="da-DK" sz="800" b="1" kern="1200" noProof="1">
                <a:solidFill>
                  <a:schemeClr val="tx1"/>
                </a:solidFill>
                <a:latin typeface="+mn-lt"/>
                <a:ea typeface="+mn-ea"/>
                <a:cs typeface="Arial" panose="020B0604020202020204" pitchFamily="34" charset="0"/>
              </a:rPr>
            </a:br>
            <a:r>
              <a:rPr lang="da-DK" altLang="da-DK" sz="900" b="1" kern="1200" noProof="1">
                <a:solidFill>
                  <a:schemeClr val="tx1"/>
                </a:solidFill>
                <a:latin typeface="+mn-lt"/>
                <a:ea typeface="+mn-ea"/>
                <a:cs typeface="Arial" panose="020B0604020202020204" pitchFamily="34" charset="0"/>
              </a:rPr>
              <a:t>1. </a:t>
            </a:r>
            <a:r>
              <a:rPr lang="da-DK" altLang="da-DK" sz="900" kern="1200" noProof="1">
                <a:solidFill>
                  <a:schemeClr val="tx1"/>
                </a:solidFill>
                <a:latin typeface="+mn-lt"/>
                <a:ea typeface="+mn-ea"/>
                <a:cs typeface="Arial" panose="020B0604020202020204" pitchFamily="34" charset="0"/>
              </a:rPr>
              <a:t>Klik på </a:t>
            </a:r>
            <a:r>
              <a:rPr lang="da-DK" altLang="da-DK" sz="900" b="1" kern="1200" noProof="1">
                <a:solidFill>
                  <a:schemeClr val="tx1"/>
                </a:solidFill>
                <a:latin typeface="+mn-lt"/>
                <a:ea typeface="+mn-ea"/>
                <a:cs typeface="Arial" panose="020B0604020202020204" pitchFamily="34" charset="0"/>
              </a:rPr>
              <a:t>Startside/Hjem</a:t>
            </a:r>
          </a:p>
          <a:p>
            <a:pPr eaLnBrk="1" hangingPunct="1">
              <a:lnSpc>
                <a:spcPct val="100000"/>
              </a:lnSpc>
              <a:spcAft>
                <a:spcPts val="600"/>
              </a:spcAft>
              <a:defRPr/>
            </a:pPr>
            <a:r>
              <a:rPr lang="da-DK" altLang="da-DK" sz="900" b="1" noProof="1">
                <a:solidFill>
                  <a:schemeClr val="tx1"/>
                </a:solidFill>
                <a:latin typeface="+mn-lt"/>
                <a:cs typeface="Arial" panose="020B0604020202020204" pitchFamily="34" charset="0"/>
              </a:rPr>
              <a:t>2.</a:t>
            </a:r>
            <a:r>
              <a:rPr lang="da-DK" altLang="da-DK" sz="900" b="1" baseline="0" noProof="1">
                <a:solidFill>
                  <a:schemeClr val="tx1"/>
                </a:solidFill>
                <a:latin typeface="+mn-lt"/>
                <a:cs typeface="Arial" panose="020B0604020202020204" pitchFamily="34" charset="0"/>
              </a:rPr>
              <a:t> </a:t>
            </a:r>
            <a:r>
              <a:rPr lang="da-DK" altLang="da-DK" sz="900" baseline="0" noProof="1">
                <a:solidFill>
                  <a:schemeClr val="tx1"/>
                </a:solidFill>
                <a:latin typeface="+mn-lt"/>
                <a:cs typeface="Arial" panose="020B0604020202020204" pitchFamily="34" charset="0"/>
              </a:rPr>
              <a:t>Under knappen </a:t>
            </a:r>
            <a:r>
              <a:rPr lang="da-DK" altLang="da-DK" sz="900" b="1" baseline="0" noProof="1">
                <a:solidFill>
                  <a:schemeClr val="tx1"/>
                </a:solidFill>
                <a:latin typeface="+mn-lt"/>
                <a:cs typeface="Arial" panose="020B0604020202020204" pitchFamily="34" charset="0"/>
              </a:rPr>
              <a:t>Nyt dias/Nyt slide</a:t>
            </a:r>
            <a:r>
              <a:rPr lang="da-DK" altLang="da-DK" sz="900" baseline="0" noProof="1">
                <a:solidFill>
                  <a:schemeClr val="tx1"/>
                </a:solidFill>
                <a:latin typeface="+mn-lt"/>
                <a:cs typeface="Arial" panose="020B0604020202020204" pitchFamily="34" charset="0"/>
              </a:rPr>
              <a:t>. Klik på øverste del af knappen for at oprette i et dias/slide magen til det markerede. Klik på nederste del for at se et udvalg af mulige layoutvalg med AAU-design. </a:t>
            </a:r>
          </a:p>
          <a:p>
            <a:pPr eaLnBrk="1" hangingPunct="1">
              <a:spcAft>
                <a:spcPts val="600"/>
              </a:spcAft>
              <a:defRPr/>
            </a:pPr>
            <a:endParaRPr lang="da-DK" altLang="da-DK" sz="900" baseline="0" noProof="1">
              <a:solidFill>
                <a:schemeClr val="tx1"/>
              </a:solidFill>
              <a:latin typeface="+mn-lt"/>
              <a:cs typeface="Arial" panose="020B0604020202020204" pitchFamily="34" charset="0"/>
            </a:endParaRPr>
          </a:p>
          <a:p>
            <a:pPr eaLnBrk="1" hangingPunct="1">
              <a:lnSpc>
                <a:spcPct val="90000"/>
              </a:lnSpc>
              <a:spcAft>
                <a:spcPts val="0"/>
              </a:spcAft>
              <a:defRPr/>
            </a:pPr>
            <a:r>
              <a:rPr lang="da-DK" sz="1000" b="1" kern="1200" spc="300" noProof="1">
                <a:solidFill>
                  <a:schemeClr val="tx1"/>
                </a:solidFill>
                <a:latin typeface="+mn-lt"/>
                <a:ea typeface="+mn-ea"/>
                <a:cs typeface="Arial" panose="020B0604020202020204" pitchFamily="34" charset="0"/>
              </a:rPr>
              <a:t>GITTER- OG HJÆLPELINJER</a:t>
            </a:r>
          </a:p>
          <a:p>
            <a:pPr eaLnBrk="1" hangingPunct="1">
              <a:lnSpc>
                <a:spcPct val="90000"/>
              </a:lnSpc>
              <a:spcAft>
                <a:spcPts val="0"/>
              </a:spcAft>
              <a:defRPr/>
            </a:pPr>
            <a:endParaRPr lang="da-DK" sz="1000" b="1" kern="1200" spc="3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0" kern="1200" noProof="1">
                <a:solidFill>
                  <a:schemeClr val="tx1"/>
                </a:solidFill>
                <a:latin typeface="+mn-lt"/>
                <a:ea typeface="+mn-ea"/>
                <a:cs typeface="Arial" panose="020B0604020202020204" pitchFamily="34" charset="0"/>
              </a:rPr>
              <a:t>For at få et ensartet udtryk i vores præsentationer er der</a:t>
            </a:r>
            <a:r>
              <a:rPr lang="da-DK" sz="900" b="0" kern="1200" baseline="0" noProof="1">
                <a:solidFill>
                  <a:schemeClr val="tx1"/>
                </a:solidFill>
                <a:latin typeface="+mn-lt"/>
                <a:ea typeface="+mn-ea"/>
                <a:cs typeface="Arial" panose="020B0604020202020204" pitchFamily="34" charset="0"/>
              </a:rPr>
              <a:t> guidelines i form af </a:t>
            </a:r>
            <a:r>
              <a:rPr lang="da-DK" sz="900" b="1" kern="1200" baseline="0" noProof="1">
                <a:solidFill>
                  <a:schemeClr val="tx1"/>
                </a:solidFill>
                <a:latin typeface="+mn-lt"/>
                <a:ea typeface="+mn-ea"/>
                <a:cs typeface="Arial" panose="020B0604020202020204" pitchFamily="34" charset="0"/>
              </a:rPr>
              <a:t>Hjælpelinjer. </a:t>
            </a:r>
            <a:r>
              <a:rPr lang="da-DK" sz="900" b="0" kern="1200" baseline="0" noProof="1">
                <a:solidFill>
                  <a:schemeClr val="tx1"/>
                </a:solidFill>
                <a:latin typeface="+mn-lt"/>
                <a:ea typeface="+mn-ea"/>
                <a:cs typeface="Arial" panose="020B0604020202020204" pitchFamily="34" charset="0"/>
              </a:rPr>
              <a:t>For at se disse: </a:t>
            </a:r>
            <a:endParaRPr lang="da-DK" sz="900" b="0" kern="1200" noProof="1">
              <a:solidFill>
                <a:schemeClr val="tx1"/>
              </a:solidFill>
              <a:latin typeface="+mn-lt"/>
              <a:ea typeface="+mn-ea"/>
              <a:cs typeface="Arial" panose="020B0604020202020204" pitchFamily="34" charset="0"/>
            </a:endParaRP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1. </a:t>
            </a:r>
            <a:r>
              <a:rPr lang="da-DK" sz="900" b="0" kern="1200" noProof="1">
                <a:solidFill>
                  <a:schemeClr val="tx1"/>
                </a:solidFill>
                <a:latin typeface="+mn-lt"/>
                <a:ea typeface="+mn-ea"/>
                <a:cs typeface="Arial" panose="020B0604020202020204" pitchFamily="34" charset="0"/>
              </a:rPr>
              <a:t>Klik på </a:t>
            </a:r>
            <a:r>
              <a:rPr lang="da-DK" sz="900" b="1" kern="1200" noProof="1">
                <a:solidFill>
                  <a:schemeClr val="tx1"/>
                </a:solidFill>
                <a:latin typeface="+mn-lt"/>
                <a:ea typeface="+mn-ea"/>
                <a:cs typeface="Arial" panose="020B0604020202020204" pitchFamily="34" charset="0"/>
              </a:rPr>
              <a:t>Vis</a:t>
            </a:r>
          </a:p>
          <a:p>
            <a:pPr eaLnBrk="1" hangingPunct="1">
              <a:lnSpc>
                <a:spcPct val="90000"/>
              </a:lnSpc>
              <a:spcAft>
                <a:spcPts val="600"/>
              </a:spcAft>
              <a:defRPr/>
            </a:pPr>
            <a:r>
              <a:rPr lang="da-DK" sz="900" b="1" kern="1200" noProof="1">
                <a:solidFill>
                  <a:schemeClr val="tx1"/>
                </a:solidFill>
                <a:latin typeface="+mn-lt"/>
                <a:ea typeface="+mn-ea"/>
                <a:cs typeface="Arial" panose="020B0604020202020204" pitchFamily="34" charset="0"/>
              </a:rPr>
              <a:t>2. </a:t>
            </a:r>
            <a:r>
              <a:rPr lang="da-DK" sz="900" b="0" kern="1200" noProof="1">
                <a:solidFill>
                  <a:schemeClr val="tx1"/>
                </a:solidFill>
                <a:latin typeface="+mn-lt"/>
                <a:ea typeface="+mn-ea"/>
                <a:cs typeface="Arial" panose="020B0604020202020204" pitchFamily="34" charset="0"/>
              </a:rPr>
              <a:t>Vælg </a:t>
            </a:r>
            <a:r>
              <a:rPr lang="da-DK" sz="900" b="1" kern="1200" noProof="1">
                <a:solidFill>
                  <a:schemeClr val="tx1"/>
                </a:solidFill>
                <a:latin typeface="+mn-lt"/>
                <a:ea typeface="+mn-ea"/>
                <a:cs typeface="Arial" panose="020B0604020202020204" pitchFamily="34" charset="0"/>
              </a:rPr>
              <a:t>Gitterlinjer</a:t>
            </a:r>
            <a:r>
              <a:rPr lang="da-DK" sz="900" b="0" kern="1200" noProof="1">
                <a:solidFill>
                  <a:schemeClr val="tx1"/>
                </a:solidFill>
                <a:latin typeface="+mn-lt"/>
                <a:ea typeface="+mn-ea"/>
                <a:cs typeface="Arial" panose="020B0604020202020204" pitchFamily="34" charset="0"/>
              </a:rPr>
              <a:t> og/eller </a:t>
            </a:r>
            <a:r>
              <a:rPr lang="da-DK" sz="900" b="1" kern="1200" noProof="1">
                <a:solidFill>
                  <a:schemeClr val="tx1"/>
                </a:solidFill>
                <a:latin typeface="+mn-lt"/>
                <a:ea typeface="+mn-ea"/>
                <a:cs typeface="Arial" panose="020B0604020202020204" pitchFamily="34" charset="0"/>
              </a:rPr>
              <a:t>Hjælpelinjer</a:t>
            </a:r>
          </a:p>
          <a:p>
            <a:pPr eaLnBrk="1" hangingPunct="1">
              <a:lnSpc>
                <a:spcPct val="90000"/>
              </a:lnSpc>
              <a:spcAft>
                <a:spcPts val="600"/>
              </a:spcAft>
              <a:defRPr/>
            </a:pPr>
            <a:r>
              <a:rPr lang="da-DK" sz="900" b="1" kern="1200" noProof="1">
                <a:solidFill>
                  <a:srgbClr val="DF6752"/>
                </a:solidFill>
                <a:latin typeface="+mn-lt"/>
                <a:ea typeface="+mn-ea"/>
                <a:cs typeface="Arial" panose="020B0604020202020204" pitchFamily="34" charset="0"/>
              </a:rPr>
              <a:t>Tip: </a:t>
            </a:r>
            <a:r>
              <a:rPr lang="da-DK" sz="900" b="0" kern="1200" noProof="1">
                <a:solidFill>
                  <a:srgbClr val="DF6752"/>
                </a:solidFill>
                <a:latin typeface="+mn-lt"/>
                <a:ea typeface="+mn-ea"/>
                <a:cs typeface="Arial" panose="020B0604020202020204" pitchFamily="34" charset="0"/>
              </a:rPr>
              <a:t>Tryk </a:t>
            </a:r>
            <a:r>
              <a:rPr lang="da-DK" sz="900" b="1" kern="1200" noProof="1">
                <a:solidFill>
                  <a:srgbClr val="DF6752"/>
                </a:solidFill>
                <a:latin typeface="+mn-lt"/>
                <a:ea typeface="+mn-ea"/>
                <a:cs typeface="Arial" panose="020B0604020202020204" pitchFamily="34" charset="0"/>
              </a:rPr>
              <a:t>Alt + F9</a:t>
            </a:r>
            <a:r>
              <a:rPr lang="da-DK" sz="900" b="0" kern="1200" noProof="1">
                <a:solidFill>
                  <a:srgbClr val="DF6752"/>
                </a:solidFill>
                <a:latin typeface="+mn-lt"/>
                <a:ea typeface="+mn-ea"/>
                <a:cs typeface="Arial" panose="020B0604020202020204" pitchFamily="34" charset="0"/>
              </a:rPr>
              <a:t> for hurtig visning af hjælpelinjer</a:t>
            </a:r>
          </a:p>
          <a:p>
            <a:pPr eaLnBrk="1" hangingPunct="1">
              <a:spcAft>
                <a:spcPts val="600"/>
              </a:spcAft>
              <a:defRPr/>
            </a:pPr>
            <a:endParaRPr lang="da-DK" altLang="da-DK" sz="900" noProof="1">
              <a:solidFill>
                <a:schemeClr val="tx1"/>
              </a:solidFill>
              <a:latin typeface="+mn-lt"/>
              <a:cs typeface="Arial" panose="020B0604020202020204" pitchFamily="34" charset="0"/>
            </a:endParaRPr>
          </a:p>
        </p:txBody>
      </p:sp>
      <p:pic>
        <p:nvPicPr>
          <p:cNvPr id="18" name="Billede 25"/>
          <p:cNvPicPr>
            <a:picLocks noChangeAspect="1"/>
          </p:cNvPicPr>
          <p:nvPr userDrawn="1"/>
        </p:nvPicPr>
        <p:blipFill>
          <a:blip r:embed="rId3"/>
          <a:stretch>
            <a:fillRect/>
          </a:stretch>
        </p:blipFill>
        <p:spPr>
          <a:xfrm>
            <a:off x="11273427" y="2486989"/>
            <a:ext cx="368254" cy="393946"/>
          </a:xfrm>
          <a:prstGeom prst="rect">
            <a:avLst/>
          </a:prstGeom>
        </p:spPr>
      </p:pic>
      <p:pic>
        <p:nvPicPr>
          <p:cNvPr id="19" name="Billede 36"/>
          <p:cNvPicPr>
            <a:picLocks noChangeAspect="1"/>
          </p:cNvPicPr>
          <p:nvPr userDrawn="1"/>
        </p:nvPicPr>
        <p:blipFill>
          <a:blip r:embed="rId4"/>
          <a:stretch>
            <a:fillRect/>
          </a:stretch>
        </p:blipFill>
        <p:spPr>
          <a:xfrm>
            <a:off x="11265672" y="3903752"/>
            <a:ext cx="416717" cy="397335"/>
          </a:xfrm>
          <a:prstGeom prst="rect">
            <a:avLst/>
          </a:prstGeom>
        </p:spPr>
      </p:pic>
      <p:pic>
        <p:nvPicPr>
          <p:cNvPr id="21" name="Billede 39"/>
          <p:cNvPicPr>
            <a:picLocks noChangeAspect="1"/>
          </p:cNvPicPr>
          <p:nvPr userDrawn="1"/>
        </p:nvPicPr>
        <p:blipFill rotWithShape="1">
          <a:blip r:embed="rId5"/>
          <a:srcRect l="2931" r="60888"/>
          <a:stretch/>
        </p:blipFill>
        <p:spPr>
          <a:xfrm>
            <a:off x="5729521" y="2867115"/>
            <a:ext cx="319516" cy="568784"/>
          </a:xfrm>
          <a:prstGeom prst="rect">
            <a:avLst/>
          </a:prstGeom>
        </p:spPr>
      </p:pic>
      <p:sp>
        <p:nvSpPr>
          <p:cNvPr id="22" name="Rektangel 21"/>
          <p:cNvSpPr/>
          <p:nvPr userDrawn="1"/>
        </p:nvSpPr>
        <p:spPr>
          <a:xfrm>
            <a:off x="766763" y="651963"/>
            <a:ext cx="6096000" cy="1200329"/>
          </a:xfrm>
          <a:prstGeom prst="rect">
            <a:avLst/>
          </a:prstGeom>
        </p:spPr>
        <p:txBody>
          <a:bodyPr lIns="0" rIns="72000">
            <a:spAutoFit/>
          </a:bodyPr>
          <a:lstStyle/>
          <a:p>
            <a:r>
              <a:rPr lang="en-US" sz="3600" b="1" spc="300" dirty="0">
                <a:latin typeface="+mn-lt"/>
              </a:rPr>
              <a:t>BRUGERGUIDE</a:t>
            </a:r>
            <a:br>
              <a:rPr lang="en-US" sz="3600" b="1" spc="300" dirty="0">
                <a:latin typeface="+mn-lt"/>
              </a:rPr>
            </a:br>
            <a:endParaRPr lang="da-DK" sz="3600" b="1" spc="300" dirty="0">
              <a:latin typeface="+mn-lt"/>
            </a:endParaRPr>
          </a:p>
        </p:txBody>
      </p:sp>
    </p:spTree>
    <p:extLst>
      <p:ext uri="{BB962C8B-B14F-4D97-AF65-F5344CB8AC3E}">
        <p14:creationId xmlns:p14="http://schemas.microsoft.com/office/powerpoint/2010/main" val="3666039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x billeder højre">
    <p:spTree>
      <p:nvGrpSpPr>
        <p:cNvPr id="1" name=""/>
        <p:cNvGrpSpPr/>
        <p:nvPr/>
      </p:nvGrpSpPr>
      <p:grpSpPr>
        <a:xfrm>
          <a:off x="0" y="0"/>
          <a:ext cx="0" cy="0"/>
          <a:chOff x="0" y="0"/>
          <a:chExt cx="0" cy="0"/>
        </a:xfrm>
      </p:grpSpPr>
      <p:sp>
        <p:nvSpPr>
          <p:cNvPr id="9" name="Picture Placeholder 4"/>
          <p:cNvSpPr>
            <a:spLocks noGrp="1"/>
          </p:cNvSpPr>
          <p:nvPr>
            <p:ph type="pic" sz="quarter" idx="14" hasCustomPrompt="1"/>
          </p:nvPr>
        </p:nvSpPr>
        <p:spPr>
          <a:xfrm>
            <a:off x="7427912" y="3418702"/>
            <a:ext cx="4764087" cy="343393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0" name="Title 4"/>
          <p:cNvSpPr>
            <a:spLocks noGrp="1"/>
          </p:cNvSpPr>
          <p:nvPr>
            <p:ph type="title" hasCustomPrompt="1"/>
          </p:nvPr>
        </p:nvSpPr>
        <p:spPr>
          <a:xfrm>
            <a:off x="766763" y="657225"/>
            <a:ext cx="4542975" cy="1486727"/>
          </a:xfrm>
          <a:prstGeom prst="rect">
            <a:avLst/>
          </a:prstGeom>
        </p:spPr>
        <p:txBody>
          <a:bodyPr lIns="0" tIns="0"/>
          <a:lstStyle>
            <a:lvl1pPr>
              <a:defRPr sz="3600">
                <a:latin typeface="+mn-lt"/>
              </a:defRPr>
            </a:lvl1pPr>
          </a:lstStyle>
          <a:p>
            <a:r>
              <a:rPr lang="en-US" dirty="0"/>
              <a:t>KLIK HER FOR AT ÆNDRE TITEL</a:t>
            </a:r>
          </a:p>
        </p:txBody>
      </p:sp>
      <p:sp>
        <p:nvSpPr>
          <p:cNvPr id="7" name="Pladsholder til tekst 3"/>
          <p:cNvSpPr>
            <a:spLocks noGrp="1"/>
          </p:cNvSpPr>
          <p:nvPr>
            <p:ph type="body" sz="quarter" idx="15" hasCustomPrompt="1"/>
          </p:nvPr>
        </p:nvSpPr>
        <p:spPr>
          <a:xfrm>
            <a:off x="766764" y="2205038"/>
            <a:ext cx="4542974" cy="3575409"/>
          </a:xfrm>
        </p:spPr>
        <p:txBody>
          <a:bodyPr/>
          <a:lstStyle>
            <a:lvl1pPr marL="285750" indent="-285750">
              <a:lnSpc>
                <a:spcPct val="100000"/>
              </a:lnSpc>
              <a:spcBef>
                <a:spcPts val="600"/>
              </a:spcBef>
              <a:buFontTx/>
              <a:buBlip>
                <a:blip r:embed="rId2"/>
              </a:buBlip>
              <a:defRPr sz="1600" baseline="0"/>
            </a:lvl1pPr>
          </a:lstStyle>
          <a:p>
            <a:pPr lvl="0"/>
            <a:r>
              <a:rPr lang="da-DK" dirty="0"/>
              <a:t>Indsæt </a:t>
            </a:r>
            <a:r>
              <a:rPr lang="da-DK" dirty="0" err="1"/>
              <a:t>bullets</a:t>
            </a:r>
            <a:endParaRPr lang="da-DK" dirty="0"/>
          </a:p>
          <a:p>
            <a:pPr lvl="0"/>
            <a:endParaRPr lang="da-DK" dirty="0"/>
          </a:p>
          <a:p>
            <a:pPr lvl="0"/>
            <a:endParaRPr lang="da-DK" dirty="0"/>
          </a:p>
        </p:txBody>
      </p:sp>
      <p:sp>
        <p:nvSpPr>
          <p:cNvPr id="11" name="Picture Placeholder 4"/>
          <p:cNvSpPr>
            <a:spLocks noGrp="1"/>
          </p:cNvSpPr>
          <p:nvPr>
            <p:ph type="pic" sz="quarter" idx="16" hasCustomPrompt="1"/>
          </p:nvPr>
        </p:nvSpPr>
        <p:spPr>
          <a:xfrm>
            <a:off x="7427912" y="0"/>
            <a:ext cx="4764087" cy="341870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12"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61197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Præsentation">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AALBORG UNIVERSITET</a:t>
            </a:r>
            <a:br>
              <a:rPr lang="en-US" dirty="0"/>
            </a:br>
            <a:r>
              <a:rPr lang="en-US" dirty="0"/>
              <a:t>OVERSKRIFT</a:t>
            </a:r>
          </a:p>
        </p:txBody>
      </p:sp>
      <p:sp>
        <p:nvSpPr>
          <p:cNvPr id="3" name="Pladsholder til tekst 2"/>
          <p:cNvSpPr>
            <a:spLocks noGrp="1"/>
          </p:cNvSpPr>
          <p:nvPr>
            <p:ph type="body" sz="quarter" idx="12" hasCustomPrompt="1"/>
          </p:nvPr>
        </p:nvSpPr>
        <p:spPr>
          <a:xfrm>
            <a:off x="2441575" y="3827463"/>
            <a:ext cx="7341129" cy="412750"/>
          </a:xfrm>
          <a:solidFill>
            <a:schemeClr val="bg1"/>
          </a:solidFill>
        </p:spPr>
        <p:txBody>
          <a:bodyPr>
            <a:noAutofit/>
          </a:bodyPr>
          <a:lstStyle>
            <a:lvl1pPr marL="0" indent="0" algn="ctr">
              <a:buFontTx/>
              <a:buNone/>
              <a:defRPr sz="1800" spc="300" baseline="0"/>
            </a:lvl1pPr>
          </a:lstStyle>
          <a:p>
            <a:pPr lvl="0"/>
            <a:r>
              <a:rPr lang="da-DK" dirty="0"/>
              <a:t>AF NAVN NAVNESEN</a:t>
            </a:r>
          </a:p>
        </p:txBody>
      </p:sp>
      <p:pic>
        <p:nvPicPr>
          <p:cNvPr id="2" name="Billede 1"/>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Pause">
    <p:spTree>
      <p:nvGrpSpPr>
        <p:cNvPr id="1" name=""/>
        <p:cNvGrpSpPr/>
        <p:nvPr/>
      </p:nvGrpSpPr>
      <p:grpSpPr>
        <a:xfrm>
          <a:off x="0" y="0"/>
          <a:ext cx="0" cy="0"/>
          <a:chOff x="0" y="0"/>
          <a:chExt cx="0" cy="0"/>
        </a:xfrm>
      </p:grpSpPr>
      <p:sp>
        <p:nvSpPr>
          <p:cNvPr id="4" name="Picture Placeholder 4"/>
          <p:cNvSpPr>
            <a:spLocks noGrp="1"/>
          </p:cNvSpPr>
          <p:nvPr>
            <p:ph type="pic" sz="quarter" idx="11" hasCustomPrompt="1"/>
          </p:nvPr>
        </p:nvSpPr>
        <p:spPr>
          <a:xfrm>
            <a:off x="0" y="0"/>
            <a:ext cx="121920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2441575" y="2676493"/>
            <a:ext cx="7341129" cy="1036319"/>
          </a:xfrm>
          <a:prstGeom prst="rect">
            <a:avLst/>
          </a:prstGeom>
          <a:solidFill>
            <a:schemeClr val="bg1"/>
          </a:solidFill>
        </p:spPr>
        <p:txBody>
          <a:bodyPr tIns="108000"/>
          <a:lstStyle>
            <a:lvl1pPr algn="ctr">
              <a:defRPr sz="2800" baseline="0">
                <a:solidFill>
                  <a:schemeClr val="tx1"/>
                </a:solidFill>
                <a:latin typeface="+mn-lt"/>
              </a:defRPr>
            </a:lvl1pPr>
          </a:lstStyle>
          <a:p>
            <a:r>
              <a:rPr lang="en-US" dirty="0"/>
              <a:t>PAUSE</a:t>
            </a:r>
            <a:br>
              <a:rPr lang="en-US" dirty="0"/>
            </a:br>
            <a:r>
              <a:rPr lang="en-US" dirty="0"/>
              <a:t>OVERSKRIFT</a:t>
            </a:r>
          </a:p>
        </p:txBody>
      </p:sp>
      <p:pic>
        <p:nvPicPr>
          <p:cNvPr id="31" name="Billed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l="34564" t="23050" r="34914" b="23274"/>
          <a:stretch/>
        </p:blipFill>
        <p:spPr>
          <a:xfrm>
            <a:off x="5371070" y="5855070"/>
            <a:ext cx="1433384" cy="840260"/>
          </a:xfrm>
          <a:prstGeom prst="rect">
            <a:avLst/>
          </a:prstGeom>
        </p:spPr>
      </p:pic>
    </p:spTree>
    <p:extLst>
      <p:ext uri="{BB962C8B-B14F-4D97-AF65-F5344CB8AC3E}">
        <p14:creationId xmlns:p14="http://schemas.microsoft.com/office/powerpoint/2010/main" val="355350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m. bullets">
    <p:spTree>
      <p:nvGrpSpPr>
        <p:cNvPr id="1" name=""/>
        <p:cNvGrpSpPr/>
        <p:nvPr/>
      </p:nvGrpSpPr>
      <p:grpSpPr>
        <a:xfrm>
          <a:off x="0" y="0"/>
          <a:ext cx="0" cy="0"/>
          <a:chOff x="0" y="0"/>
          <a:chExt cx="0" cy="0"/>
        </a:xfrm>
      </p:grpSpPr>
      <p:sp>
        <p:nvSpPr>
          <p:cNvPr id="3" name="Title 4"/>
          <p:cNvSpPr>
            <a:spLocks noGrp="1"/>
          </p:cNvSpPr>
          <p:nvPr>
            <p:ph type="title" hasCustomPrompt="1"/>
          </p:nvPr>
        </p:nvSpPr>
        <p:spPr>
          <a:xfrm>
            <a:off x="766763" y="657226"/>
            <a:ext cx="5149879" cy="1408112"/>
          </a:xfrm>
          <a:prstGeom prst="rect">
            <a:avLst/>
          </a:prstGeom>
        </p:spPr>
        <p:txBody>
          <a:bodyPr lIns="0" tIns="0"/>
          <a:lstStyle>
            <a:lvl1pPr>
              <a:defRPr sz="3600" baseline="0">
                <a:latin typeface="+mn-lt"/>
              </a:defRPr>
            </a:lvl1pPr>
          </a:lstStyle>
          <a:p>
            <a:r>
              <a:rPr lang="en-US" dirty="0"/>
              <a:t>KLIK HER FOR AT ÆNDRE TITEL</a:t>
            </a:r>
          </a:p>
        </p:txBody>
      </p:sp>
      <p:sp>
        <p:nvSpPr>
          <p:cNvPr id="5" name="Pladsholder til tekst 10"/>
          <p:cNvSpPr>
            <a:spLocks noGrp="1"/>
          </p:cNvSpPr>
          <p:nvPr>
            <p:ph type="body" sz="quarter" idx="12" hasCustomPrompt="1"/>
          </p:nvPr>
        </p:nvSpPr>
        <p:spPr>
          <a:xfrm>
            <a:off x="766762" y="2205038"/>
            <a:ext cx="10853737" cy="3704284"/>
          </a:xfrm>
        </p:spPr>
        <p:txBody>
          <a:bodyPr/>
          <a:lstStyle>
            <a:lvl1pPr marL="285750" indent="-285750">
              <a:buFontTx/>
              <a:buBlip>
                <a:blip r:embed="rId2"/>
              </a:buBlip>
              <a:defRPr/>
            </a:lvl1pPr>
          </a:lstStyle>
          <a:p>
            <a:pPr lvl="0"/>
            <a:r>
              <a:rPr lang="da-DK"/>
              <a:t>Indsæt bullets</a:t>
            </a:r>
            <a:endParaRPr lang="da-DK" dirty="0"/>
          </a:p>
        </p:txBody>
      </p:sp>
      <p:sp>
        <p:nvSpPr>
          <p:cNvPr id="6" name="Pladsholder til tekst 6"/>
          <p:cNvSpPr>
            <a:spLocks noGrp="1"/>
          </p:cNvSpPr>
          <p:nvPr>
            <p:ph type="body" sz="quarter" idx="13" hasCustomPrompt="1"/>
          </p:nvPr>
        </p:nvSpPr>
        <p:spPr>
          <a:xfrm>
            <a:off x="3071814" y="6363837"/>
            <a:ext cx="1712688"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25212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b + bullets">
    <p:spTree>
      <p:nvGrpSpPr>
        <p:cNvPr id="1" name=""/>
        <p:cNvGrpSpPr/>
        <p:nvPr/>
      </p:nvGrpSpPr>
      <p:grpSpPr>
        <a:xfrm>
          <a:off x="0" y="0"/>
          <a:ext cx="0" cy="0"/>
          <a:chOff x="0" y="0"/>
          <a:chExt cx="0" cy="0"/>
        </a:xfrm>
      </p:grpSpPr>
      <p:sp>
        <p:nvSpPr>
          <p:cNvPr id="26" name="Title 4"/>
          <p:cNvSpPr>
            <a:spLocks noGrp="1"/>
          </p:cNvSpPr>
          <p:nvPr>
            <p:ph type="title" hasCustomPrompt="1"/>
          </p:nvPr>
        </p:nvSpPr>
        <p:spPr>
          <a:xfrm>
            <a:off x="766763" y="657225"/>
            <a:ext cx="4516438" cy="1473911"/>
          </a:xfrm>
          <a:prstGeom prst="rect">
            <a:avLst/>
          </a:prstGeom>
        </p:spPr>
        <p:txBody>
          <a:bodyPr lIns="0" tIns="0"/>
          <a:lstStyle>
            <a:lvl1pPr>
              <a:defRPr sz="3600">
                <a:latin typeface="+mn-lt"/>
              </a:defRPr>
            </a:lvl1pPr>
          </a:lstStyle>
          <a:p>
            <a:r>
              <a:rPr lang="en-US" dirty="0"/>
              <a:t>KLIK HER FOR AT ÆNDRE TITEL</a:t>
            </a:r>
          </a:p>
        </p:txBody>
      </p:sp>
      <p:pic>
        <p:nvPicPr>
          <p:cNvPr id="27" name="Billede 26"/>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5670792" y="820387"/>
            <a:ext cx="6943368" cy="5825654"/>
          </a:xfrm>
          <a:prstGeom prst="rect">
            <a:avLst/>
          </a:prstGeom>
        </p:spPr>
      </p:pic>
      <p:sp>
        <p:nvSpPr>
          <p:cNvPr id="28" name="Picture Placeholder 4"/>
          <p:cNvSpPr>
            <a:spLocks noGrp="1"/>
          </p:cNvSpPr>
          <p:nvPr>
            <p:ph type="pic" sz="quarter" idx="11" hasCustomPrompt="1"/>
          </p:nvPr>
        </p:nvSpPr>
        <p:spPr>
          <a:xfrm>
            <a:off x="5953820" y="1240418"/>
            <a:ext cx="6238180" cy="3503032"/>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29" name="Pladsholder til tekst 10"/>
          <p:cNvSpPr>
            <a:spLocks noGrp="1"/>
          </p:cNvSpPr>
          <p:nvPr>
            <p:ph type="body" sz="quarter" idx="12" hasCustomPrompt="1"/>
          </p:nvPr>
        </p:nvSpPr>
        <p:spPr>
          <a:xfrm>
            <a:off x="766763" y="2220511"/>
            <a:ext cx="4516438" cy="3243263"/>
          </a:xfrm>
        </p:spPr>
        <p:txBody>
          <a:bodyPr/>
          <a:lstStyle>
            <a:lvl1pPr marL="285750" indent="-285750">
              <a:buFontTx/>
              <a:buBlip>
                <a:blip r:embed="rId3"/>
              </a:buBlip>
              <a:defRPr/>
            </a:lvl1pPr>
          </a:lstStyle>
          <a:p>
            <a:pPr lvl="0"/>
            <a:r>
              <a:rPr lang="da-DK"/>
              <a:t>Indsæt </a:t>
            </a:r>
            <a:r>
              <a:rPr lang="da-DK" dirty="0" err="1"/>
              <a:t>bullets</a:t>
            </a:r>
            <a:endParaRPr lang="da-DK" dirty="0"/>
          </a:p>
        </p:txBody>
      </p:sp>
      <p:sp>
        <p:nvSpPr>
          <p:cNvPr id="50"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gram - højr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766763" y="663113"/>
            <a:ext cx="5744569" cy="1436992"/>
          </a:xfrm>
          <a:prstGeom prst="rect">
            <a:avLst/>
          </a:prstGeom>
        </p:spPr>
        <p:txBody>
          <a:bodyPr lIns="0" tIns="0"/>
          <a:lstStyle>
            <a:lvl1pPr>
              <a:defRPr sz="3600">
                <a:latin typeface="+mn-lt"/>
              </a:defRPr>
            </a:lvl1pPr>
          </a:lstStyle>
          <a:p>
            <a:r>
              <a:rPr lang="en-US" dirty="0"/>
              <a:t>KLIK HER FOR AT ÆNDRE TITEL</a:t>
            </a:r>
          </a:p>
        </p:txBody>
      </p:sp>
      <p:sp>
        <p:nvSpPr>
          <p:cNvPr id="11" name="Pladsholder til diagram 10"/>
          <p:cNvSpPr>
            <a:spLocks noGrp="1"/>
          </p:cNvSpPr>
          <p:nvPr>
            <p:ph type="chart" sz="quarter" idx="12"/>
          </p:nvPr>
        </p:nvSpPr>
        <p:spPr>
          <a:xfrm>
            <a:off x="6888163" y="2205037"/>
            <a:ext cx="4732337" cy="3572737"/>
          </a:xfrm>
        </p:spPr>
        <p:txBody>
          <a:bodyPr/>
          <a:lstStyle/>
          <a:p>
            <a:r>
              <a:rPr lang="da-DK"/>
              <a:t>Klik på ikonet for at tilføje et diagram</a:t>
            </a:r>
          </a:p>
        </p:txBody>
      </p:sp>
      <p:sp>
        <p:nvSpPr>
          <p:cNvPr id="13" name="Pladsholder til tekst 12"/>
          <p:cNvSpPr>
            <a:spLocks noGrp="1"/>
          </p:cNvSpPr>
          <p:nvPr>
            <p:ph type="body" sz="quarter" idx="13" hasCustomPrompt="1"/>
          </p:nvPr>
        </p:nvSpPr>
        <p:spPr>
          <a:xfrm>
            <a:off x="766764" y="2205038"/>
            <a:ext cx="5744568" cy="3572737"/>
          </a:xfrm>
        </p:spPr>
        <p:txBody>
          <a:bodyPr>
            <a:normAutofit/>
          </a:bodyPr>
          <a:lstStyle>
            <a:lvl2pPr marL="285750" indent="-285750">
              <a:buFontTx/>
              <a:buBlip>
                <a:blip r:embed="rId2"/>
              </a:buBlip>
              <a:defRPr sz="1600" baseline="0"/>
            </a:lvl2pPr>
          </a:lstStyle>
          <a:p>
            <a:pPr lvl="1"/>
            <a:r>
              <a:rPr lang="da-DK"/>
              <a:t>Indsæt bullets</a:t>
            </a:r>
            <a:endParaRPr lang="da-DK" dirty="0"/>
          </a:p>
        </p:txBody>
      </p:sp>
      <p:sp>
        <p:nvSpPr>
          <p:cNvPr id="8" name="Pladsholder til tekst 6"/>
          <p:cNvSpPr>
            <a:spLocks noGrp="1"/>
          </p:cNvSpPr>
          <p:nvPr>
            <p:ph type="body" sz="quarter" idx="14"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x billede højre + bullets">
    <p:spTree>
      <p:nvGrpSpPr>
        <p:cNvPr id="1" name=""/>
        <p:cNvGrpSpPr/>
        <p:nvPr/>
      </p:nvGrpSpPr>
      <p:grpSpPr>
        <a:xfrm>
          <a:off x="0" y="0"/>
          <a:ext cx="0" cy="0"/>
          <a:chOff x="0" y="0"/>
          <a:chExt cx="0" cy="0"/>
        </a:xfrm>
      </p:grpSpPr>
      <p:sp>
        <p:nvSpPr>
          <p:cNvPr id="6" name="Picture Placeholder 4"/>
          <p:cNvSpPr>
            <a:spLocks noGrp="1"/>
          </p:cNvSpPr>
          <p:nvPr>
            <p:ph type="pic" sz="quarter" idx="11" hasCustomPrompt="1"/>
          </p:nvPr>
        </p:nvSpPr>
        <p:spPr>
          <a:xfrm>
            <a:off x="7438768" y="0"/>
            <a:ext cx="4753232"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 name="Title 4"/>
          <p:cNvSpPr>
            <a:spLocks noGrp="1"/>
          </p:cNvSpPr>
          <p:nvPr>
            <p:ph type="title" hasCustomPrompt="1"/>
          </p:nvPr>
        </p:nvSpPr>
        <p:spPr>
          <a:xfrm>
            <a:off x="766763" y="657225"/>
            <a:ext cx="5433070" cy="1402687"/>
          </a:xfrm>
          <a:prstGeom prst="rect">
            <a:avLst/>
          </a:prstGeom>
        </p:spPr>
        <p:txBody>
          <a:bodyPr lIns="0" tIns="0"/>
          <a:lstStyle>
            <a:lvl1pPr>
              <a:defRPr sz="3600">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5433070" cy="3752115"/>
          </a:xfrm>
        </p:spPr>
        <p:txBody>
          <a:bodyPr/>
          <a:lstStyle>
            <a:lvl1pPr marL="285750" indent="-285750">
              <a:lnSpc>
                <a:spcPct val="100000"/>
              </a:lnSpc>
              <a:spcBef>
                <a:spcPts val="600"/>
              </a:spcBef>
              <a:buFontTx/>
              <a:buBlip>
                <a:blip r:embed="rId2"/>
              </a:buBlip>
              <a:defRPr sz="1600" baseline="0"/>
            </a:lvl1pPr>
          </a:lstStyle>
          <a:p>
            <a:pPr lvl="0"/>
            <a:r>
              <a:rPr lang="da-DK"/>
              <a:t>Indsæt bullets</a:t>
            </a:r>
            <a:endParaRPr lang="da-DK" dirty="0"/>
          </a:p>
          <a:p>
            <a:pPr lvl="0"/>
            <a:endParaRPr lang="da-DK" dirty="0"/>
          </a:p>
          <a:p>
            <a:pPr lvl="0"/>
            <a:endParaRPr lang="da-DK" dirty="0"/>
          </a:p>
        </p:txBody>
      </p:sp>
      <p:sp>
        <p:nvSpPr>
          <p:cNvPr id="8"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latin typeface="+mn-lt"/>
              </a:defRPr>
            </a:lvl1pPr>
          </a:lstStyle>
          <a:p>
            <a:pPr lvl="0"/>
            <a:r>
              <a:rPr lang="da-DK" dirty="0"/>
              <a:t>INDSÆT POWERPOINT- ELLER ENHEDSNAVN HER</a:t>
            </a:r>
          </a:p>
        </p:txBody>
      </p:sp>
    </p:spTree>
    <p:extLst>
      <p:ext uri="{BB962C8B-B14F-4D97-AF65-F5344CB8AC3E}">
        <p14:creationId xmlns:p14="http://schemas.microsoft.com/office/powerpoint/2010/main" val="49860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 x billede højre - Blå">
    <p:spTree>
      <p:nvGrpSpPr>
        <p:cNvPr id="1" name=""/>
        <p:cNvGrpSpPr/>
        <p:nvPr/>
      </p:nvGrpSpPr>
      <p:grpSpPr>
        <a:xfrm>
          <a:off x="0" y="0"/>
          <a:ext cx="0" cy="0"/>
          <a:chOff x="0" y="0"/>
          <a:chExt cx="0" cy="0"/>
        </a:xfrm>
      </p:grpSpPr>
      <p:sp>
        <p:nvSpPr>
          <p:cNvPr id="7" name="Rectangle 6"/>
          <p:cNvSpPr/>
          <p:nvPr userDrawn="1"/>
        </p:nvSpPr>
        <p:spPr>
          <a:xfrm>
            <a:off x="0" y="0"/>
            <a:ext cx="742791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5" name="Picture Placeholder 4"/>
          <p:cNvSpPr>
            <a:spLocks noGrp="1"/>
          </p:cNvSpPr>
          <p:nvPr>
            <p:ph type="pic" sz="quarter" idx="11" hasCustomPrompt="1"/>
          </p:nvPr>
        </p:nvSpPr>
        <p:spPr>
          <a:xfrm>
            <a:off x="7427913" y="0"/>
            <a:ext cx="4764087"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6" name="Title 4"/>
          <p:cNvSpPr>
            <a:spLocks noGrp="1"/>
          </p:cNvSpPr>
          <p:nvPr>
            <p:ph type="title" hasCustomPrompt="1"/>
          </p:nvPr>
        </p:nvSpPr>
        <p:spPr>
          <a:xfrm>
            <a:off x="766763" y="657225"/>
            <a:ext cx="5197983" cy="1357254"/>
          </a:xfrm>
          <a:prstGeom prst="rect">
            <a:avLst/>
          </a:prstGeom>
        </p:spPr>
        <p:txBody>
          <a:bodyPr lIns="0" tIns="0"/>
          <a:lstStyle>
            <a:lvl1pPr>
              <a:defRPr sz="3600">
                <a:solidFill>
                  <a:schemeClr val="bg1"/>
                </a:solidFill>
                <a:latin typeface="+mn-lt"/>
              </a:defRPr>
            </a:lvl1pPr>
          </a:lstStyle>
          <a:p>
            <a:r>
              <a:rPr lang="en-US" dirty="0"/>
              <a:t>KLIK HER FOR AT ÆNDRE TITEL</a:t>
            </a:r>
          </a:p>
        </p:txBody>
      </p:sp>
      <p:sp>
        <p:nvSpPr>
          <p:cNvPr id="4" name="Pladsholder til tekst 3"/>
          <p:cNvSpPr>
            <a:spLocks noGrp="1"/>
          </p:cNvSpPr>
          <p:nvPr>
            <p:ph type="body" sz="quarter" idx="12" hasCustomPrompt="1"/>
          </p:nvPr>
        </p:nvSpPr>
        <p:spPr>
          <a:xfrm>
            <a:off x="766763" y="2205038"/>
            <a:ext cx="4687094" cy="37655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13"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19" name="Billed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1747433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 billede højre - blå">
    <p:spTree>
      <p:nvGrpSpPr>
        <p:cNvPr id="1" name=""/>
        <p:cNvGrpSpPr/>
        <p:nvPr/>
      </p:nvGrpSpPr>
      <p:grpSpPr>
        <a:xfrm>
          <a:off x="0" y="0"/>
          <a:ext cx="0" cy="0"/>
          <a:chOff x="0" y="0"/>
          <a:chExt cx="0" cy="0"/>
        </a:xfrm>
      </p:grpSpPr>
      <p:sp>
        <p:nvSpPr>
          <p:cNvPr id="7" name="Rectangle 6"/>
          <p:cNvSpPr/>
          <p:nvPr userDrawn="1"/>
        </p:nvSpPr>
        <p:spPr>
          <a:xfrm>
            <a:off x="1" y="0"/>
            <a:ext cx="52704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Slide Number Placeholder 2"/>
          <p:cNvSpPr>
            <a:spLocks noGrp="1"/>
          </p:cNvSpPr>
          <p:nvPr>
            <p:ph type="sldNum" sz="quarter" idx="10"/>
          </p:nvPr>
        </p:nvSpPr>
        <p:spPr>
          <a:xfrm>
            <a:off x="11339887" y="593223"/>
            <a:ext cx="571468" cy="227164"/>
          </a:xfrm>
          <a:prstGeom prst="rect">
            <a:avLst/>
          </a:prstGeom>
        </p:spPr>
        <p:txBody>
          <a:bodyPr/>
          <a:lstStyle/>
          <a:p>
            <a:fld id="{D8D877B3-D348-4611-9BDB-C5374591D951}" type="slidenum">
              <a:rPr lang="en-US" smtClean="0"/>
              <a:pPr/>
              <a:t>‹nr.›</a:t>
            </a:fld>
            <a:endParaRPr lang="en-US" dirty="0"/>
          </a:p>
        </p:txBody>
      </p:sp>
      <p:sp>
        <p:nvSpPr>
          <p:cNvPr id="6" name="Title 4"/>
          <p:cNvSpPr>
            <a:spLocks noGrp="1"/>
          </p:cNvSpPr>
          <p:nvPr>
            <p:ph type="title" hasCustomPrompt="1"/>
          </p:nvPr>
        </p:nvSpPr>
        <p:spPr>
          <a:xfrm>
            <a:off x="766762" y="657225"/>
            <a:ext cx="4503737" cy="1471230"/>
          </a:xfrm>
          <a:prstGeom prst="rect">
            <a:avLst/>
          </a:prstGeom>
        </p:spPr>
        <p:txBody>
          <a:bodyPr lIns="0" tIns="0"/>
          <a:lstStyle>
            <a:lvl1pPr>
              <a:defRPr sz="3600">
                <a:solidFill>
                  <a:schemeClr val="bg1"/>
                </a:solidFill>
                <a:latin typeface="+mn-lt"/>
              </a:defRPr>
            </a:lvl1pPr>
          </a:lstStyle>
          <a:p>
            <a:r>
              <a:rPr lang="en-US" dirty="0"/>
              <a:t>KLIK HER FOR AT ÆNDRE TITEL</a:t>
            </a:r>
          </a:p>
        </p:txBody>
      </p:sp>
      <p:grpSp>
        <p:nvGrpSpPr>
          <p:cNvPr id="31" name="Gruppe 30"/>
          <p:cNvGrpSpPr/>
          <p:nvPr userDrawn="1"/>
        </p:nvGrpSpPr>
        <p:grpSpPr>
          <a:xfrm>
            <a:off x="5466450" y="6027162"/>
            <a:ext cx="1272706" cy="669100"/>
            <a:chOff x="5387975" y="5659438"/>
            <a:chExt cx="1573213" cy="827087"/>
          </a:xfrm>
          <a:solidFill>
            <a:schemeClr val="tx1"/>
          </a:solidFill>
        </p:grpSpPr>
        <p:grpSp>
          <p:nvGrpSpPr>
            <p:cNvPr id="32" name="Gruppe 31"/>
            <p:cNvGrpSpPr/>
            <p:nvPr userDrawn="1"/>
          </p:nvGrpSpPr>
          <p:grpSpPr>
            <a:xfrm>
              <a:off x="5387975" y="6407150"/>
              <a:ext cx="1573213" cy="79375"/>
              <a:chOff x="5387975" y="6407150"/>
              <a:chExt cx="1573213" cy="79375"/>
            </a:xfrm>
            <a:grpFill/>
          </p:grpSpPr>
          <p:sp>
            <p:nvSpPr>
              <p:cNvPr id="37" name="Freeform 29"/>
              <p:cNvSpPr>
                <a:spLocks noEditPoints="1"/>
              </p:cNvSpPr>
              <p:nvPr userDrawn="1"/>
            </p:nvSpPr>
            <p:spPr bwMode="auto">
              <a:xfrm>
                <a:off x="5387975" y="6407150"/>
                <a:ext cx="71438"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8" name="Freeform 30"/>
              <p:cNvSpPr>
                <a:spLocks noEditPoints="1"/>
              </p:cNvSpPr>
              <p:nvPr userDrawn="1"/>
            </p:nvSpPr>
            <p:spPr bwMode="auto">
              <a:xfrm>
                <a:off x="5484813" y="6407150"/>
                <a:ext cx="73025" cy="76200"/>
              </a:xfrm>
              <a:custGeom>
                <a:avLst/>
                <a:gdLst>
                  <a:gd name="T0" fmla="*/ 8 w 22"/>
                  <a:gd name="T1" fmla="*/ 0 h 23"/>
                  <a:gd name="T2" fmla="*/ 8 w 22"/>
                  <a:gd name="T3" fmla="*/ 0 h 23"/>
                  <a:gd name="T4" fmla="*/ 14 w 22"/>
                  <a:gd name="T5" fmla="*/ 0 h 23"/>
                  <a:gd name="T6" fmla="*/ 14 w 22"/>
                  <a:gd name="T7" fmla="*/ 0 h 23"/>
                  <a:gd name="T8" fmla="*/ 22 w 22"/>
                  <a:gd name="T9" fmla="*/ 23 h 23"/>
                  <a:gd name="T10" fmla="*/ 22 w 22"/>
                  <a:gd name="T11" fmla="*/ 23 h 23"/>
                  <a:gd name="T12" fmla="*/ 16 w 22"/>
                  <a:gd name="T13" fmla="*/ 23 h 23"/>
                  <a:gd name="T14" fmla="*/ 16 w 22"/>
                  <a:gd name="T15" fmla="*/ 23 h 23"/>
                  <a:gd name="T16" fmla="*/ 15 w 22"/>
                  <a:gd name="T17" fmla="*/ 19 h 23"/>
                  <a:gd name="T18" fmla="*/ 7 w 22"/>
                  <a:gd name="T19" fmla="*/ 19 h 23"/>
                  <a:gd name="T20" fmla="*/ 6 w 22"/>
                  <a:gd name="T21" fmla="*/ 23 h 23"/>
                  <a:gd name="T22" fmla="*/ 6 w 22"/>
                  <a:gd name="T23" fmla="*/ 23 h 23"/>
                  <a:gd name="T24" fmla="*/ 0 w 22"/>
                  <a:gd name="T25" fmla="*/ 23 h 23"/>
                  <a:gd name="T26" fmla="*/ 0 w 22"/>
                  <a:gd name="T27" fmla="*/ 23 h 23"/>
                  <a:gd name="T28" fmla="*/ 8 w 22"/>
                  <a:gd name="T29" fmla="*/ 0 h 23"/>
                  <a:gd name="T30" fmla="*/ 13 w 22"/>
                  <a:gd name="T31" fmla="*/ 14 h 23"/>
                  <a:gd name="T32" fmla="*/ 11 w 22"/>
                  <a:gd name="T33" fmla="*/ 7 h 23"/>
                  <a:gd name="T34" fmla="*/ 11 w 22"/>
                  <a:gd name="T35" fmla="*/ 7 h 23"/>
                  <a:gd name="T36" fmla="*/ 9 w 22"/>
                  <a:gd name="T37" fmla="*/ 14 h 23"/>
                  <a:gd name="T38" fmla="*/ 13 w 22"/>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2" h="23">
                    <a:moveTo>
                      <a:pt x="8" y="0"/>
                    </a:moveTo>
                    <a:cubicBezTo>
                      <a:pt x="8" y="0"/>
                      <a:pt x="8" y="0"/>
                      <a:pt x="8" y="0"/>
                    </a:cubicBezTo>
                    <a:cubicBezTo>
                      <a:pt x="14" y="0"/>
                      <a:pt x="14" y="0"/>
                      <a:pt x="14" y="0"/>
                    </a:cubicBezTo>
                    <a:cubicBezTo>
                      <a:pt x="14" y="0"/>
                      <a:pt x="14" y="0"/>
                      <a:pt x="14" y="0"/>
                    </a:cubicBezTo>
                    <a:cubicBezTo>
                      <a:pt x="22" y="23"/>
                      <a:pt x="22" y="23"/>
                      <a:pt x="22" y="23"/>
                    </a:cubicBezTo>
                    <a:cubicBezTo>
                      <a:pt x="22" y="23"/>
                      <a:pt x="22" y="23"/>
                      <a:pt x="22" y="23"/>
                    </a:cubicBezTo>
                    <a:cubicBezTo>
                      <a:pt x="16" y="23"/>
                      <a:pt x="16" y="23"/>
                      <a:pt x="16" y="23"/>
                    </a:cubicBezTo>
                    <a:cubicBezTo>
                      <a:pt x="16" y="23"/>
                      <a:pt x="16" y="23"/>
                      <a:pt x="16" y="23"/>
                    </a:cubicBezTo>
                    <a:cubicBezTo>
                      <a:pt x="15" y="19"/>
                      <a:pt x="15" y="19"/>
                      <a:pt x="15" y="19"/>
                    </a:cubicBezTo>
                    <a:cubicBezTo>
                      <a:pt x="7" y="19"/>
                      <a:pt x="7" y="19"/>
                      <a:pt x="7" y="19"/>
                    </a:cubicBezTo>
                    <a:cubicBezTo>
                      <a:pt x="6" y="23"/>
                      <a:pt x="6" y="23"/>
                      <a:pt x="6" y="23"/>
                    </a:cubicBezTo>
                    <a:cubicBezTo>
                      <a:pt x="6" y="23"/>
                      <a:pt x="6" y="23"/>
                      <a:pt x="6" y="23"/>
                    </a:cubicBezTo>
                    <a:cubicBezTo>
                      <a:pt x="0" y="23"/>
                      <a:pt x="0" y="23"/>
                      <a:pt x="0" y="23"/>
                    </a:cubicBezTo>
                    <a:cubicBezTo>
                      <a:pt x="0" y="23"/>
                      <a:pt x="0" y="23"/>
                      <a:pt x="0" y="23"/>
                    </a:cubicBezTo>
                    <a:lnTo>
                      <a:pt x="8" y="0"/>
                    </a:lnTo>
                    <a:close/>
                    <a:moveTo>
                      <a:pt x="13" y="14"/>
                    </a:moveTo>
                    <a:cubicBezTo>
                      <a:pt x="11" y="7"/>
                      <a:pt x="11" y="7"/>
                      <a:pt x="11" y="7"/>
                    </a:cubicBezTo>
                    <a:cubicBezTo>
                      <a:pt x="11" y="7"/>
                      <a:pt x="11" y="7"/>
                      <a:pt x="11" y="7"/>
                    </a:cubicBezTo>
                    <a:cubicBezTo>
                      <a:pt x="9" y="14"/>
                      <a:pt x="9" y="14"/>
                      <a:pt x="9" y="14"/>
                    </a:cubicBezTo>
                    <a:lnTo>
                      <a:pt x="13" y="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9" name="Freeform 31"/>
              <p:cNvSpPr>
                <a:spLocks/>
              </p:cNvSpPr>
              <p:nvPr userDrawn="1"/>
            </p:nvSpPr>
            <p:spPr bwMode="auto">
              <a:xfrm>
                <a:off x="5586413" y="6407150"/>
                <a:ext cx="52388" cy="76200"/>
              </a:xfrm>
              <a:custGeom>
                <a:avLst/>
                <a:gdLst>
                  <a:gd name="T0" fmla="*/ 0 w 16"/>
                  <a:gd name="T1" fmla="*/ 0 h 23"/>
                  <a:gd name="T2" fmla="*/ 0 w 16"/>
                  <a:gd name="T3" fmla="*/ 0 h 23"/>
                  <a:gd name="T4" fmla="*/ 6 w 16"/>
                  <a:gd name="T5" fmla="*/ 0 h 23"/>
                  <a:gd name="T6" fmla="*/ 6 w 16"/>
                  <a:gd name="T7" fmla="*/ 0 h 23"/>
                  <a:gd name="T8" fmla="*/ 6 w 16"/>
                  <a:gd name="T9" fmla="*/ 18 h 23"/>
                  <a:gd name="T10" fmla="*/ 6 w 16"/>
                  <a:gd name="T11" fmla="*/ 18 h 23"/>
                  <a:gd name="T12" fmla="*/ 16 w 16"/>
                  <a:gd name="T13" fmla="*/ 18 h 23"/>
                  <a:gd name="T14" fmla="*/ 16 w 16"/>
                  <a:gd name="T15" fmla="*/ 18 h 23"/>
                  <a:gd name="T16" fmla="*/ 16 w 16"/>
                  <a:gd name="T17" fmla="*/ 23 h 23"/>
                  <a:gd name="T18" fmla="*/ 16 w 16"/>
                  <a:gd name="T19" fmla="*/ 23 h 23"/>
                  <a:gd name="T20" fmla="*/ 0 w 16"/>
                  <a:gd name="T21" fmla="*/ 23 h 23"/>
                  <a:gd name="T22" fmla="*/ 0 w 16"/>
                  <a:gd name="T23" fmla="*/ 23 h 23"/>
                  <a:gd name="T24" fmla="*/ 0 w 16"/>
                  <a:gd name="T25"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 h="23">
                    <a:moveTo>
                      <a:pt x="0" y="0"/>
                    </a:moveTo>
                    <a:cubicBezTo>
                      <a:pt x="0" y="0"/>
                      <a:pt x="0" y="0"/>
                      <a:pt x="0" y="0"/>
                    </a:cubicBezTo>
                    <a:cubicBezTo>
                      <a:pt x="6" y="0"/>
                      <a:pt x="6" y="0"/>
                      <a:pt x="6" y="0"/>
                    </a:cubicBezTo>
                    <a:cubicBezTo>
                      <a:pt x="6" y="0"/>
                      <a:pt x="6" y="0"/>
                      <a:pt x="6" y="0"/>
                    </a:cubicBezTo>
                    <a:cubicBezTo>
                      <a:pt x="6" y="18"/>
                      <a:pt x="6" y="18"/>
                      <a:pt x="6" y="18"/>
                    </a:cubicBezTo>
                    <a:cubicBezTo>
                      <a:pt x="6" y="18"/>
                      <a:pt x="6" y="18"/>
                      <a:pt x="6" y="18"/>
                    </a:cubicBezTo>
                    <a:cubicBezTo>
                      <a:pt x="16" y="18"/>
                      <a:pt x="16" y="18"/>
                      <a:pt x="16" y="18"/>
                    </a:cubicBezTo>
                    <a:cubicBezTo>
                      <a:pt x="16" y="18"/>
                      <a:pt x="16" y="18"/>
                      <a:pt x="16" y="18"/>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0" name="Freeform 32"/>
              <p:cNvSpPr>
                <a:spLocks noEditPoints="1"/>
              </p:cNvSpPr>
              <p:nvPr userDrawn="1"/>
            </p:nvSpPr>
            <p:spPr bwMode="auto">
              <a:xfrm>
                <a:off x="5670550" y="6407150"/>
                <a:ext cx="55563" cy="76200"/>
              </a:xfrm>
              <a:custGeom>
                <a:avLst/>
                <a:gdLst>
                  <a:gd name="T0" fmla="*/ 0 w 17"/>
                  <a:gd name="T1" fmla="*/ 0 h 23"/>
                  <a:gd name="T2" fmla="*/ 0 w 17"/>
                  <a:gd name="T3" fmla="*/ 0 h 23"/>
                  <a:gd name="T4" fmla="*/ 9 w 17"/>
                  <a:gd name="T5" fmla="*/ 0 h 23"/>
                  <a:gd name="T6" fmla="*/ 17 w 17"/>
                  <a:gd name="T7" fmla="*/ 6 h 23"/>
                  <a:gd name="T8" fmla="*/ 14 w 17"/>
                  <a:gd name="T9" fmla="*/ 11 h 23"/>
                  <a:gd name="T10" fmla="*/ 14 w 17"/>
                  <a:gd name="T11" fmla="*/ 11 h 23"/>
                  <a:gd name="T12" fmla="*/ 17 w 17"/>
                  <a:gd name="T13" fmla="*/ 17 h 23"/>
                  <a:gd name="T14" fmla="*/ 9 w 17"/>
                  <a:gd name="T15" fmla="*/ 23 h 23"/>
                  <a:gd name="T16" fmla="*/ 0 w 17"/>
                  <a:gd name="T17" fmla="*/ 23 h 23"/>
                  <a:gd name="T18" fmla="*/ 0 w 17"/>
                  <a:gd name="T19" fmla="*/ 23 h 23"/>
                  <a:gd name="T20" fmla="*/ 0 w 17"/>
                  <a:gd name="T21" fmla="*/ 0 h 23"/>
                  <a:gd name="T22" fmla="*/ 8 w 17"/>
                  <a:gd name="T23" fmla="*/ 9 h 23"/>
                  <a:gd name="T24" fmla="*/ 11 w 17"/>
                  <a:gd name="T25" fmla="*/ 7 h 23"/>
                  <a:gd name="T26" fmla="*/ 8 w 17"/>
                  <a:gd name="T27" fmla="*/ 5 h 23"/>
                  <a:gd name="T28" fmla="*/ 6 w 17"/>
                  <a:gd name="T29" fmla="*/ 5 h 23"/>
                  <a:gd name="T30" fmla="*/ 6 w 17"/>
                  <a:gd name="T31" fmla="*/ 5 h 23"/>
                  <a:gd name="T32" fmla="*/ 6 w 17"/>
                  <a:gd name="T33" fmla="*/ 9 h 23"/>
                  <a:gd name="T34" fmla="*/ 6 w 17"/>
                  <a:gd name="T35" fmla="*/ 9 h 23"/>
                  <a:gd name="T36" fmla="*/ 8 w 17"/>
                  <a:gd name="T37" fmla="*/ 9 h 23"/>
                  <a:gd name="T38" fmla="*/ 6 w 17"/>
                  <a:gd name="T39" fmla="*/ 19 h 23"/>
                  <a:gd name="T40" fmla="*/ 9 w 17"/>
                  <a:gd name="T41" fmla="*/ 19 h 23"/>
                  <a:gd name="T42" fmla="*/ 11 w 17"/>
                  <a:gd name="T43" fmla="*/ 16 h 23"/>
                  <a:gd name="T44" fmla="*/ 9 w 17"/>
                  <a:gd name="T45" fmla="*/ 14 h 23"/>
                  <a:gd name="T46" fmla="*/ 6 w 17"/>
                  <a:gd name="T47" fmla="*/ 14 h 23"/>
                  <a:gd name="T48" fmla="*/ 6 w 17"/>
                  <a:gd name="T49" fmla="*/ 14 h 23"/>
                  <a:gd name="T50" fmla="*/ 6 w 17"/>
                  <a:gd name="T51" fmla="*/ 19 h 23"/>
                  <a:gd name="T52" fmla="*/ 6 w 17"/>
                  <a:gd name="T53"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 h="23">
                    <a:moveTo>
                      <a:pt x="0" y="0"/>
                    </a:moveTo>
                    <a:cubicBezTo>
                      <a:pt x="0" y="0"/>
                      <a:pt x="0" y="0"/>
                      <a:pt x="0" y="0"/>
                    </a:cubicBezTo>
                    <a:cubicBezTo>
                      <a:pt x="9" y="0"/>
                      <a:pt x="9" y="0"/>
                      <a:pt x="9" y="0"/>
                    </a:cubicBezTo>
                    <a:cubicBezTo>
                      <a:pt x="15" y="0"/>
                      <a:pt x="17" y="3"/>
                      <a:pt x="17" y="6"/>
                    </a:cubicBezTo>
                    <a:cubicBezTo>
                      <a:pt x="17" y="9"/>
                      <a:pt x="16" y="10"/>
                      <a:pt x="14" y="11"/>
                    </a:cubicBezTo>
                    <a:cubicBezTo>
                      <a:pt x="14" y="11"/>
                      <a:pt x="14" y="11"/>
                      <a:pt x="14" y="11"/>
                    </a:cubicBezTo>
                    <a:cubicBezTo>
                      <a:pt x="16" y="12"/>
                      <a:pt x="17" y="14"/>
                      <a:pt x="17" y="17"/>
                    </a:cubicBezTo>
                    <a:cubicBezTo>
                      <a:pt x="17" y="21"/>
                      <a:pt x="14" y="23"/>
                      <a:pt x="9" y="23"/>
                    </a:cubicBezTo>
                    <a:cubicBezTo>
                      <a:pt x="0" y="23"/>
                      <a:pt x="0" y="23"/>
                      <a:pt x="0" y="23"/>
                    </a:cubicBezTo>
                    <a:cubicBezTo>
                      <a:pt x="0" y="23"/>
                      <a:pt x="0" y="23"/>
                      <a:pt x="0" y="23"/>
                    </a:cubicBezTo>
                    <a:lnTo>
                      <a:pt x="0" y="0"/>
                    </a:lnTo>
                    <a:close/>
                    <a:moveTo>
                      <a:pt x="8" y="9"/>
                    </a:moveTo>
                    <a:cubicBezTo>
                      <a:pt x="10" y="9"/>
                      <a:pt x="11" y="9"/>
                      <a:pt x="11" y="7"/>
                    </a:cubicBezTo>
                    <a:cubicBezTo>
                      <a:pt x="11" y="5"/>
                      <a:pt x="10" y="5"/>
                      <a:pt x="8" y="5"/>
                    </a:cubicBezTo>
                    <a:cubicBezTo>
                      <a:pt x="6" y="5"/>
                      <a:pt x="6" y="5"/>
                      <a:pt x="6" y="5"/>
                    </a:cubicBezTo>
                    <a:cubicBezTo>
                      <a:pt x="6" y="5"/>
                      <a:pt x="6" y="5"/>
                      <a:pt x="6" y="5"/>
                    </a:cubicBezTo>
                    <a:cubicBezTo>
                      <a:pt x="6" y="9"/>
                      <a:pt x="6" y="9"/>
                      <a:pt x="6" y="9"/>
                    </a:cubicBezTo>
                    <a:cubicBezTo>
                      <a:pt x="6" y="9"/>
                      <a:pt x="6" y="9"/>
                      <a:pt x="6" y="9"/>
                    </a:cubicBezTo>
                    <a:lnTo>
                      <a:pt x="8" y="9"/>
                    </a:lnTo>
                    <a:close/>
                    <a:moveTo>
                      <a:pt x="6" y="19"/>
                    </a:moveTo>
                    <a:cubicBezTo>
                      <a:pt x="9" y="19"/>
                      <a:pt x="9" y="19"/>
                      <a:pt x="9" y="19"/>
                    </a:cubicBezTo>
                    <a:cubicBezTo>
                      <a:pt x="10" y="19"/>
                      <a:pt x="11" y="18"/>
                      <a:pt x="11" y="16"/>
                    </a:cubicBezTo>
                    <a:cubicBezTo>
                      <a:pt x="11" y="15"/>
                      <a:pt x="10" y="14"/>
                      <a:pt x="9" y="14"/>
                    </a:cubicBezTo>
                    <a:cubicBezTo>
                      <a:pt x="6" y="14"/>
                      <a:pt x="6" y="14"/>
                      <a:pt x="6" y="14"/>
                    </a:cubicBezTo>
                    <a:cubicBezTo>
                      <a:pt x="6" y="14"/>
                      <a:pt x="6" y="14"/>
                      <a:pt x="6" y="14"/>
                    </a:cubicBezTo>
                    <a:cubicBezTo>
                      <a:pt x="6" y="19"/>
                      <a:pt x="6" y="19"/>
                      <a:pt x="6" y="19"/>
                    </a:cubicBezTo>
                    <a:cubicBezTo>
                      <a:pt x="6" y="19"/>
                      <a:pt x="6" y="19"/>
                      <a:pt x="6"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1" name="Freeform 33"/>
              <p:cNvSpPr>
                <a:spLocks noEditPoints="1"/>
              </p:cNvSpPr>
              <p:nvPr userDrawn="1"/>
            </p:nvSpPr>
            <p:spPr bwMode="auto">
              <a:xfrm>
                <a:off x="5759450" y="6407150"/>
                <a:ext cx="58738" cy="79375"/>
              </a:xfrm>
              <a:custGeom>
                <a:avLst/>
                <a:gdLst>
                  <a:gd name="T0" fmla="*/ 0 w 18"/>
                  <a:gd name="T1" fmla="*/ 18 h 24"/>
                  <a:gd name="T2" fmla="*/ 0 w 18"/>
                  <a:gd name="T3" fmla="*/ 12 h 24"/>
                  <a:gd name="T4" fmla="*/ 0 w 18"/>
                  <a:gd name="T5" fmla="*/ 5 h 24"/>
                  <a:gd name="T6" fmla="*/ 9 w 18"/>
                  <a:gd name="T7" fmla="*/ 0 h 24"/>
                  <a:gd name="T8" fmla="*/ 18 w 18"/>
                  <a:gd name="T9" fmla="*/ 5 h 24"/>
                  <a:gd name="T10" fmla="*/ 18 w 18"/>
                  <a:gd name="T11" fmla="*/ 12 h 24"/>
                  <a:gd name="T12" fmla="*/ 18 w 18"/>
                  <a:gd name="T13" fmla="*/ 18 h 24"/>
                  <a:gd name="T14" fmla="*/ 9 w 18"/>
                  <a:gd name="T15" fmla="*/ 24 h 24"/>
                  <a:gd name="T16" fmla="*/ 0 w 18"/>
                  <a:gd name="T17" fmla="*/ 18 h 24"/>
                  <a:gd name="T18" fmla="*/ 12 w 18"/>
                  <a:gd name="T19" fmla="*/ 16 h 24"/>
                  <a:gd name="T20" fmla="*/ 12 w 18"/>
                  <a:gd name="T21" fmla="*/ 12 h 24"/>
                  <a:gd name="T22" fmla="*/ 12 w 18"/>
                  <a:gd name="T23" fmla="*/ 7 h 24"/>
                  <a:gd name="T24" fmla="*/ 9 w 18"/>
                  <a:gd name="T25" fmla="*/ 5 h 24"/>
                  <a:gd name="T26" fmla="*/ 6 w 18"/>
                  <a:gd name="T27" fmla="*/ 7 h 24"/>
                  <a:gd name="T28" fmla="*/ 6 w 18"/>
                  <a:gd name="T29" fmla="*/ 12 h 24"/>
                  <a:gd name="T30" fmla="*/ 6 w 18"/>
                  <a:gd name="T31" fmla="*/ 16 h 24"/>
                  <a:gd name="T32" fmla="*/ 9 w 18"/>
                  <a:gd name="T33" fmla="*/ 18 h 24"/>
                  <a:gd name="T34" fmla="*/ 12 w 18"/>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 h="24">
                    <a:moveTo>
                      <a:pt x="0" y="18"/>
                    </a:moveTo>
                    <a:cubicBezTo>
                      <a:pt x="0" y="16"/>
                      <a:pt x="0" y="15"/>
                      <a:pt x="0" y="12"/>
                    </a:cubicBezTo>
                    <a:cubicBezTo>
                      <a:pt x="0" y="9"/>
                      <a:pt x="0" y="7"/>
                      <a:pt x="0" y="5"/>
                    </a:cubicBezTo>
                    <a:cubicBezTo>
                      <a:pt x="2" y="2"/>
                      <a:pt x="5" y="0"/>
                      <a:pt x="9" y="0"/>
                    </a:cubicBezTo>
                    <a:cubicBezTo>
                      <a:pt x="13" y="0"/>
                      <a:pt x="17" y="2"/>
                      <a:pt x="18" y="5"/>
                    </a:cubicBezTo>
                    <a:cubicBezTo>
                      <a:pt x="18" y="7"/>
                      <a:pt x="18" y="9"/>
                      <a:pt x="18" y="12"/>
                    </a:cubicBezTo>
                    <a:cubicBezTo>
                      <a:pt x="18" y="15"/>
                      <a:pt x="18" y="16"/>
                      <a:pt x="18" y="18"/>
                    </a:cubicBezTo>
                    <a:cubicBezTo>
                      <a:pt x="17" y="22"/>
                      <a:pt x="13" y="24"/>
                      <a:pt x="9" y="24"/>
                    </a:cubicBezTo>
                    <a:cubicBezTo>
                      <a:pt x="5" y="24"/>
                      <a:pt x="2" y="22"/>
                      <a:pt x="0" y="18"/>
                    </a:cubicBezTo>
                    <a:close/>
                    <a:moveTo>
                      <a:pt x="12" y="16"/>
                    </a:moveTo>
                    <a:cubicBezTo>
                      <a:pt x="12" y="16"/>
                      <a:pt x="12" y="14"/>
                      <a:pt x="12" y="12"/>
                    </a:cubicBezTo>
                    <a:cubicBezTo>
                      <a:pt x="12" y="9"/>
                      <a:pt x="12" y="8"/>
                      <a:pt x="12"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2" name="Freeform 34"/>
              <p:cNvSpPr>
                <a:spLocks noEditPoints="1"/>
              </p:cNvSpPr>
              <p:nvPr userDrawn="1"/>
            </p:nvSpPr>
            <p:spPr bwMode="auto">
              <a:xfrm>
                <a:off x="5849938" y="6407150"/>
                <a:ext cx="61913" cy="76200"/>
              </a:xfrm>
              <a:custGeom>
                <a:avLst/>
                <a:gdLst>
                  <a:gd name="T0" fmla="*/ 13 w 19"/>
                  <a:gd name="T1" fmla="*/ 23 h 23"/>
                  <a:gd name="T2" fmla="*/ 12 w 19"/>
                  <a:gd name="T3" fmla="*/ 23 h 23"/>
                  <a:gd name="T4" fmla="*/ 9 w 19"/>
                  <a:gd name="T5" fmla="*/ 15 h 23"/>
                  <a:gd name="T6" fmla="*/ 7 w 19"/>
                  <a:gd name="T7" fmla="*/ 15 h 23"/>
                  <a:gd name="T8" fmla="*/ 6 w 19"/>
                  <a:gd name="T9" fmla="*/ 15 h 23"/>
                  <a:gd name="T10" fmla="*/ 6 w 19"/>
                  <a:gd name="T11" fmla="*/ 23 h 23"/>
                  <a:gd name="T12" fmla="*/ 6 w 19"/>
                  <a:gd name="T13" fmla="*/ 23 h 23"/>
                  <a:gd name="T14" fmla="*/ 1 w 19"/>
                  <a:gd name="T15" fmla="*/ 23 h 23"/>
                  <a:gd name="T16" fmla="*/ 0 w 19"/>
                  <a:gd name="T17" fmla="*/ 23 h 23"/>
                  <a:gd name="T18" fmla="*/ 0 w 19"/>
                  <a:gd name="T19" fmla="*/ 0 h 23"/>
                  <a:gd name="T20" fmla="*/ 1 w 19"/>
                  <a:gd name="T21" fmla="*/ 0 h 23"/>
                  <a:gd name="T22" fmla="*/ 10 w 19"/>
                  <a:gd name="T23" fmla="*/ 0 h 23"/>
                  <a:gd name="T24" fmla="*/ 19 w 19"/>
                  <a:gd name="T25" fmla="*/ 8 h 23"/>
                  <a:gd name="T26" fmla="*/ 15 w 19"/>
                  <a:gd name="T27" fmla="*/ 14 h 23"/>
                  <a:gd name="T28" fmla="*/ 19 w 19"/>
                  <a:gd name="T29" fmla="*/ 23 h 23"/>
                  <a:gd name="T30" fmla="*/ 19 w 19"/>
                  <a:gd name="T31" fmla="*/ 23 h 23"/>
                  <a:gd name="T32" fmla="*/ 13 w 19"/>
                  <a:gd name="T33" fmla="*/ 23 h 23"/>
                  <a:gd name="T34" fmla="*/ 13 w 19"/>
                  <a:gd name="T35" fmla="*/ 8 h 23"/>
                  <a:gd name="T36" fmla="*/ 10 w 19"/>
                  <a:gd name="T37" fmla="*/ 5 h 23"/>
                  <a:gd name="T38" fmla="*/ 7 w 19"/>
                  <a:gd name="T39" fmla="*/ 5 h 23"/>
                  <a:gd name="T40" fmla="*/ 6 w 19"/>
                  <a:gd name="T41" fmla="*/ 5 h 23"/>
                  <a:gd name="T42" fmla="*/ 6 w 19"/>
                  <a:gd name="T43" fmla="*/ 10 h 23"/>
                  <a:gd name="T44" fmla="*/ 7 w 19"/>
                  <a:gd name="T45" fmla="*/ 10 h 23"/>
                  <a:gd name="T46" fmla="*/ 10 w 19"/>
                  <a:gd name="T47" fmla="*/ 10 h 23"/>
                  <a:gd name="T48" fmla="*/ 13 w 19"/>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 h="23">
                    <a:moveTo>
                      <a:pt x="13" y="23"/>
                    </a:moveTo>
                    <a:cubicBezTo>
                      <a:pt x="13" y="23"/>
                      <a:pt x="12" y="23"/>
                      <a:pt x="12" y="23"/>
                    </a:cubicBezTo>
                    <a:cubicBezTo>
                      <a:pt x="9" y="15"/>
                      <a:pt x="9" y="15"/>
                      <a:pt x="9" y="15"/>
                    </a:cubicBezTo>
                    <a:cubicBezTo>
                      <a:pt x="7" y="15"/>
                      <a:pt x="7" y="15"/>
                      <a:pt x="7" y="15"/>
                    </a:cubicBezTo>
                    <a:cubicBezTo>
                      <a:pt x="7" y="15"/>
                      <a:pt x="6" y="15"/>
                      <a:pt x="6" y="15"/>
                    </a:cubicBezTo>
                    <a:cubicBezTo>
                      <a:pt x="6" y="23"/>
                      <a:pt x="6" y="23"/>
                      <a:pt x="6" y="23"/>
                    </a:cubicBezTo>
                    <a:cubicBezTo>
                      <a:pt x="6" y="23"/>
                      <a:pt x="6" y="23"/>
                      <a:pt x="6" y="23"/>
                    </a:cubicBezTo>
                    <a:cubicBezTo>
                      <a:pt x="1" y="23"/>
                      <a:pt x="1" y="23"/>
                      <a:pt x="1" y="23"/>
                    </a:cubicBezTo>
                    <a:cubicBezTo>
                      <a:pt x="1" y="23"/>
                      <a:pt x="0" y="23"/>
                      <a:pt x="0" y="23"/>
                    </a:cubicBezTo>
                    <a:cubicBezTo>
                      <a:pt x="0" y="0"/>
                      <a:pt x="0" y="0"/>
                      <a:pt x="0" y="0"/>
                    </a:cubicBezTo>
                    <a:cubicBezTo>
                      <a:pt x="0" y="0"/>
                      <a:pt x="1" y="0"/>
                      <a:pt x="1" y="0"/>
                    </a:cubicBezTo>
                    <a:cubicBezTo>
                      <a:pt x="10" y="0"/>
                      <a:pt x="10" y="0"/>
                      <a:pt x="10" y="0"/>
                    </a:cubicBezTo>
                    <a:cubicBezTo>
                      <a:pt x="16" y="0"/>
                      <a:pt x="19" y="3"/>
                      <a:pt x="19" y="8"/>
                    </a:cubicBezTo>
                    <a:cubicBezTo>
                      <a:pt x="19" y="10"/>
                      <a:pt x="17" y="13"/>
                      <a:pt x="15" y="14"/>
                    </a:cubicBezTo>
                    <a:cubicBezTo>
                      <a:pt x="19" y="23"/>
                      <a:pt x="19" y="23"/>
                      <a:pt x="19" y="23"/>
                    </a:cubicBezTo>
                    <a:cubicBezTo>
                      <a:pt x="19" y="23"/>
                      <a:pt x="19" y="23"/>
                      <a:pt x="19" y="23"/>
                    </a:cubicBezTo>
                    <a:lnTo>
                      <a:pt x="13" y="23"/>
                    </a:lnTo>
                    <a:close/>
                    <a:moveTo>
                      <a:pt x="13" y="8"/>
                    </a:moveTo>
                    <a:cubicBezTo>
                      <a:pt x="13" y="6"/>
                      <a:pt x="12" y="5"/>
                      <a:pt x="10" y="5"/>
                    </a:cubicBezTo>
                    <a:cubicBezTo>
                      <a:pt x="7" y="5"/>
                      <a:pt x="7" y="5"/>
                      <a:pt x="7" y="5"/>
                    </a:cubicBezTo>
                    <a:cubicBezTo>
                      <a:pt x="7" y="5"/>
                      <a:pt x="6" y="5"/>
                      <a:pt x="6" y="5"/>
                    </a:cubicBezTo>
                    <a:cubicBezTo>
                      <a:pt x="6" y="10"/>
                      <a:pt x="6" y="10"/>
                      <a:pt x="6" y="10"/>
                    </a:cubicBezTo>
                    <a:cubicBezTo>
                      <a:pt x="6" y="10"/>
                      <a:pt x="7" y="10"/>
                      <a:pt x="7" y="10"/>
                    </a:cubicBezTo>
                    <a:cubicBezTo>
                      <a:pt x="10" y="10"/>
                      <a:pt x="10" y="10"/>
                      <a:pt x="10" y="10"/>
                    </a:cubicBezTo>
                    <a:cubicBezTo>
                      <a:pt x="12" y="10"/>
                      <a:pt x="13" y="9"/>
                      <a:pt x="13"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3" name="Freeform 35"/>
              <p:cNvSpPr>
                <a:spLocks/>
              </p:cNvSpPr>
              <p:nvPr userDrawn="1"/>
            </p:nvSpPr>
            <p:spPr bwMode="auto">
              <a:xfrm>
                <a:off x="5942013" y="6407150"/>
                <a:ext cx="61913" cy="79375"/>
              </a:xfrm>
              <a:custGeom>
                <a:avLst/>
                <a:gdLst>
                  <a:gd name="T0" fmla="*/ 0 w 19"/>
                  <a:gd name="T1" fmla="*/ 12 h 24"/>
                  <a:gd name="T2" fmla="*/ 1 w 19"/>
                  <a:gd name="T3" fmla="*/ 5 h 24"/>
                  <a:gd name="T4" fmla="*/ 9 w 19"/>
                  <a:gd name="T5" fmla="*/ 0 h 24"/>
                  <a:gd name="T6" fmla="*/ 18 w 19"/>
                  <a:gd name="T7" fmla="*/ 5 h 24"/>
                  <a:gd name="T8" fmla="*/ 18 w 19"/>
                  <a:gd name="T9" fmla="*/ 5 h 24"/>
                  <a:gd name="T10" fmla="*/ 13 w 19"/>
                  <a:gd name="T11" fmla="*/ 7 h 24"/>
                  <a:gd name="T12" fmla="*/ 13 w 19"/>
                  <a:gd name="T13" fmla="*/ 7 h 24"/>
                  <a:gd name="T14" fmla="*/ 9 w 19"/>
                  <a:gd name="T15" fmla="*/ 5 h 24"/>
                  <a:gd name="T16" fmla="*/ 6 w 19"/>
                  <a:gd name="T17" fmla="*/ 7 h 24"/>
                  <a:gd name="T18" fmla="*/ 6 w 19"/>
                  <a:gd name="T19" fmla="*/ 12 h 24"/>
                  <a:gd name="T20" fmla="*/ 6 w 19"/>
                  <a:gd name="T21" fmla="*/ 16 h 24"/>
                  <a:gd name="T22" fmla="*/ 9 w 19"/>
                  <a:gd name="T23" fmla="*/ 18 h 24"/>
                  <a:gd name="T24" fmla="*/ 13 w 19"/>
                  <a:gd name="T25" fmla="*/ 17 h 24"/>
                  <a:gd name="T26" fmla="*/ 13 w 19"/>
                  <a:gd name="T27" fmla="*/ 15 h 24"/>
                  <a:gd name="T28" fmla="*/ 13 w 19"/>
                  <a:gd name="T29" fmla="*/ 15 h 24"/>
                  <a:gd name="T30" fmla="*/ 10 w 19"/>
                  <a:gd name="T31" fmla="*/ 15 h 24"/>
                  <a:gd name="T32" fmla="*/ 10 w 19"/>
                  <a:gd name="T33" fmla="*/ 14 h 24"/>
                  <a:gd name="T34" fmla="*/ 10 w 19"/>
                  <a:gd name="T35" fmla="*/ 11 h 24"/>
                  <a:gd name="T36" fmla="*/ 10 w 19"/>
                  <a:gd name="T37" fmla="*/ 10 h 24"/>
                  <a:gd name="T38" fmla="*/ 18 w 19"/>
                  <a:gd name="T39" fmla="*/ 10 h 24"/>
                  <a:gd name="T40" fmla="*/ 19 w 19"/>
                  <a:gd name="T41" fmla="*/ 11 h 24"/>
                  <a:gd name="T42" fmla="*/ 19 w 19"/>
                  <a:gd name="T43" fmla="*/ 12 h 24"/>
                  <a:gd name="T44" fmla="*/ 18 w 19"/>
                  <a:gd name="T45" fmla="*/ 18 h 24"/>
                  <a:gd name="T46" fmla="*/ 9 w 19"/>
                  <a:gd name="T47" fmla="*/ 24 h 24"/>
                  <a:gd name="T48" fmla="*/ 1 w 19"/>
                  <a:gd name="T49" fmla="*/ 18 h 24"/>
                  <a:gd name="T50" fmla="*/ 0 w 19"/>
                  <a:gd name="T51" fmla="*/ 12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4">
                    <a:moveTo>
                      <a:pt x="0" y="12"/>
                    </a:moveTo>
                    <a:cubicBezTo>
                      <a:pt x="0" y="9"/>
                      <a:pt x="0" y="7"/>
                      <a:pt x="1" y="5"/>
                    </a:cubicBezTo>
                    <a:cubicBezTo>
                      <a:pt x="2" y="2"/>
                      <a:pt x="5" y="0"/>
                      <a:pt x="9" y="0"/>
                    </a:cubicBezTo>
                    <a:cubicBezTo>
                      <a:pt x="14" y="0"/>
                      <a:pt x="16" y="2"/>
                      <a:pt x="18" y="5"/>
                    </a:cubicBezTo>
                    <a:cubicBezTo>
                      <a:pt x="18" y="5"/>
                      <a:pt x="18" y="5"/>
                      <a:pt x="18" y="5"/>
                    </a:cubicBezTo>
                    <a:cubicBezTo>
                      <a:pt x="13" y="7"/>
                      <a:pt x="13" y="7"/>
                      <a:pt x="13" y="7"/>
                    </a:cubicBezTo>
                    <a:cubicBezTo>
                      <a:pt x="13" y="7"/>
                      <a:pt x="13" y="7"/>
                      <a:pt x="13" y="7"/>
                    </a:cubicBezTo>
                    <a:cubicBezTo>
                      <a:pt x="12" y="6"/>
                      <a:pt x="11" y="5"/>
                      <a:pt x="9" y="5"/>
                    </a:cubicBezTo>
                    <a:cubicBezTo>
                      <a:pt x="8" y="5"/>
                      <a:pt x="7" y="6"/>
                      <a:pt x="6" y="7"/>
                    </a:cubicBezTo>
                    <a:cubicBezTo>
                      <a:pt x="6" y="8"/>
                      <a:pt x="6" y="9"/>
                      <a:pt x="6" y="12"/>
                    </a:cubicBezTo>
                    <a:cubicBezTo>
                      <a:pt x="6" y="14"/>
                      <a:pt x="6" y="16"/>
                      <a:pt x="6" y="16"/>
                    </a:cubicBezTo>
                    <a:cubicBezTo>
                      <a:pt x="7" y="18"/>
                      <a:pt x="8" y="18"/>
                      <a:pt x="9" y="18"/>
                    </a:cubicBezTo>
                    <a:cubicBezTo>
                      <a:pt x="11" y="18"/>
                      <a:pt x="12" y="18"/>
                      <a:pt x="13" y="17"/>
                    </a:cubicBezTo>
                    <a:cubicBezTo>
                      <a:pt x="13" y="16"/>
                      <a:pt x="13" y="16"/>
                      <a:pt x="13" y="15"/>
                    </a:cubicBezTo>
                    <a:cubicBezTo>
                      <a:pt x="13" y="15"/>
                      <a:pt x="13" y="15"/>
                      <a:pt x="13" y="15"/>
                    </a:cubicBezTo>
                    <a:cubicBezTo>
                      <a:pt x="10" y="15"/>
                      <a:pt x="10" y="15"/>
                      <a:pt x="10" y="15"/>
                    </a:cubicBezTo>
                    <a:cubicBezTo>
                      <a:pt x="10" y="15"/>
                      <a:pt x="10" y="15"/>
                      <a:pt x="10" y="14"/>
                    </a:cubicBezTo>
                    <a:cubicBezTo>
                      <a:pt x="10" y="11"/>
                      <a:pt x="10" y="11"/>
                      <a:pt x="10" y="11"/>
                    </a:cubicBezTo>
                    <a:cubicBezTo>
                      <a:pt x="10" y="10"/>
                      <a:pt x="10" y="10"/>
                      <a:pt x="10" y="10"/>
                    </a:cubicBezTo>
                    <a:cubicBezTo>
                      <a:pt x="18" y="10"/>
                      <a:pt x="18" y="10"/>
                      <a:pt x="18" y="10"/>
                    </a:cubicBezTo>
                    <a:cubicBezTo>
                      <a:pt x="18" y="10"/>
                      <a:pt x="19" y="10"/>
                      <a:pt x="19" y="11"/>
                    </a:cubicBezTo>
                    <a:cubicBezTo>
                      <a:pt x="19" y="12"/>
                      <a:pt x="19" y="12"/>
                      <a:pt x="19" y="12"/>
                    </a:cubicBezTo>
                    <a:cubicBezTo>
                      <a:pt x="19" y="15"/>
                      <a:pt x="18" y="16"/>
                      <a:pt x="18" y="18"/>
                    </a:cubicBezTo>
                    <a:cubicBezTo>
                      <a:pt x="17" y="22"/>
                      <a:pt x="14" y="24"/>
                      <a:pt x="9" y="24"/>
                    </a:cubicBezTo>
                    <a:cubicBezTo>
                      <a:pt x="5" y="24"/>
                      <a:pt x="2" y="22"/>
                      <a:pt x="1" y="18"/>
                    </a:cubicBezTo>
                    <a:cubicBezTo>
                      <a:pt x="0" y="16"/>
                      <a:pt x="0" y="15"/>
                      <a:pt x="0"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4" name="Freeform 36"/>
              <p:cNvSpPr>
                <a:spLocks/>
              </p:cNvSpPr>
              <p:nvPr userDrawn="1"/>
            </p:nvSpPr>
            <p:spPr bwMode="auto">
              <a:xfrm>
                <a:off x="6081713" y="6407150"/>
                <a:ext cx="61913" cy="79375"/>
              </a:xfrm>
              <a:custGeom>
                <a:avLst/>
                <a:gdLst>
                  <a:gd name="T0" fmla="*/ 0 w 19"/>
                  <a:gd name="T1" fmla="*/ 14 h 24"/>
                  <a:gd name="T2" fmla="*/ 0 w 19"/>
                  <a:gd name="T3" fmla="*/ 0 h 24"/>
                  <a:gd name="T4" fmla="*/ 1 w 19"/>
                  <a:gd name="T5" fmla="*/ 0 h 24"/>
                  <a:gd name="T6" fmla="*/ 6 w 19"/>
                  <a:gd name="T7" fmla="*/ 0 h 24"/>
                  <a:gd name="T8" fmla="*/ 6 w 19"/>
                  <a:gd name="T9" fmla="*/ 0 h 24"/>
                  <a:gd name="T10" fmla="*/ 6 w 19"/>
                  <a:gd name="T11" fmla="*/ 15 h 24"/>
                  <a:gd name="T12" fmla="*/ 10 w 19"/>
                  <a:gd name="T13" fmla="*/ 18 h 24"/>
                  <a:gd name="T14" fmla="*/ 13 w 19"/>
                  <a:gd name="T15" fmla="*/ 15 h 24"/>
                  <a:gd name="T16" fmla="*/ 13 w 19"/>
                  <a:gd name="T17" fmla="*/ 0 h 24"/>
                  <a:gd name="T18" fmla="*/ 13 w 19"/>
                  <a:gd name="T19" fmla="*/ 0 h 24"/>
                  <a:gd name="T20" fmla="*/ 19 w 19"/>
                  <a:gd name="T21" fmla="*/ 0 h 24"/>
                  <a:gd name="T22" fmla="*/ 19 w 19"/>
                  <a:gd name="T23" fmla="*/ 0 h 24"/>
                  <a:gd name="T24" fmla="*/ 19 w 19"/>
                  <a:gd name="T25" fmla="*/ 14 h 24"/>
                  <a:gd name="T26" fmla="*/ 10 w 19"/>
                  <a:gd name="T27" fmla="*/ 24 h 24"/>
                  <a:gd name="T28" fmla="*/ 0 w 19"/>
                  <a:gd name="T29"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24">
                    <a:moveTo>
                      <a:pt x="0" y="14"/>
                    </a:moveTo>
                    <a:cubicBezTo>
                      <a:pt x="0" y="0"/>
                      <a:pt x="0" y="0"/>
                      <a:pt x="0" y="0"/>
                    </a:cubicBezTo>
                    <a:cubicBezTo>
                      <a:pt x="0" y="0"/>
                      <a:pt x="1" y="0"/>
                      <a:pt x="1" y="0"/>
                    </a:cubicBezTo>
                    <a:cubicBezTo>
                      <a:pt x="6" y="0"/>
                      <a:pt x="6" y="0"/>
                      <a:pt x="6" y="0"/>
                    </a:cubicBezTo>
                    <a:cubicBezTo>
                      <a:pt x="6" y="0"/>
                      <a:pt x="6" y="0"/>
                      <a:pt x="6" y="0"/>
                    </a:cubicBezTo>
                    <a:cubicBezTo>
                      <a:pt x="6" y="15"/>
                      <a:pt x="6" y="15"/>
                      <a:pt x="6" y="15"/>
                    </a:cubicBezTo>
                    <a:cubicBezTo>
                      <a:pt x="6" y="17"/>
                      <a:pt x="8" y="18"/>
                      <a:pt x="10" y="18"/>
                    </a:cubicBezTo>
                    <a:cubicBezTo>
                      <a:pt x="12" y="18"/>
                      <a:pt x="13" y="17"/>
                      <a:pt x="13" y="15"/>
                    </a:cubicBezTo>
                    <a:cubicBezTo>
                      <a:pt x="13" y="0"/>
                      <a:pt x="13" y="0"/>
                      <a:pt x="13" y="0"/>
                    </a:cubicBezTo>
                    <a:cubicBezTo>
                      <a:pt x="13" y="0"/>
                      <a:pt x="13" y="0"/>
                      <a:pt x="13" y="0"/>
                    </a:cubicBezTo>
                    <a:cubicBezTo>
                      <a:pt x="19" y="0"/>
                      <a:pt x="19" y="0"/>
                      <a:pt x="19" y="0"/>
                    </a:cubicBezTo>
                    <a:cubicBezTo>
                      <a:pt x="19" y="0"/>
                      <a:pt x="19" y="0"/>
                      <a:pt x="19" y="0"/>
                    </a:cubicBezTo>
                    <a:cubicBezTo>
                      <a:pt x="19" y="14"/>
                      <a:pt x="19" y="14"/>
                      <a:pt x="19" y="14"/>
                    </a:cubicBezTo>
                    <a:cubicBezTo>
                      <a:pt x="19" y="20"/>
                      <a:pt x="15" y="24"/>
                      <a:pt x="10" y="24"/>
                    </a:cubicBezTo>
                    <a:cubicBezTo>
                      <a:pt x="4" y="24"/>
                      <a:pt x="0" y="20"/>
                      <a:pt x="0" y="1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5" name="Freeform 37"/>
              <p:cNvSpPr>
                <a:spLocks/>
              </p:cNvSpPr>
              <p:nvPr userDrawn="1"/>
            </p:nvSpPr>
            <p:spPr bwMode="auto">
              <a:xfrm>
                <a:off x="6175375" y="6407150"/>
                <a:ext cx="61913" cy="76200"/>
              </a:xfrm>
              <a:custGeom>
                <a:avLst/>
                <a:gdLst>
                  <a:gd name="T0" fmla="*/ 0 w 19"/>
                  <a:gd name="T1" fmla="*/ 0 h 23"/>
                  <a:gd name="T2" fmla="*/ 1 w 19"/>
                  <a:gd name="T3" fmla="*/ 0 h 23"/>
                  <a:gd name="T4" fmla="*/ 6 w 19"/>
                  <a:gd name="T5" fmla="*/ 0 h 23"/>
                  <a:gd name="T6" fmla="*/ 6 w 19"/>
                  <a:gd name="T7" fmla="*/ 0 h 23"/>
                  <a:gd name="T8" fmla="*/ 13 w 19"/>
                  <a:gd name="T9" fmla="*/ 14 h 23"/>
                  <a:gd name="T10" fmla="*/ 13 w 19"/>
                  <a:gd name="T11" fmla="*/ 14 h 23"/>
                  <a:gd name="T12" fmla="*/ 13 w 19"/>
                  <a:gd name="T13" fmla="*/ 0 h 23"/>
                  <a:gd name="T14" fmla="*/ 14 w 19"/>
                  <a:gd name="T15" fmla="*/ 0 h 23"/>
                  <a:gd name="T16" fmla="*/ 18 w 19"/>
                  <a:gd name="T17" fmla="*/ 0 h 23"/>
                  <a:gd name="T18" fmla="*/ 19 w 19"/>
                  <a:gd name="T19" fmla="*/ 0 h 23"/>
                  <a:gd name="T20" fmla="*/ 19 w 19"/>
                  <a:gd name="T21" fmla="*/ 23 h 23"/>
                  <a:gd name="T22" fmla="*/ 18 w 19"/>
                  <a:gd name="T23" fmla="*/ 23 h 23"/>
                  <a:gd name="T24" fmla="*/ 13 w 19"/>
                  <a:gd name="T25" fmla="*/ 23 h 23"/>
                  <a:gd name="T26" fmla="*/ 13 w 19"/>
                  <a:gd name="T27" fmla="*/ 23 h 23"/>
                  <a:gd name="T28" fmla="*/ 6 w 19"/>
                  <a:gd name="T29" fmla="*/ 10 h 23"/>
                  <a:gd name="T30" fmla="*/ 6 w 19"/>
                  <a:gd name="T31" fmla="*/ 10 h 23"/>
                  <a:gd name="T32" fmla="*/ 6 w 19"/>
                  <a:gd name="T33" fmla="*/ 23 h 23"/>
                  <a:gd name="T34" fmla="*/ 5 w 19"/>
                  <a:gd name="T35" fmla="*/ 23 h 23"/>
                  <a:gd name="T36" fmla="*/ 1 w 19"/>
                  <a:gd name="T37" fmla="*/ 23 h 23"/>
                  <a:gd name="T38" fmla="*/ 0 w 19"/>
                  <a:gd name="T39" fmla="*/ 23 h 23"/>
                  <a:gd name="T40" fmla="*/ 0 w 19"/>
                  <a:gd name="T41"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3">
                    <a:moveTo>
                      <a:pt x="0" y="0"/>
                    </a:moveTo>
                    <a:cubicBezTo>
                      <a:pt x="0" y="0"/>
                      <a:pt x="0" y="0"/>
                      <a:pt x="1" y="0"/>
                    </a:cubicBezTo>
                    <a:cubicBezTo>
                      <a:pt x="6" y="0"/>
                      <a:pt x="6" y="0"/>
                      <a:pt x="6" y="0"/>
                    </a:cubicBezTo>
                    <a:cubicBezTo>
                      <a:pt x="6" y="0"/>
                      <a:pt x="6" y="0"/>
                      <a:pt x="6" y="0"/>
                    </a:cubicBezTo>
                    <a:cubicBezTo>
                      <a:pt x="13" y="14"/>
                      <a:pt x="13" y="14"/>
                      <a:pt x="13" y="14"/>
                    </a:cubicBezTo>
                    <a:cubicBezTo>
                      <a:pt x="13" y="14"/>
                      <a:pt x="13" y="14"/>
                      <a:pt x="13" y="14"/>
                    </a:cubicBezTo>
                    <a:cubicBezTo>
                      <a:pt x="13" y="0"/>
                      <a:pt x="13" y="0"/>
                      <a:pt x="13" y="0"/>
                    </a:cubicBezTo>
                    <a:cubicBezTo>
                      <a:pt x="13" y="0"/>
                      <a:pt x="13" y="0"/>
                      <a:pt x="14" y="0"/>
                    </a:cubicBezTo>
                    <a:cubicBezTo>
                      <a:pt x="18" y="0"/>
                      <a:pt x="18" y="0"/>
                      <a:pt x="18" y="0"/>
                    </a:cubicBezTo>
                    <a:cubicBezTo>
                      <a:pt x="19" y="0"/>
                      <a:pt x="19" y="0"/>
                      <a:pt x="19" y="0"/>
                    </a:cubicBezTo>
                    <a:cubicBezTo>
                      <a:pt x="19" y="23"/>
                      <a:pt x="19" y="23"/>
                      <a:pt x="19" y="23"/>
                    </a:cubicBezTo>
                    <a:cubicBezTo>
                      <a:pt x="19" y="23"/>
                      <a:pt x="19" y="23"/>
                      <a:pt x="18" y="23"/>
                    </a:cubicBezTo>
                    <a:cubicBezTo>
                      <a:pt x="13" y="23"/>
                      <a:pt x="13" y="23"/>
                      <a:pt x="13" y="23"/>
                    </a:cubicBezTo>
                    <a:cubicBezTo>
                      <a:pt x="13" y="23"/>
                      <a:pt x="13" y="23"/>
                      <a:pt x="13" y="23"/>
                    </a:cubicBezTo>
                    <a:cubicBezTo>
                      <a:pt x="6" y="10"/>
                      <a:pt x="6" y="10"/>
                      <a:pt x="6" y="10"/>
                    </a:cubicBezTo>
                    <a:cubicBezTo>
                      <a:pt x="6" y="10"/>
                      <a:pt x="6" y="10"/>
                      <a:pt x="6" y="10"/>
                    </a:cubicBezTo>
                    <a:cubicBezTo>
                      <a:pt x="6" y="23"/>
                      <a:pt x="6" y="23"/>
                      <a:pt x="6" y="23"/>
                    </a:cubicBezTo>
                    <a:cubicBezTo>
                      <a:pt x="6" y="23"/>
                      <a:pt x="6" y="23"/>
                      <a:pt x="5"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6" name="Freeform 38"/>
              <p:cNvSpPr>
                <a:spLocks/>
              </p:cNvSpPr>
              <p:nvPr userDrawn="1"/>
            </p:nvSpPr>
            <p:spPr bwMode="auto">
              <a:xfrm>
                <a:off x="6270625"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7" name="Freeform 39"/>
              <p:cNvSpPr>
                <a:spLocks/>
              </p:cNvSpPr>
              <p:nvPr userDrawn="1"/>
            </p:nvSpPr>
            <p:spPr bwMode="auto">
              <a:xfrm>
                <a:off x="6319838" y="6407150"/>
                <a:ext cx="68263" cy="76200"/>
              </a:xfrm>
              <a:custGeom>
                <a:avLst/>
                <a:gdLst>
                  <a:gd name="T0" fmla="*/ 8 w 21"/>
                  <a:gd name="T1" fmla="*/ 23 h 23"/>
                  <a:gd name="T2" fmla="*/ 8 w 21"/>
                  <a:gd name="T3" fmla="*/ 23 h 23"/>
                  <a:gd name="T4" fmla="*/ 0 w 21"/>
                  <a:gd name="T5" fmla="*/ 1 h 23"/>
                  <a:gd name="T6" fmla="*/ 1 w 21"/>
                  <a:gd name="T7" fmla="*/ 0 h 23"/>
                  <a:gd name="T8" fmla="*/ 6 w 21"/>
                  <a:gd name="T9" fmla="*/ 0 h 23"/>
                  <a:gd name="T10" fmla="*/ 7 w 21"/>
                  <a:gd name="T11" fmla="*/ 0 h 23"/>
                  <a:gd name="T12" fmla="*/ 11 w 21"/>
                  <a:gd name="T13" fmla="*/ 14 h 23"/>
                  <a:gd name="T14" fmla="*/ 11 w 21"/>
                  <a:gd name="T15" fmla="*/ 14 h 23"/>
                  <a:gd name="T16" fmla="*/ 15 w 21"/>
                  <a:gd name="T17" fmla="*/ 0 h 23"/>
                  <a:gd name="T18" fmla="*/ 15 w 21"/>
                  <a:gd name="T19" fmla="*/ 0 h 23"/>
                  <a:gd name="T20" fmla="*/ 21 w 21"/>
                  <a:gd name="T21" fmla="*/ 0 h 23"/>
                  <a:gd name="T22" fmla="*/ 21 w 21"/>
                  <a:gd name="T23" fmla="*/ 1 h 23"/>
                  <a:gd name="T24" fmla="*/ 14 w 21"/>
                  <a:gd name="T25" fmla="*/ 23 h 23"/>
                  <a:gd name="T26" fmla="*/ 13 w 21"/>
                  <a:gd name="T27" fmla="*/ 23 h 23"/>
                  <a:gd name="T28" fmla="*/ 8 w 21"/>
                  <a:gd name="T2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23">
                    <a:moveTo>
                      <a:pt x="8" y="23"/>
                    </a:moveTo>
                    <a:cubicBezTo>
                      <a:pt x="8" y="23"/>
                      <a:pt x="8" y="23"/>
                      <a:pt x="8" y="23"/>
                    </a:cubicBezTo>
                    <a:cubicBezTo>
                      <a:pt x="0" y="1"/>
                      <a:pt x="0" y="1"/>
                      <a:pt x="0" y="1"/>
                    </a:cubicBezTo>
                    <a:cubicBezTo>
                      <a:pt x="0" y="0"/>
                      <a:pt x="0" y="0"/>
                      <a:pt x="1" y="0"/>
                    </a:cubicBezTo>
                    <a:cubicBezTo>
                      <a:pt x="6" y="0"/>
                      <a:pt x="6" y="0"/>
                      <a:pt x="6" y="0"/>
                    </a:cubicBezTo>
                    <a:cubicBezTo>
                      <a:pt x="6" y="0"/>
                      <a:pt x="7" y="0"/>
                      <a:pt x="7" y="0"/>
                    </a:cubicBezTo>
                    <a:cubicBezTo>
                      <a:pt x="11" y="14"/>
                      <a:pt x="11" y="14"/>
                      <a:pt x="11" y="14"/>
                    </a:cubicBezTo>
                    <a:cubicBezTo>
                      <a:pt x="11" y="14"/>
                      <a:pt x="11" y="14"/>
                      <a:pt x="11" y="14"/>
                    </a:cubicBezTo>
                    <a:cubicBezTo>
                      <a:pt x="15" y="0"/>
                      <a:pt x="15" y="0"/>
                      <a:pt x="15" y="0"/>
                    </a:cubicBezTo>
                    <a:cubicBezTo>
                      <a:pt x="15" y="0"/>
                      <a:pt x="15" y="0"/>
                      <a:pt x="15" y="0"/>
                    </a:cubicBezTo>
                    <a:cubicBezTo>
                      <a:pt x="21" y="0"/>
                      <a:pt x="21" y="0"/>
                      <a:pt x="21" y="0"/>
                    </a:cubicBezTo>
                    <a:cubicBezTo>
                      <a:pt x="21" y="0"/>
                      <a:pt x="21" y="0"/>
                      <a:pt x="21" y="1"/>
                    </a:cubicBezTo>
                    <a:cubicBezTo>
                      <a:pt x="14" y="23"/>
                      <a:pt x="14" y="23"/>
                      <a:pt x="14" y="23"/>
                    </a:cubicBezTo>
                    <a:cubicBezTo>
                      <a:pt x="14" y="23"/>
                      <a:pt x="13" y="23"/>
                      <a:pt x="13" y="23"/>
                    </a:cubicBezTo>
                    <a:lnTo>
                      <a:pt x="8"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8" name="Freeform 40"/>
              <p:cNvSpPr>
                <a:spLocks/>
              </p:cNvSpPr>
              <p:nvPr userDrawn="1"/>
            </p:nvSpPr>
            <p:spPr bwMode="auto">
              <a:xfrm>
                <a:off x="6416675" y="6407150"/>
                <a:ext cx="52388" cy="76200"/>
              </a:xfrm>
              <a:custGeom>
                <a:avLst/>
                <a:gdLst>
                  <a:gd name="T0" fmla="*/ 0 w 16"/>
                  <a:gd name="T1" fmla="*/ 0 h 23"/>
                  <a:gd name="T2" fmla="*/ 0 w 16"/>
                  <a:gd name="T3" fmla="*/ 0 h 23"/>
                  <a:gd name="T4" fmla="*/ 16 w 16"/>
                  <a:gd name="T5" fmla="*/ 0 h 23"/>
                  <a:gd name="T6" fmla="*/ 16 w 16"/>
                  <a:gd name="T7" fmla="*/ 0 h 23"/>
                  <a:gd name="T8" fmla="*/ 16 w 16"/>
                  <a:gd name="T9" fmla="*/ 5 h 23"/>
                  <a:gd name="T10" fmla="*/ 16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6 w 16"/>
                  <a:gd name="T37" fmla="*/ 18 h 23"/>
                  <a:gd name="T38" fmla="*/ 16 w 16"/>
                  <a:gd name="T39" fmla="*/ 19 h 23"/>
                  <a:gd name="T40" fmla="*/ 16 w 16"/>
                  <a:gd name="T41" fmla="*/ 23 h 23"/>
                  <a:gd name="T42" fmla="*/ 16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6" y="0"/>
                      <a:pt x="16" y="0"/>
                      <a:pt x="16" y="0"/>
                    </a:cubicBezTo>
                    <a:cubicBezTo>
                      <a:pt x="16" y="0"/>
                      <a:pt x="16" y="0"/>
                      <a:pt x="16" y="0"/>
                    </a:cubicBezTo>
                    <a:cubicBezTo>
                      <a:pt x="16" y="5"/>
                      <a:pt x="16" y="5"/>
                      <a:pt x="16" y="5"/>
                    </a:cubicBezTo>
                    <a:cubicBezTo>
                      <a:pt x="16" y="5"/>
                      <a:pt x="16" y="5"/>
                      <a:pt x="16"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6" y="18"/>
                      <a:pt x="16" y="18"/>
                      <a:pt x="16" y="18"/>
                    </a:cubicBezTo>
                    <a:cubicBezTo>
                      <a:pt x="16" y="18"/>
                      <a:pt x="16" y="18"/>
                      <a:pt x="16" y="19"/>
                    </a:cubicBezTo>
                    <a:cubicBezTo>
                      <a:pt x="16" y="23"/>
                      <a:pt x="16" y="23"/>
                      <a:pt x="16" y="23"/>
                    </a:cubicBezTo>
                    <a:cubicBezTo>
                      <a:pt x="16" y="23"/>
                      <a:pt x="16" y="23"/>
                      <a:pt x="16"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49" name="Freeform 41"/>
              <p:cNvSpPr>
                <a:spLocks noEditPoints="1"/>
              </p:cNvSpPr>
              <p:nvPr userDrawn="1"/>
            </p:nvSpPr>
            <p:spPr bwMode="auto">
              <a:xfrm>
                <a:off x="6502400" y="6407150"/>
                <a:ext cx="58738" cy="76200"/>
              </a:xfrm>
              <a:custGeom>
                <a:avLst/>
                <a:gdLst>
                  <a:gd name="T0" fmla="*/ 12 w 18"/>
                  <a:gd name="T1" fmla="*/ 23 h 23"/>
                  <a:gd name="T2" fmla="*/ 12 w 18"/>
                  <a:gd name="T3" fmla="*/ 23 h 23"/>
                  <a:gd name="T4" fmla="*/ 8 w 18"/>
                  <a:gd name="T5" fmla="*/ 15 h 23"/>
                  <a:gd name="T6" fmla="*/ 6 w 18"/>
                  <a:gd name="T7" fmla="*/ 15 h 23"/>
                  <a:gd name="T8" fmla="*/ 6 w 18"/>
                  <a:gd name="T9" fmla="*/ 15 h 23"/>
                  <a:gd name="T10" fmla="*/ 6 w 18"/>
                  <a:gd name="T11" fmla="*/ 23 h 23"/>
                  <a:gd name="T12" fmla="*/ 5 w 18"/>
                  <a:gd name="T13" fmla="*/ 23 h 23"/>
                  <a:gd name="T14" fmla="*/ 0 w 18"/>
                  <a:gd name="T15" fmla="*/ 23 h 23"/>
                  <a:gd name="T16" fmla="*/ 0 w 18"/>
                  <a:gd name="T17" fmla="*/ 23 h 23"/>
                  <a:gd name="T18" fmla="*/ 0 w 18"/>
                  <a:gd name="T19" fmla="*/ 0 h 23"/>
                  <a:gd name="T20" fmla="*/ 0 w 18"/>
                  <a:gd name="T21" fmla="*/ 0 h 23"/>
                  <a:gd name="T22" fmla="*/ 10 w 18"/>
                  <a:gd name="T23" fmla="*/ 0 h 23"/>
                  <a:gd name="T24" fmla="*/ 18 w 18"/>
                  <a:gd name="T25" fmla="*/ 8 h 23"/>
                  <a:gd name="T26" fmla="*/ 14 w 18"/>
                  <a:gd name="T27" fmla="*/ 14 h 23"/>
                  <a:gd name="T28" fmla="*/ 18 w 18"/>
                  <a:gd name="T29" fmla="*/ 23 h 23"/>
                  <a:gd name="T30" fmla="*/ 18 w 18"/>
                  <a:gd name="T31" fmla="*/ 23 h 23"/>
                  <a:gd name="T32" fmla="*/ 12 w 18"/>
                  <a:gd name="T33" fmla="*/ 23 h 23"/>
                  <a:gd name="T34" fmla="*/ 12 w 18"/>
                  <a:gd name="T35" fmla="*/ 8 h 23"/>
                  <a:gd name="T36" fmla="*/ 9 w 18"/>
                  <a:gd name="T37" fmla="*/ 5 h 23"/>
                  <a:gd name="T38" fmla="*/ 6 w 18"/>
                  <a:gd name="T39" fmla="*/ 5 h 23"/>
                  <a:gd name="T40" fmla="*/ 6 w 18"/>
                  <a:gd name="T41" fmla="*/ 5 h 23"/>
                  <a:gd name="T42" fmla="*/ 6 w 18"/>
                  <a:gd name="T43" fmla="*/ 10 h 23"/>
                  <a:gd name="T44" fmla="*/ 6 w 18"/>
                  <a:gd name="T45" fmla="*/ 10 h 23"/>
                  <a:gd name="T46" fmla="*/ 9 w 18"/>
                  <a:gd name="T47" fmla="*/ 10 h 23"/>
                  <a:gd name="T48" fmla="*/ 12 w 18"/>
                  <a:gd name="T49" fmla="*/ 8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23">
                    <a:moveTo>
                      <a:pt x="12" y="23"/>
                    </a:moveTo>
                    <a:cubicBezTo>
                      <a:pt x="12" y="23"/>
                      <a:pt x="12" y="23"/>
                      <a:pt x="12" y="23"/>
                    </a:cubicBezTo>
                    <a:cubicBezTo>
                      <a:pt x="8" y="15"/>
                      <a:pt x="8" y="15"/>
                      <a:pt x="8" y="15"/>
                    </a:cubicBezTo>
                    <a:cubicBezTo>
                      <a:pt x="6" y="15"/>
                      <a:pt x="6" y="15"/>
                      <a:pt x="6" y="15"/>
                    </a:cubicBezTo>
                    <a:cubicBezTo>
                      <a:pt x="6" y="15"/>
                      <a:pt x="6" y="15"/>
                      <a:pt x="6" y="15"/>
                    </a:cubicBezTo>
                    <a:cubicBezTo>
                      <a:pt x="6" y="23"/>
                      <a:pt x="6" y="23"/>
                      <a:pt x="6" y="23"/>
                    </a:cubicBezTo>
                    <a:cubicBezTo>
                      <a:pt x="6" y="23"/>
                      <a:pt x="6" y="23"/>
                      <a:pt x="5" y="23"/>
                    </a:cubicBezTo>
                    <a:cubicBezTo>
                      <a:pt x="0" y="23"/>
                      <a:pt x="0" y="23"/>
                      <a:pt x="0" y="23"/>
                    </a:cubicBezTo>
                    <a:cubicBezTo>
                      <a:pt x="0" y="23"/>
                      <a:pt x="0" y="23"/>
                      <a:pt x="0" y="23"/>
                    </a:cubicBezTo>
                    <a:cubicBezTo>
                      <a:pt x="0" y="0"/>
                      <a:pt x="0" y="0"/>
                      <a:pt x="0" y="0"/>
                    </a:cubicBezTo>
                    <a:cubicBezTo>
                      <a:pt x="0" y="0"/>
                      <a:pt x="0" y="0"/>
                      <a:pt x="0" y="0"/>
                    </a:cubicBezTo>
                    <a:cubicBezTo>
                      <a:pt x="10" y="0"/>
                      <a:pt x="10" y="0"/>
                      <a:pt x="10" y="0"/>
                    </a:cubicBezTo>
                    <a:cubicBezTo>
                      <a:pt x="15" y="0"/>
                      <a:pt x="18" y="3"/>
                      <a:pt x="18" y="8"/>
                    </a:cubicBezTo>
                    <a:cubicBezTo>
                      <a:pt x="18" y="10"/>
                      <a:pt x="16" y="13"/>
                      <a:pt x="14" y="14"/>
                    </a:cubicBezTo>
                    <a:cubicBezTo>
                      <a:pt x="18" y="23"/>
                      <a:pt x="18" y="23"/>
                      <a:pt x="18" y="23"/>
                    </a:cubicBezTo>
                    <a:cubicBezTo>
                      <a:pt x="18" y="23"/>
                      <a:pt x="18" y="23"/>
                      <a:pt x="18" y="23"/>
                    </a:cubicBezTo>
                    <a:lnTo>
                      <a:pt x="12" y="23"/>
                    </a:lnTo>
                    <a:close/>
                    <a:moveTo>
                      <a:pt x="12" y="8"/>
                    </a:moveTo>
                    <a:cubicBezTo>
                      <a:pt x="12" y="6"/>
                      <a:pt x="11" y="5"/>
                      <a:pt x="9" y="5"/>
                    </a:cubicBezTo>
                    <a:cubicBezTo>
                      <a:pt x="6" y="5"/>
                      <a:pt x="6" y="5"/>
                      <a:pt x="6" y="5"/>
                    </a:cubicBezTo>
                    <a:cubicBezTo>
                      <a:pt x="6" y="5"/>
                      <a:pt x="6" y="5"/>
                      <a:pt x="6" y="5"/>
                    </a:cubicBezTo>
                    <a:cubicBezTo>
                      <a:pt x="6" y="10"/>
                      <a:pt x="6" y="10"/>
                      <a:pt x="6" y="10"/>
                    </a:cubicBezTo>
                    <a:cubicBezTo>
                      <a:pt x="6" y="10"/>
                      <a:pt x="6" y="10"/>
                      <a:pt x="6" y="10"/>
                    </a:cubicBezTo>
                    <a:cubicBezTo>
                      <a:pt x="9" y="10"/>
                      <a:pt x="9" y="10"/>
                      <a:pt x="9" y="10"/>
                    </a:cubicBezTo>
                    <a:cubicBezTo>
                      <a:pt x="11" y="10"/>
                      <a:pt x="12" y="9"/>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0" name="Freeform 42"/>
              <p:cNvSpPr>
                <a:spLocks/>
              </p:cNvSpPr>
              <p:nvPr userDrawn="1"/>
            </p:nvSpPr>
            <p:spPr bwMode="auto">
              <a:xfrm>
                <a:off x="6589713" y="6407150"/>
                <a:ext cx="61913" cy="79375"/>
              </a:xfrm>
              <a:custGeom>
                <a:avLst/>
                <a:gdLst>
                  <a:gd name="T0" fmla="*/ 0 w 19"/>
                  <a:gd name="T1" fmla="*/ 20 h 24"/>
                  <a:gd name="T2" fmla="*/ 0 w 19"/>
                  <a:gd name="T3" fmla="*/ 20 h 24"/>
                  <a:gd name="T4" fmla="*/ 3 w 19"/>
                  <a:gd name="T5" fmla="*/ 16 h 24"/>
                  <a:gd name="T6" fmla="*/ 3 w 19"/>
                  <a:gd name="T7" fmla="*/ 16 h 24"/>
                  <a:gd name="T8" fmla="*/ 9 w 19"/>
                  <a:gd name="T9" fmla="*/ 19 h 24"/>
                  <a:gd name="T10" fmla="*/ 13 w 19"/>
                  <a:gd name="T11" fmla="*/ 16 h 24"/>
                  <a:gd name="T12" fmla="*/ 10 w 19"/>
                  <a:gd name="T13" fmla="*/ 14 h 24"/>
                  <a:gd name="T14" fmla="*/ 8 w 19"/>
                  <a:gd name="T15" fmla="*/ 14 h 24"/>
                  <a:gd name="T16" fmla="*/ 1 w 19"/>
                  <a:gd name="T17" fmla="*/ 7 h 24"/>
                  <a:gd name="T18" fmla="*/ 9 w 19"/>
                  <a:gd name="T19" fmla="*/ 0 h 24"/>
                  <a:gd name="T20" fmla="*/ 18 w 19"/>
                  <a:gd name="T21" fmla="*/ 2 h 24"/>
                  <a:gd name="T22" fmla="*/ 18 w 19"/>
                  <a:gd name="T23" fmla="*/ 3 h 24"/>
                  <a:gd name="T24" fmla="*/ 15 w 19"/>
                  <a:gd name="T25" fmla="*/ 7 h 24"/>
                  <a:gd name="T26" fmla="*/ 15 w 19"/>
                  <a:gd name="T27" fmla="*/ 7 h 24"/>
                  <a:gd name="T28" fmla="*/ 9 w 19"/>
                  <a:gd name="T29" fmla="*/ 5 h 24"/>
                  <a:gd name="T30" fmla="*/ 7 w 19"/>
                  <a:gd name="T31" fmla="*/ 7 h 24"/>
                  <a:gd name="T32" fmla="*/ 10 w 19"/>
                  <a:gd name="T33" fmla="*/ 9 h 24"/>
                  <a:gd name="T34" fmla="*/ 11 w 19"/>
                  <a:gd name="T35" fmla="*/ 9 h 24"/>
                  <a:gd name="T36" fmla="*/ 19 w 19"/>
                  <a:gd name="T37" fmla="*/ 16 h 24"/>
                  <a:gd name="T38" fmla="*/ 9 w 19"/>
                  <a:gd name="T39" fmla="*/ 24 h 24"/>
                  <a:gd name="T40" fmla="*/ 0 w 19"/>
                  <a:gd name="T41" fmla="*/ 2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 h="24">
                    <a:moveTo>
                      <a:pt x="0" y="20"/>
                    </a:moveTo>
                    <a:cubicBezTo>
                      <a:pt x="0" y="20"/>
                      <a:pt x="0" y="20"/>
                      <a:pt x="0" y="20"/>
                    </a:cubicBezTo>
                    <a:cubicBezTo>
                      <a:pt x="3" y="16"/>
                      <a:pt x="3" y="16"/>
                      <a:pt x="3" y="16"/>
                    </a:cubicBezTo>
                    <a:cubicBezTo>
                      <a:pt x="3" y="16"/>
                      <a:pt x="3" y="16"/>
                      <a:pt x="3" y="16"/>
                    </a:cubicBezTo>
                    <a:cubicBezTo>
                      <a:pt x="5" y="17"/>
                      <a:pt x="7" y="19"/>
                      <a:pt x="9" y="19"/>
                    </a:cubicBezTo>
                    <a:cubicBezTo>
                      <a:pt x="11" y="19"/>
                      <a:pt x="13" y="18"/>
                      <a:pt x="13" y="16"/>
                    </a:cubicBezTo>
                    <a:cubicBezTo>
                      <a:pt x="13" y="15"/>
                      <a:pt x="12" y="15"/>
                      <a:pt x="10" y="14"/>
                    </a:cubicBezTo>
                    <a:cubicBezTo>
                      <a:pt x="8" y="14"/>
                      <a:pt x="8" y="14"/>
                      <a:pt x="8" y="14"/>
                    </a:cubicBezTo>
                    <a:cubicBezTo>
                      <a:pt x="3" y="14"/>
                      <a:pt x="1" y="11"/>
                      <a:pt x="1" y="7"/>
                    </a:cubicBezTo>
                    <a:cubicBezTo>
                      <a:pt x="1" y="3"/>
                      <a:pt x="4" y="0"/>
                      <a:pt x="9" y="0"/>
                    </a:cubicBezTo>
                    <a:cubicBezTo>
                      <a:pt x="13" y="0"/>
                      <a:pt x="16" y="1"/>
                      <a:pt x="18" y="2"/>
                    </a:cubicBezTo>
                    <a:cubicBezTo>
                      <a:pt x="18" y="2"/>
                      <a:pt x="18" y="3"/>
                      <a:pt x="18" y="3"/>
                    </a:cubicBezTo>
                    <a:cubicBezTo>
                      <a:pt x="15" y="7"/>
                      <a:pt x="15" y="7"/>
                      <a:pt x="15" y="7"/>
                    </a:cubicBezTo>
                    <a:cubicBezTo>
                      <a:pt x="15" y="7"/>
                      <a:pt x="15" y="7"/>
                      <a:pt x="15" y="7"/>
                    </a:cubicBezTo>
                    <a:cubicBezTo>
                      <a:pt x="13" y="6"/>
                      <a:pt x="11" y="5"/>
                      <a:pt x="9" y="5"/>
                    </a:cubicBezTo>
                    <a:cubicBezTo>
                      <a:pt x="8" y="5"/>
                      <a:pt x="7" y="6"/>
                      <a:pt x="7" y="7"/>
                    </a:cubicBezTo>
                    <a:cubicBezTo>
                      <a:pt x="7" y="8"/>
                      <a:pt x="8" y="8"/>
                      <a:pt x="10" y="9"/>
                    </a:cubicBezTo>
                    <a:cubicBezTo>
                      <a:pt x="11" y="9"/>
                      <a:pt x="11" y="9"/>
                      <a:pt x="11" y="9"/>
                    </a:cubicBezTo>
                    <a:cubicBezTo>
                      <a:pt x="16" y="10"/>
                      <a:pt x="19" y="12"/>
                      <a:pt x="19" y="16"/>
                    </a:cubicBezTo>
                    <a:cubicBezTo>
                      <a:pt x="19" y="21"/>
                      <a:pt x="15" y="24"/>
                      <a:pt x="9" y="24"/>
                    </a:cubicBezTo>
                    <a:cubicBezTo>
                      <a:pt x="6" y="24"/>
                      <a:pt x="2" y="22"/>
                      <a:pt x="0"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1" name="Freeform 43"/>
              <p:cNvSpPr>
                <a:spLocks/>
              </p:cNvSpPr>
              <p:nvPr userDrawn="1"/>
            </p:nvSpPr>
            <p:spPr bwMode="auto">
              <a:xfrm>
                <a:off x="6681788" y="6407150"/>
                <a:ext cx="19050" cy="76200"/>
              </a:xfrm>
              <a:custGeom>
                <a:avLst/>
                <a:gdLst>
                  <a:gd name="T0" fmla="*/ 0 w 6"/>
                  <a:gd name="T1" fmla="*/ 0 h 23"/>
                  <a:gd name="T2" fmla="*/ 1 w 6"/>
                  <a:gd name="T3" fmla="*/ 0 h 23"/>
                  <a:gd name="T4" fmla="*/ 6 w 6"/>
                  <a:gd name="T5" fmla="*/ 0 h 23"/>
                  <a:gd name="T6" fmla="*/ 6 w 6"/>
                  <a:gd name="T7" fmla="*/ 0 h 23"/>
                  <a:gd name="T8" fmla="*/ 6 w 6"/>
                  <a:gd name="T9" fmla="*/ 23 h 23"/>
                  <a:gd name="T10" fmla="*/ 6 w 6"/>
                  <a:gd name="T11" fmla="*/ 23 h 23"/>
                  <a:gd name="T12" fmla="*/ 1 w 6"/>
                  <a:gd name="T13" fmla="*/ 23 h 23"/>
                  <a:gd name="T14" fmla="*/ 0 w 6"/>
                  <a:gd name="T15" fmla="*/ 23 h 23"/>
                  <a:gd name="T16" fmla="*/ 0 w 6"/>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23">
                    <a:moveTo>
                      <a:pt x="0" y="0"/>
                    </a:moveTo>
                    <a:cubicBezTo>
                      <a:pt x="0" y="0"/>
                      <a:pt x="0" y="0"/>
                      <a:pt x="1" y="0"/>
                    </a:cubicBezTo>
                    <a:cubicBezTo>
                      <a:pt x="6" y="0"/>
                      <a:pt x="6" y="0"/>
                      <a:pt x="6" y="0"/>
                    </a:cubicBezTo>
                    <a:cubicBezTo>
                      <a:pt x="6" y="0"/>
                      <a:pt x="6" y="0"/>
                      <a:pt x="6" y="0"/>
                    </a:cubicBezTo>
                    <a:cubicBezTo>
                      <a:pt x="6" y="23"/>
                      <a:pt x="6" y="23"/>
                      <a:pt x="6" y="23"/>
                    </a:cubicBezTo>
                    <a:cubicBezTo>
                      <a:pt x="6" y="23"/>
                      <a:pt x="6" y="23"/>
                      <a:pt x="6" y="23"/>
                    </a:cubicBezTo>
                    <a:cubicBezTo>
                      <a:pt x="1" y="23"/>
                      <a:pt x="1" y="23"/>
                      <a:pt x="1"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2" name="Freeform 44"/>
              <p:cNvSpPr>
                <a:spLocks/>
              </p:cNvSpPr>
              <p:nvPr userDrawn="1"/>
            </p:nvSpPr>
            <p:spPr bwMode="auto">
              <a:xfrm>
                <a:off x="6729413" y="6407150"/>
                <a:ext cx="61913" cy="76200"/>
              </a:xfrm>
              <a:custGeom>
                <a:avLst/>
                <a:gdLst>
                  <a:gd name="T0" fmla="*/ 7 w 19"/>
                  <a:gd name="T1" fmla="*/ 23 h 23"/>
                  <a:gd name="T2" fmla="*/ 7 w 19"/>
                  <a:gd name="T3" fmla="*/ 23 h 23"/>
                  <a:gd name="T4" fmla="*/ 7 w 19"/>
                  <a:gd name="T5" fmla="*/ 23 h 23"/>
                  <a:gd name="T6" fmla="*/ 7 w 19"/>
                  <a:gd name="T7" fmla="*/ 23 h 23"/>
                  <a:gd name="T8" fmla="*/ 7 w 19"/>
                  <a:gd name="T9" fmla="*/ 23 h 23"/>
                  <a:gd name="T10" fmla="*/ 7 w 19"/>
                  <a:gd name="T11" fmla="*/ 6 h 23"/>
                  <a:gd name="T12" fmla="*/ 6 w 19"/>
                  <a:gd name="T13" fmla="*/ 5 h 23"/>
                  <a:gd name="T14" fmla="*/ 6 w 19"/>
                  <a:gd name="T15" fmla="*/ 5 h 23"/>
                  <a:gd name="T16" fmla="*/ 1 w 19"/>
                  <a:gd name="T17" fmla="*/ 5 h 23"/>
                  <a:gd name="T18" fmla="*/ 1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1 w 19"/>
                  <a:gd name="T31" fmla="*/ 0 h 23"/>
                  <a:gd name="T32" fmla="*/ 1 w 19"/>
                  <a:gd name="T33" fmla="*/ 0 h 23"/>
                  <a:gd name="T34" fmla="*/ 18 w 19"/>
                  <a:gd name="T35" fmla="*/ 0 h 23"/>
                  <a:gd name="T36" fmla="*/ 19 w 19"/>
                  <a:gd name="T37" fmla="*/ 0 h 23"/>
                  <a:gd name="T38" fmla="*/ 19 w 19"/>
                  <a:gd name="T39" fmla="*/ 0 h 23"/>
                  <a:gd name="T40" fmla="*/ 19 w 19"/>
                  <a:gd name="T41" fmla="*/ 0 h 23"/>
                  <a:gd name="T42" fmla="*/ 19 w 19"/>
                  <a:gd name="T43" fmla="*/ 5 h 23"/>
                  <a:gd name="T44" fmla="*/ 19 w 19"/>
                  <a:gd name="T45" fmla="*/ 5 h 23"/>
                  <a:gd name="T46" fmla="*/ 19 w 19"/>
                  <a:gd name="T47" fmla="*/ 5 h 23"/>
                  <a:gd name="T48" fmla="*/ 18 w 19"/>
                  <a:gd name="T49" fmla="*/ 5 h 23"/>
                  <a:gd name="T50" fmla="*/ 13 w 19"/>
                  <a:gd name="T51" fmla="*/ 5 h 23"/>
                  <a:gd name="T52" fmla="*/ 13 w 19"/>
                  <a:gd name="T53" fmla="*/ 5 h 23"/>
                  <a:gd name="T54" fmla="*/ 13 w 19"/>
                  <a:gd name="T55" fmla="*/ 6 h 23"/>
                  <a:gd name="T56" fmla="*/ 13 w 19"/>
                  <a:gd name="T57" fmla="*/ 6 h 23"/>
                  <a:gd name="T58" fmla="*/ 13 w 19"/>
                  <a:gd name="T59" fmla="*/ 23 h 23"/>
                  <a:gd name="T60" fmla="*/ 13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7" y="23"/>
                    </a:cubicBezTo>
                    <a:cubicBezTo>
                      <a:pt x="7" y="23"/>
                      <a:pt x="7" y="23"/>
                      <a:pt x="7" y="23"/>
                    </a:cubicBezTo>
                    <a:cubicBezTo>
                      <a:pt x="7" y="23"/>
                      <a:pt x="7" y="23"/>
                      <a:pt x="7" y="23"/>
                    </a:cubicBezTo>
                    <a:cubicBezTo>
                      <a:pt x="7" y="6"/>
                      <a:pt x="7" y="6"/>
                      <a:pt x="7" y="6"/>
                    </a:cubicBezTo>
                    <a:cubicBezTo>
                      <a:pt x="7" y="6"/>
                      <a:pt x="7" y="5"/>
                      <a:pt x="6" y="5"/>
                    </a:cubicBezTo>
                    <a:cubicBezTo>
                      <a:pt x="6" y="5"/>
                      <a:pt x="6" y="5"/>
                      <a:pt x="6" y="5"/>
                    </a:cubicBezTo>
                    <a:cubicBezTo>
                      <a:pt x="1" y="5"/>
                      <a:pt x="1" y="5"/>
                      <a:pt x="1" y="5"/>
                    </a:cubicBezTo>
                    <a:cubicBezTo>
                      <a:pt x="1" y="5"/>
                      <a:pt x="1" y="5"/>
                      <a:pt x="1" y="5"/>
                    </a:cubicBezTo>
                    <a:cubicBezTo>
                      <a:pt x="1" y="5"/>
                      <a:pt x="1" y="5"/>
                      <a:pt x="0" y="5"/>
                    </a:cubicBezTo>
                    <a:cubicBezTo>
                      <a:pt x="0" y="5"/>
                      <a:pt x="0" y="5"/>
                      <a:pt x="0" y="5"/>
                    </a:cubicBezTo>
                    <a:cubicBezTo>
                      <a:pt x="0" y="5"/>
                      <a:pt x="0" y="5"/>
                      <a:pt x="0" y="5"/>
                    </a:cubicBezTo>
                    <a:cubicBezTo>
                      <a:pt x="0" y="5"/>
                      <a:pt x="0" y="5"/>
                      <a:pt x="0" y="5"/>
                    </a:cubicBezTo>
                    <a:cubicBezTo>
                      <a:pt x="0" y="0"/>
                      <a:pt x="0" y="0"/>
                      <a:pt x="0" y="0"/>
                    </a:cubicBezTo>
                    <a:cubicBezTo>
                      <a:pt x="0" y="0"/>
                      <a:pt x="0" y="0"/>
                      <a:pt x="1" y="0"/>
                    </a:cubicBezTo>
                    <a:cubicBezTo>
                      <a:pt x="1" y="0"/>
                      <a:pt x="1" y="0"/>
                      <a:pt x="1" y="0"/>
                    </a:cubicBezTo>
                    <a:cubicBezTo>
                      <a:pt x="18" y="0"/>
                      <a:pt x="18" y="0"/>
                      <a:pt x="18" y="0"/>
                    </a:cubicBezTo>
                    <a:cubicBezTo>
                      <a:pt x="19" y="0"/>
                      <a:pt x="19" y="0"/>
                      <a:pt x="19" y="0"/>
                    </a:cubicBezTo>
                    <a:cubicBezTo>
                      <a:pt x="19" y="0"/>
                      <a:pt x="19" y="0"/>
                      <a:pt x="19" y="0"/>
                    </a:cubicBezTo>
                    <a:cubicBezTo>
                      <a:pt x="19" y="0"/>
                      <a:pt x="19" y="0"/>
                      <a:pt x="19" y="0"/>
                    </a:cubicBezTo>
                    <a:cubicBezTo>
                      <a:pt x="19" y="5"/>
                      <a:pt x="19" y="5"/>
                      <a:pt x="19" y="5"/>
                    </a:cubicBezTo>
                    <a:cubicBezTo>
                      <a:pt x="19" y="5"/>
                      <a:pt x="19" y="5"/>
                      <a:pt x="19" y="5"/>
                    </a:cubicBezTo>
                    <a:cubicBezTo>
                      <a:pt x="19" y="5"/>
                      <a:pt x="19" y="5"/>
                      <a:pt x="19" y="5"/>
                    </a:cubicBezTo>
                    <a:cubicBezTo>
                      <a:pt x="18" y="5"/>
                      <a:pt x="18" y="5"/>
                      <a:pt x="18" y="5"/>
                    </a:cubicBezTo>
                    <a:cubicBezTo>
                      <a:pt x="13" y="5"/>
                      <a:pt x="13" y="5"/>
                      <a:pt x="13" y="5"/>
                    </a:cubicBezTo>
                    <a:cubicBezTo>
                      <a:pt x="13" y="5"/>
                      <a:pt x="13" y="5"/>
                      <a:pt x="13" y="5"/>
                    </a:cubicBezTo>
                    <a:cubicBezTo>
                      <a:pt x="13" y="5"/>
                      <a:pt x="13" y="6"/>
                      <a:pt x="13" y="6"/>
                    </a:cubicBezTo>
                    <a:cubicBezTo>
                      <a:pt x="13" y="6"/>
                      <a:pt x="13" y="6"/>
                      <a:pt x="13" y="6"/>
                    </a:cubicBezTo>
                    <a:cubicBezTo>
                      <a:pt x="13" y="23"/>
                      <a:pt x="13" y="23"/>
                      <a:pt x="13" y="23"/>
                    </a:cubicBezTo>
                    <a:cubicBezTo>
                      <a:pt x="13" y="23"/>
                      <a:pt x="13" y="23"/>
                      <a:pt x="13" y="23"/>
                    </a:cubicBezTo>
                    <a:cubicBezTo>
                      <a:pt x="13" y="23"/>
                      <a:pt x="13"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3" name="Freeform 45"/>
              <p:cNvSpPr>
                <a:spLocks/>
              </p:cNvSpPr>
              <p:nvPr userDrawn="1"/>
            </p:nvSpPr>
            <p:spPr bwMode="auto">
              <a:xfrm>
                <a:off x="6821488" y="6407150"/>
                <a:ext cx="52388" cy="76200"/>
              </a:xfrm>
              <a:custGeom>
                <a:avLst/>
                <a:gdLst>
                  <a:gd name="T0" fmla="*/ 0 w 16"/>
                  <a:gd name="T1" fmla="*/ 0 h 23"/>
                  <a:gd name="T2" fmla="*/ 0 w 16"/>
                  <a:gd name="T3" fmla="*/ 0 h 23"/>
                  <a:gd name="T4" fmla="*/ 15 w 16"/>
                  <a:gd name="T5" fmla="*/ 0 h 23"/>
                  <a:gd name="T6" fmla="*/ 16 w 16"/>
                  <a:gd name="T7" fmla="*/ 0 h 23"/>
                  <a:gd name="T8" fmla="*/ 16 w 16"/>
                  <a:gd name="T9" fmla="*/ 5 h 23"/>
                  <a:gd name="T10" fmla="*/ 15 w 16"/>
                  <a:gd name="T11" fmla="*/ 5 h 23"/>
                  <a:gd name="T12" fmla="*/ 6 w 16"/>
                  <a:gd name="T13" fmla="*/ 5 h 23"/>
                  <a:gd name="T14" fmla="*/ 6 w 16"/>
                  <a:gd name="T15" fmla="*/ 5 h 23"/>
                  <a:gd name="T16" fmla="*/ 6 w 16"/>
                  <a:gd name="T17" fmla="*/ 9 h 23"/>
                  <a:gd name="T18" fmla="*/ 6 w 16"/>
                  <a:gd name="T19" fmla="*/ 9 h 23"/>
                  <a:gd name="T20" fmla="*/ 14 w 16"/>
                  <a:gd name="T21" fmla="*/ 9 h 23"/>
                  <a:gd name="T22" fmla="*/ 14 w 16"/>
                  <a:gd name="T23" fmla="*/ 9 h 23"/>
                  <a:gd name="T24" fmla="*/ 14 w 16"/>
                  <a:gd name="T25" fmla="*/ 14 h 23"/>
                  <a:gd name="T26" fmla="*/ 14 w 16"/>
                  <a:gd name="T27" fmla="*/ 14 h 23"/>
                  <a:gd name="T28" fmla="*/ 6 w 16"/>
                  <a:gd name="T29" fmla="*/ 14 h 23"/>
                  <a:gd name="T30" fmla="*/ 6 w 16"/>
                  <a:gd name="T31" fmla="*/ 14 h 23"/>
                  <a:gd name="T32" fmla="*/ 6 w 16"/>
                  <a:gd name="T33" fmla="*/ 18 h 23"/>
                  <a:gd name="T34" fmla="*/ 6 w 16"/>
                  <a:gd name="T35" fmla="*/ 18 h 23"/>
                  <a:gd name="T36" fmla="*/ 15 w 16"/>
                  <a:gd name="T37" fmla="*/ 18 h 23"/>
                  <a:gd name="T38" fmla="*/ 16 w 16"/>
                  <a:gd name="T39" fmla="*/ 19 h 23"/>
                  <a:gd name="T40" fmla="*/ 16 w 16"/>
                  <a:gd name="T41" fmla="*/ 23 h 23"/>
                  <a:gd name="T42" fmla="*/ 15 w 16"/>
                  <a:gd name="T43" fmla="*/ 23 h 23"/>
                  <a:gd name="T44" fmla="*/ 0 w 16"/>
                  <a:gd name="T45" fmla="*/ 23 h 23"/>
                  <a:gd name="T46" fmla="*/ 0 w 16"/>
                  <a:gd name="T47" fmla="*/ 23 h 23"/>
                  <a:gd name="T48" fmla="*/ 0 w 16"/>
                  <a:gd name="T49"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 h="23">
                    <a:moveTo>
                      <a:pt x="0" y="0"/>
                    </a:moveTo>
                    <a:cubicBezTo>
                      <a:pt x="0" y="0"/>
                      <a:pt x="0" y="0"/>
                      <a:pt x="0" y="0"/>
                    </a:cubicBezTo>
                    <a:cubicBezTo>
                      <a:pt x="15" y="0"/>
                      <a:pt x="15" y="0"/>
                      <a:pt x="15" y="0"/>
                    </a:cubicBezTo>
                    <a:cubicBezTo>
                      <a:pt x="16" y="0"/>
                      <a:pt x="16" y="0"/>
                      <a:pt x="16" y="0"/>
                    </a:cubicBezTo>
                    <a:cubicBezTo>
                      <a:pt x="16" y="5"/>
                      <a:pt x="16" y="5"/>
                      <a:pt x="16" y="5"/>
                    </a:cubicBezTo>
                    <a:cubicBezTo>
                      <a:pt x="16" y="5"/>
                      <a:pt x="16" y="5"/>
                      <a:pt x="15" y="5"/>
                    </a:cubicBezTo>
                    <a:cubicBezTo>
                      <a:pt x="6" y="5"/>
                      <a:pt x="6" y="5"/>
                      <a:pt x="6" y="5"/>
                    </a:cubicBezTo>
                    <a:cubicBezTo>
                      <a:pt x="6" y="5"/>
                      <a:pt x="6" y="5"/>
                      <a:pt x="6" y="5"/>
                    </a:cubicBezTo>
                    <a:cubicBezTo>
                      <a:pt x="6" y="9"/>
                      <a:pt x="6" y="9"/>
                      <a:pt x="6" y="9"/>
                    </a:cubicBezTo>
                    <a:cubicBezTo>
                      <a:pt x="6" y="9"/>
                      <a:pt x="6" y="9"/>
                      <a:pt x="6" y="9"/>
                    </a:cubicBezTo>
                    <a:cubicBezTo>
                      <a:pt x="14" y="9"/>
                      <a:pt x="14" y="9"/>
                      <a:pt x="14" y="9"/>
                    </a:cubicBezTo>
                    <a:cubicBezTo>
                      <a:pt x="14" y="9"/>
                      <a:pt x="14" y="9"/>
                      <a:pt x="14" y="9"/>
                    </a:cubicBezTo>
                    <a:cubicBezTo>
                      <a:pt x="14" y="14"/>
                      <a:pt x="14" y="14"/>
                      <a:pt x="14" y="14"/>
                    </a:cubicBezTo>
                    <a:cubicBezTo>
                      <a:pt x="14" y="14"/>
                      <a:pt x="14" y="14"/>
                      <a:pt x="14" y="14"/>
                    </a:cubicBezTo>
                    <a:cubicBezTo>
                      <a:pt x="6" y="14"/>
                      <a:pt x="6" y="14"/>
                      <a:pt x="6" y="14"/>
                    </a:cubicBezTo>
                    <a:cubicBezTo>
                      <a:pt x="6" y="14"/>
                      <a:pt x="6" y="14"/>
                      <a:pt x="6" y="14"/>
                    </a:cubicBezTo>
                    <a:cubicBezTo>
                      <a:pt x="6" y="18"/>
                      <a:pt x="6" y="18"/>
                      <a:pt x="6" y="18"/>
                    </a:cubicBezTo>
                    <a:cubicBezTo>
                      <a:pt x="6" y="18"/>
                      <a:pt x="6" y="18"/>
                      <a:pt x="6" y="18"/>
                    </a:cubicBezTo>
                    <a:cubicBezTo>
                      <a:pt x="15" y="18"/>
                      <a:pt x="15" y="18"/>
                      <a:pt x="15" y="18"/>
                    </a:cubicBezTo>
                    <a:cubicBezTo>
                      <a:pt x="16" y="18"/>
                      <a:pt x="16" y="18"/>
                      <a:pt x="16" y="19"/>
                    </a:cubicBezTo>
                    <a:cubicBezTo>
                      <a:pt x="16" y="23"/>
                      <a:pt x="16" y="23"/>
                      <a:pt x="16" y="23"/>
                    </a:cubicBezTo>
                    <a:cubicBezTo>
                      <a:pt x="16" y="23"/>
                      <a:pt x="16" y="23"/>
                      <a:pt x="15" y="23"/>
                    </a:cubicBezTo>
                    <a:cubicBezTo>
                      <a:pt x="0" y="23"/>
                      <a:pt x="0" y="23"/>
                      <a:pt x="0" y="23"/>
                    </a:cubicBezTo>
                    <a:cubicBezTo>
                      <a:pt x="0" y="23"/>
                      <a:pt x="0" y="23"/>
                      <a:pt x="0" y="23"/>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54" name="Freeform 46"/>
              <p:cNvSpPr>
                <a:spLocks/>
              </p:cNvSpPr>
              <p:nvPr userDrawn="1"/>
            </p:nvSpPr>
            <p:spPr bwMode="auto">
              <a:xfrm>
                <a:off x="6899275" y="6407150"/>
                <a:ext cx="61913" cy="76200"/>
              </a:xfrm>
              <a:custGeom>
                <a:avLst/>
                <a:gdLst>
                  <a:gd name="T0" fmla="*/ 7 w 19"/>
                  <a:gd name="T1" fmla="*/ 23 h 23"/>
                  <a:gd name="T2" fmla="*/ 7 w 19"/>
                  <a:gd name="T3" fmla="*/ 23 h 23"/>
                  <a:gd name="T4" fmla="*/ 6 w 19"/>
                  <a:gd name="T5" fmla="*/ 23 h 23"/>
                  <a:gd name="T6" fmla="*/ 6 w 19"/>
                  <a:gd name="T7" fmla="*/ 23 h 23"/>
                  <a:gd name="T8" fmla="*/ 6 w 19"/>
                  <a:gd name="T9" fmla="*/ 23 h 23"/>
                  <a:gd name="T10" fmla="*/ 6 w 19"/>
                  <a:gd name="T11" fmla="*/ 6 h 23"/>
                  <a:gd name="T12" fmla="*/ 6 w 19"/>
                  <a:gd name="T13" fmla="*/ 5 h 23"/>
                  <a:gd name="T14" fmla="*/ 6 w 19"/>
                  <a:gd name="T15" fmla="*/ 5 h 23"/>
                  <a:gd name="T16" fmla="*/ 1 w 19"/>
                  <a:gd name="T17" fmla="*/ 5 h 23"/>
                  <a:gd name="T18" fmla="*/ 0 w 19"/>
                  <a:gd name="T19" fmla="*/ 5 h 23"/>
                  <a:gd name="T20" fmla="*/ 0 w 19"/>
                  <a:gd name="T21" fmla="*/ 5 h 23"/>
                  <a:gd name="T22" fmla="*/ 0 w 19"/>
                  <a:gd name="T23" fmla="*/ 5 h 23"/>
                  <a:gd name="T24" fmla="*/ 0 w 19"/>
                  <a:gd name="T25" fmla="*/ 5 h 23"/>
                  <a:gd name="T26" fmla="*/ 0 w 19"/>
                  <a:gd name="T27" fmla="*/ 5 h 23"/>
                  <a:gd name="T28" fmla="*/ 0 w 19"/>
                  <a:gd name="T29" fmla="*/ 0 h 23"/>
                  <a:gd name="T30" fmla="*/ 0 w 19"/>
                  <a:gd name="T31" fmla="*/ 0 h 23"/>
                  <a:gd name="T32" fmla="*/ 1 w 19"/>
                  <a:gd name="T33" fmla="*/ 0 h 23"/>
                  <a:gd name="T34" fmla="*/ 18 w 19"/>
                  <a:gd name="T35" fmla="*/ 0 h 23"/>
                  <a:gd name="T36" fmla="*/ 18 w 19"/>
                  <a:gd name="T37" fmla="*/ 0 h 23"/>
                  <a:gd name="T38" fmla="*/ 19 w 19"/>
                  <a:gd name="T39" fmla="*/ 0 h 23"/>
                  <a:gd name="T40" fmla="*/ 19 w 19"/>
                  <a:gd name="T41" fmla="*/ 0 h 23"/>
                  <a:gd name="T42" fmla="*/ 19 w 19"/>
                  <a:gd name="T43" fmla="*/ 5 h 23"/>
                  <a:gd name="T44" fmla="*/ 18 w 19"/>
                  <a:gd name="T45" fmla="*/ 5 h 23"/>
                  <a:gd name="T46" fmla="*/ 18 w 19"/>
                  <a:gd name="T47" fmla="*/ 5 h 23"/>
                  <a:gd name="T48" fmla="*/ 18 w 19"/>
                  <a:gd name="T49" fmla="*/ 5 h 23"/>
                  <a:gd name="T50" fmla="*/ 13 w 19"/>
                  <a:gd name="T51" fmla="*/ 5 h 23"/>
                  <a:gd name="T52" fmla="*/ 12 w 19"/>
                  <a:gd name="T53" fmla="*/ 5 h 23"/>
                  <a:gd name="T54" fmla="*/ 12 w 19"/>
                  <a:gd name="T55" fmla="*/ 6 h 23"/>
                  <a:gd name="T56" fmla="*/ 12 w 19"/>
                  <a:gd name="T57" fmla="*/ 6 h 23"/>
                  <a:gd name="T58" fmla="*/ 12 w 19"/>
                  <a:gd name="T59" fmla="*/ 23 h 23"/>
                  <a:gd name="T60" fmla="*/ 12 w 19"/>
                  <a:gd name="T61" fmla="*/ 23 h 23"/>
                  <a:gd name="T62" fmla="*/ 12 w 19"/>
                  <a:gd name="T63" fmla="*/ 23 h 23"/>
                  <a:gd name="T64" fmla="*/ 12 w 19"/>
                  <a:gd name="T65" fmla="*/ 23 h 23"/>
                  <a:gd name="T66" fmla="*/ 7 w 19"/>
                  <a:gd name="T67"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23">
                    <a:moveTo>
                      <a:pt x="7" y="23"/>
                    </a:moveTo>
                    <a:cubicBezTo>
                      <a:pt x="7" y="23"/>
                      <a:pt x="7" y="23"/>
                      <a:pt x="7" y="23"/>
                    </a:cubicBezTo>
                    <a:cubicBezTo>
                      <a:pt x="7" y="23"/>
                      <a:pt x="7" y="23"/>
                      <a:pt x="6" y="23"/>
                    </a:cubicBezTo>
                    <a:cubicBezTo>
                      <a:pt x="6" y="23"/>
                      <a:pt x="6" y="23"/>
                      <a:pt x="6" y="23"/>
                    </a:cubicBezTo>
                    <a:cubicBezTo>
                      <a:pt x="6" y="23"/>
                      <a:pt x="6" y="23"/>
                      <a:pt x="6" y="23"/>
                    </a:cubicBezTo>
                    <a:cubicBezTo>
                      <a:pt x="6" y="6"/>
                      <a:pt x="6" y="6"/>
                      <a:pt x="6" y="6"/>
                    </a:cubicBezTo>
                    <a:cubicBezTo>
                      <a:pt x="6" y="6"/>
                      <a:pt x="6" y="5"/>
                      <a:pt x="6" y="5"/>
                    </a:cubicBezTo>
                    <a:cubicBezTo>
                      <a:pt x="6" y="5"/>
                      <a:pt x="6" y="5"/>
                      <a:pt x="6" y="5"/>
                    </a:cubicBezTo>
                    <a:cubicBezTo>
                      <a:pt x="1" y="5"/>
                      <a:pt x="1" y="5"/>
                      <a:pt x="1" y="5"/>
                    </a:cubicBezTo>
                    <a:cubicBezTo>
                      <a:pt x="0" y="5"/>
                      <a:pt x="0" y="5"/>
                      <a:pt x="0" y="5"/>
                    </a:cubicBezTo>
                    <a:cubicBezTo>
                      <a:pt x="0" y="5"/>
                      <a:pt x="0" y="5"/>
                      <a:pt x="0" y="5"/>
                    </a:cubicBezTo>
                    <a:cubicBezTo>
                      <a:pt x="0" y="5"/>
                      <a:pt x="0" y="5"/>
                      <a:pt x="0" y="5"/>
                    </a:cubicBezTo>
                    <a:cubicBezTo>
                      <a:pt x="0" y="5"/>
                      <a:pt x="0" y="5"/>
                      <a:pt x="0" y="5"/>
                    </a:cubicBezTo>
                    <a:cubicBezTo>
                      <a:pt x="0" y="5"/>
                      <a:pt x="0" y="5"/>
                      <a:pt x="0" y="5"/>
                    </a:cubicBezTo>
                    <a:cubicBezTo>
                      <a:pt x="0" y="0"/>
                      <a:pt x="0" y="0"/>
                      <a:pt x="0" y="0"/>
                    </a:cubicBezTo>
                    <a:cubicBezTo>
                      <a:pt x="0" y="0"/>
                      <a:pt x="0" y="0"/>
                      <a:pt x="0" y="0"/>
                    </a:cubicBezTo>
                    <a:cubicBezTo>
                      <a:pt x="1" y="0"/>
                      <a:pt x="1" y="0"/>
                      <a:pt x="1" y="0"/>
                    </a:cubicBezTo>
                    <a:cubicBezTo>
                      <a:pt x="18" y="0"/>
                      <a:pt x="18" y="0"/>
                      <a:pt x="18" y="0"/>
                    </a:cubicBezTo>
                    <a:cubicBezTo>
                      <a:pt x="18" y="0"/>
                      <a:pt x="18" y="0"/>
                      <a:pt x="18" y="0"/>
                    </a:cubicBezTo>
                    <a:cubicBezTo>
                      <a:pt x="18" y="0"/>
                      <a:pt x="19" y="0"/>
                      <a:pt x="19" y="0"/>
                    </a:cubicBezTo>
                    <a:cubicBezTo>
                      <a:pt x="19" y="0"/>
                      <a:pt x="19" y="0"/>
                      <a:pt x="19" y="0"/>
                    </a:cubicBezTo>
                    <a:cubicBezTo>
                      <a:pt x="19" y="5"/>
                      <a:pt x="19" y="5"/>
                      <a:pt x="19" y="5"/>
                    </a:cubicBezTo>
                    <a:cubicBezTo>
                      <a:pt x="19" y="5"/>
                      <a:pt x="19" y="5"/>
                      <a:pt x="18" y="5"/>
                    </a:cubicBezTo>
                    <a:cubicBezTo>
                      <a:pt x="18" y="5"/>
                      <a:pt x="18" y="5"/>
                      <a:pt x="18" y="5"/>
                    </a:cubicBezTo>
                    <a:cubicBezTo>
                      <a:pt x="18" y="5"/>
                      <a:pt x="18" y="5"/>
                      <a:pt x="18" y="5"/>
                    </a:cubicBezTo>
                    <a:cubicBezTo>
                      <a:pt x="13" y="5"/>
                      <a:pt x="13" y="5"/>
                      <a:pt x="13" y="5"/>
                    </a:cubicBezTo>
                    <a:cubicBezTo>
                      <a:pt x="13" y="5"/>
                      <a:pt x="12" y="5"/>
                      <a:pt x="12" y="5"/>
                    </a:cubicBezTo>
                    <a:cubicBezTo>
                      <a:pt x="12" y="5"/>
                      <a:pt x="12" y="6"/>
                      <a:pt x="12" y="6"/>
                    </a:cubicBezTo>
                    <a:cubicBezTo>
                      <a:pt x="12" y="6"/>
                      <a:pt x="12" y="6"/>
                      <a:pt x="12" y="6"/>
                    </a:cubicBezTo>
                    <a:cubicBezTo>
                      <a:pt x="12" y="23"/>
                      <a:pt x="12" y="23"/>
                      <a:pt x="12" y="23"/>
                    </a:cubicBezTo>
                    <a:cubicBezTo>
                      <a:pt x="12" y="23"/>
                      <a:pt x="12" y="23"/>
                      <a:pt x="12" y="23"/>
                    </a:cubicBezTo>
                    <a:cubicBezTo>
                      <a:pt x="12" y="23"/>
                      <a:pt x="12" y="23"/>
                      <a:pt x="12" y="23"/>
                    </a:cubicBezTo>
                    <a:cubicBezTo>
                      <a:pt x="12" y="23"/>
                      <a:pt x="12" y="23"/>
                      <a:pt x="12" y="23"/>
                    </a:cubicBezTo>
                    <a:lnTo>
                      <a:pt x="7" y="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nvGrpSpPr>
            <p:cNvPr id="33" name="Gruppe 32"/>
            <p:cNvGrpSpPr/>
            <p:nvPr userDrawn="1"/>
          </p:nvGrpSpPr>
          <p:grpSpPr>
            <a:xfrm>
              <a:off x="5880100" y="5659438"/>
              <a:ext cx="511175" cy="544512"/>
              <a:chOff x="5880100" y="5659438"/>
              <a:chExt cx="511175" cy="544512"/>
            </a:xfrm>
            <a:grpFill/>
          </p:grpSpPr>
          <p:sp>
            <p:nvSpPr>
              <p:cNvPr id="34" name="Freeform 47"/>
              <p:cNvSpPr>
                <a:spLocks/>
              </p:cNvSpPr>
              <p:nvPr userDrawn="1"/>
            </p:nvSpPr>
            <p:spPr bwMode="auto">
              <a:xfrm>
                <a:off x="6143625" y="5678488"/>
                <a:ext cx="247650" cy="496887"/>
              </a:xfrm>
              <a:custGeom>
                <a:avLst/>
                <a:gdLst>
                  <a:gd name="T0" fmla="*/ 76 w 76"/>
                  <a:gd name="T1" fmla="*/ 123 h 151"/>
                  <a:gd name="T2" fmla="*/ 60 w 76"/>
                  <a:gd name="T3" fmla="*/ 115 h 151"/>
                  <a:gd name="T4" fmla="*/ 45 w 76"/>
                  <a:gd name="T5" fmla="*/ 52 h 151"/>
                  <a:gd name="T6" fmla="*/ 53 w 76"/>
                  <a:gd name="T7" fmla="*/ 0 h 151"/>
                  <a:gd name="T8" fmla="*/ 53 w 76"/>
                  <a:gd name="T9" fmla="*/ 0 h 151"/>
                  <a:gd name="T10" fmla="*/ 30 w 76"/>
                  <a:gd name="T11" fmla="*/ 57 h 151"/>
                  <a:gd name="T12" fmla="*/ 44 w 76"/>
                  <a:gd name="T13" fmla="*/ 151 h 151"/>
                  <a:gd name="T14" fmla="*/ 76 w 76"/>
                  <a:gd name="T15" fmla="*/ 123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151">
                    <a:moveTo>
                      <a:pt x="76" y="123"/>
                    </a:moveTo>
                    <a:cubicBezTo>
                      <a:pt x="72" y="121"/>
                      <a:pt x="68" y="119"/>
                      <a:pt x="60" y="115"/>
                    </a:cubicBezTo>
                    <a:cubicBezTo>
                      <a:pt x="40" y="103"/>
                      <a:pt x="34" y="84"/>
                      <a:pt x="45" y="52"/>
                    </a:cubicBezTo>
                    <a:cubicBezTo>
                      <a:pt x="52" y="33"/>
                      <a:pt x="55" y="17"/>
                      <a:pt x="53" y="0"/>
                    </a:cubicBezTo>
                    <a:cubicBezTo>
                      <a:pt x="53" y="0"/>
                      <a:pt x="53" y="0"/>
                      <a:pt x="53" y="0"/>
                    </a:cubicBezTo>
                    <a:cubicBezTo>
                      <a:pt x="52" y="21"/>
                      <a:pt x="44" y="34"/>
                      <a:pt x="30" y="57"/>
                    </a:cubicBezTo>
                    <a:cubicBezTo>
                      <a:pt x="0" y="105"/>
                      <a:pt x="30" y="140"/>
                      <a:pt x="44" y="151"/>
                    </a:cubicBezTo>
                    <a:cubicBezTo>
                      <a:pt x="57" y="144"/>
                      <a:pt x="68" y="135"/>
                      <a:pt x="76" y="1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5" name="Freeform 48"/>
              <p:cNvSpPr>
                <a:spLocks/>
              </p:cNvSpPr>
              <p:nvPr userDrawn="1"/>
            </p:nvSpPr>
            <p:spPr bwMode="auto">
              <a:xfrm>
                <a:off x="5997575" y="5665788"/>
                <a:ext cx="301625" cy="538162"/>
              </a:xfrm>
              <a:custGeom>
                <a:avLst/>
                <a:gdLst>
                  <a:gd name="T0" fmla="*/ 61 w 93"/>
                  <a:gd name="T1" fmla="*/ 59 h 164"/>
                  <a:gd name="T2" fmla="*/ 93 w 93"/>
                  <a:gd name="T3" fmla="*/ 1 h 164"/>
                  <a:gd name="T4" fmla="*/ 92 w 93"/>
                  <a:gd name="T5" fmla="*/ 0 h 164"/>
                  <a:gd name="T6" fmla="*/ 38 w 93"/>
                  <a:gd name="T7" fmla="*/ 58 h 164"/>
                  <a:gd name="T8" fmla="*/ 11 w 93"/>
                  <a:gd name="T9" fmla="*/ 154 h 164"/>
                  <a:gd name="T10" fmla="*/ 51 w 93"/>
                  <a:gd name="T11" fmla="*/ 164 h 164"/>
                  <a:gd name="T12" fmla="*/ 60 w 93"/>
                  <a:gd name="T13" fmla="*/ 163 h 164"/>
                  <a:gd name="T14" fmla="*/ 61 w 93"/>
                  <a:gd name="T15" fmla="*/ 59 h 1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3" h="164">
                    <a:moveTo>
                      <a:pt x="61" y="59"/>
                    </a:moveTo>
                    <a:cubicBezTo>
                      <a:pt x="84" y="32"/>
                      <a:pt x="91" y="19"/>
                      <a:pt x="93" y="1"/>
                    </a:cubicBezTo>
                    <a:cubicBezTo>
                      <a:pt x="93" y="0"/>
                      <a:pt x="92" y="0"/>
                      <a:pt x="92" y="0"/>
                    </a:cubicBezTo>
                    <a:cubicBezTo>
                      <a:pt x="87" y="23"/>
                      <a:pt x="73" y="34"/>
                      <a:pt x="38" y="58"/>
                    </a:cubicBezTo>
                    <a:cubicBezTo>
                      <a:pt x="0" y="83"/>
                      <a:pt x="2" y="127"/>
                      <a:pt x="11" y="154"/>
                    </a:cubicBezTo>
                    <a:cubicBezTo>
                      <a:pt x="23" y="160"/>
                      <a:pt x="36" y="164"/>
                      <a:pt x="51" y="164"/>
                    </a:cubicBezTo>
                    <a:cubicBezTo>
                      <a:pt x="54" y="164"/>
                      <a:pt x="57" y="164"/>
                      <a:pt x="60" y="163"/>
                    </a:cubicBezTo>
                    <a:cubicBezTo>
                      <a:pt x="32" y="122"/>
                      <a:pt x="34" y="90"/>
                      <a:pt x="61" y="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sp>
            <p:nvSpPr>
              <p:cNvPr id="36" name="Freeform 49"/>
              <p:cNvSpPr>
                <a:spLocks/>
              </p:cNvSpPr>
              <p:nvPr userDrawn="1"/>
            </p:nvSpPr>
            <p:spPr bwMode="auto">
              <a:xfrm>
                <a:off x="5880100" y="5659438"/>
                <a:ext cx="403225" cy="436562"/>
              </a:xfrm>
              <a:custGeom>
                <a:avLst/>
                <a:gdLst>
                  <a:gd name="T0" fmla="*/ 83 w 124"/>
                  <a:gd name="T1" fmla="*/ 41 h 133"/>
                  <a:gd name="T2" fmla="*/ 124 w 124"/>
                  <a:gd name="T3" fmla="*/ 0 h 133"/>
                  <a:gd name="T4" fmla="*/ 123 w 124"/>
                  <a:gd name="T5" fmla="*/ 0 h 133"/>
                  <a:gd name="T6" fmla="*/ 52 w 124"/>
                  <a:gd name="T7" fmla="*/ 32 h 133"/>
                  <a:gd name="T8" fmla="*/ 1 w 124"/>
                  <a:gd name="T9" fmla="*/ 64 h 133"/>
                  <a:gd name="T10" fmla="*/ 0 w 124"/>
                  <a:gd name="T11" fmla="*/ 79 h 133"/>
                  <a:gd name="T12" fmla="*/ 19 w 124"/>
                  <a:gd name="T13" fmla="*/ 133 h 133"/>
                  <a:gd name="T14" fmla="*/ 83 w 124"/>
                  <a:gd name="T15" fmla="*/ 41 h 13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 h="133">
                    <a:moveTo>
                      <a:pt x="83" y="41"/>
                    </a:moveTo>
                    <a:cubicBezTo>
                      <a:pt x="108" y="30"/>
                      <a:pt x="120" y="13"/>
                      <a:pt x="124" y="0"/>
                    </a:cubicBezTo>
                    <a:cubicBezTo>
                      <a:pt x="123" y="0"/>
                      <a:pt x="123" y="0"/>
                      <a:pt x="123" y="0"/>
                    </a:cubicBezTo>
                    <a:cubicBezTo>
                      <a:pt x="112" y="23"/>
                      <a:pt x="90" y="27"/>
                      <a:pt x="52" y="32"/>
                    </a:cubicBezTo>
                    <a:cubicBezTo>
                      <a:pt x="29" y="35"/>
                      <a:pt x="12" y="48"/>
                      <a:pt x="1" y="64"/>
                    </a:cubicBezTo>
                    <a:cubicBezTo>
                      <a:pt x="0" y="69"/>
                      <a:pt x="0" y="74"/>
                      <a:pt x="0" y="79"/>
                    </a:cubicBezTo>
                    <a:cubicBezTo>
                      <a:pt x="0" y="99"/>
                      <a:pt x="7" y="118"/>
                      <a:pt x="19" y="133"/>
                    </a:cubicBezTo>
                    <a:cubicBezTo>
                      <a:pt x="18" y="68"/>
                      <a:pt x="52" y="54"/>
                      <a:pt x="83"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a-DK"/>
              </a:p>
            </p:txBody>
          </p:sp>
        </p:grpSp>
      </p:grpSp>
      <p:sp>
        <p:nvSpPr>
          <p:cNvPr id="4" name="Pladsholder til tekst 3"/>
          <p:cNvSpPr>
            <a:spLocks noGrp="1"/>
          </p:cNvSpPr>
          <p:nvPr>
            <p:ph type="body" sz="quarter" idx="12" hasCustomPrompt="1"/>
          </p:nvPr>
        </p:nvSpPr>
        <p:spPr>
          <a:xfrm>
            <a:off x="766763" y="2205038"/>
            <a:ext cx="4458495" cy="3600491"/>
          </a:xfrm>
        </p:spPr>
        <p:txBody>
          <a:bodyPr/>
          <a:lstStyle>
            <a:lvl1pPr marL="285750" indent="-285750">
              <a:buFontTx/>
              <a:buBlip>
                <a:blip r:embed="rId2"/>
              </a:buBlip>
              <a:defRPr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Indsæt bullets</a:t>
            </a:r>
            <a:endParaRPr lang="da-DK" dirty="0"/>
          </a:p>
        </p:txBody>
      </p:sp>
      <p:sp>
        <p:nvSpPr>
          <p:cNvPr id="75" name="Picture Placeholder 4"/>
          <p:cNvSpPr>
            <a:spLocks noGrp="1"/>
          </p:cNvSpPr>
          <p:nvPr>
            <p:ph type="pic" sz="quarter" idx="11" hasCustomPrompt="1"/>
          </p:nvPr>
        </p:nvSpPr>
        <p:spPr>
          <a:xfrm>
            <a:off x="5270500" y="0"/>
            <a:ext cx="6921500" cy="6858000"/>
          </a:xfrm>
          <a:prstGeom prst="rect">
            <a:avLst/>
          </a:prstGeom>
          <a:pattFill prst="pct10">
            <a:fgClr>
              <a:schemeClr val="tx1"/>
            </a:fgClr>
            <a:bgClr>
              <a:schemeClr val="bg1"/>
            </a:bgClr>
          </a:pattFill>
        </p:spPr>
        <p:txBody>
          <a:bodyPr anchor="ctr">
            <a:normAutofit/>
          </a:bodyPr>
          <a:lstStyle>
            <a:lvl1pPr algn="ctr">
              <a:defRPr sz="1000" b="1" baseline="0"/>
            </a:lvl1pPr>
          </a:lstStyle>
          <a:p>
            <a:r>
              <a:rPr lang="en-US" dirty="0"/>
              <a:t>Drag &amp; Drop Image</a:t>
            </a:r>
          </a:p>
        </p:txBody>
      </p:sp>
      <p:sp>
        <p:nvSpPr>
          <p:cNvPr id="56" name="Pladsholder til tekst 6"/>
          <p:cNvSpPr>
            <a:spLocks noGrp="1"/>
          </p:cNvSpPr>
          <p:nvPr>
            <p:ph type="body" sz="quarter" idx="13" hasCustomPrompt="1"/>
          </p:nvPr>
        </p:nvSpPr>
        <p:spPr>
          <a:xfrm>
            <a:off x="3071813" y="6363837"/>
            <a:ext cx="1819117" cy="282204"/>
          </a:xfrm>
        </p:spPr>
        <p:txBody>
          <a:bodyPr tIns="0">
            <a:noAutofit/>
          </a:bodyPr>
          <a:lstStyle>
            <a:lvl1pPr marL="0" indent="0">
              <a:lnSpc>
                <a:spcPct val="100000"/>
              </a:lnSpc>
              <a:buNone/>
              <a:defRPr sz="600" b="1" spc="170" baseline="0">
                <a:solidFill>
                  <a:schemeClr val="bg1"/>
                </a:solidFill>
                <a:latin typeface="+mn-lt"/>
              </a:defRPr>
            </a:lvl1pPr>
          </a:lstStyle>
          <a:p>
            <a:pPr lvl="0"/>
            <a:r>
              <a:rPr lang="da-DK" dirty="0"/>
              <a:t>INDSÆT POWERPOINT- ELLER ENHEDSNAVN HER</a:t>
            </a:r>
          </a:p>
        </p:txBody>
      </p:sp>
      <p:pic>
        <p:nvPicPr>
          <p:cNvPr id="55" name="Billede 5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193" y="6337504"/>
            <a:ext cx="1067932" cy="266983"/>
          </a:xfrm>
          <a:prstGeom prst="rect">
            <a:avLst/>
          </a:prstGeom>
        </p:spPr>
      </p:pic>
    </p:spTree>
    <p:extLst>
      <p:ext uri="{BB962C8B-B14F-4D97-AF65-F5344CB8AC3E}">
        <p14:creationId xmlns:p14="http://schemas.microsoft.com/office/powerpoint/2010/main" val="735931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10"/>
          <p:cNvSpPr>
            <a:spLocks noGrp="1"/>
          </p:cNvSpPr>
          <p:nvPr>
            <p:ph type="body" idx="1"/>
          </p:nvPr>
        </p:nvSpPr>
        <p:spPr>
          <a:xfrm>
            <a:off x="766763" y="2215710"/>
            <a:ext cx="6298513" cy="3559735"/>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4055" r:id="rId1"/>
    <p:sldLayoutId id="2147484019" r:id="rId2"/>
    <p:sldLayoutId id="2147484053" r:id="rId3"/>
    <p:sldLayoutId id="2147484008" r:id="rId4"/>
    <p:sldLayoutId id="2147484022" r:id="rId5"/>
    <p:sldLayoutId id="2147484011" r:id="rId6"/>
    <p:sldLayoutId id="2147484014" r:id="rId7"/>
    <p:sldLayoutId id="2147484020" r:id="rId8"/>
    <p:sldLayoutId id="2147484051" r:id="rId9"/>
    <p:sldLayoutId id="2147484032" r:id="rId10"/>
  </p:sldLayoutIdLst>
  <p:hf hdr="0" ftr="0" dt="0"/>
  <p:txStyles>
    <p:titleStyle>
      <a:lvl1pPr algn="l" defTabSz="914318" rtl="0" eaLnBrk="1" latinLnBrk="0" hangingPunct="1">
        <a:lnSpc>
          <a:spcPct val="100000"/>
        </a:lnSpc>
        <a:spcBef>
          <a:spcPct val="0"/>
        </a:spcBef>
        <a:buNone/>
        <a:defRPr sz="3600" b="1" kern="1200" spc="300" baseline="0">
          <a:solidFill>
            <a:schemeClr val="tx1"/>
          </a:solidFill>
          <a:latin typeface="Barlow" panose="00000500000000000000" pitchFamily="2" charset="0"/>
          <a:ea typeface="+mj-ea"/>
          <a:cs typeface="+mj-cs"/>
        </a:defRPr>
      </a:lvl1pPr>
    </p:titleStyle>
    <p:bodyStyle>
      <a:lvl1pPr marL="285750" indent="-285750" algn="l" defTabSz="914318" rtl="0" eaLnBrk="1" latinLnBrk="0" hangingPunct="1">
        <a:lnSpc>
          <a:spcPct val="120000"/>
        </a:lnSpc>
        <a:spcBef>
          <a:spcPts val="1000"/>
        </a:spcBef>
        <a:buFontTx/>
        <a:buBlip>
          <a:blip r:embed="rId12"/>
        </a:buBlip>
        <a:defRPr sz="1600" kern="1200" spc="0">
          <a:solidFill>
            <a:schemeClr val="tx1"/>
          </a:solidFill>
          <a:latin typeface="+mn-lt"/>
          <a:ea typeface="+mn-ea"/>
          <a:cs typeface="+mn-cs"/>
        </a:defRPr>
      </a:lvl1pPr>
      <a:lvl2pPr marL="623888" indent="-285750" algn="l" defTabSz="914318" rtl="0" eaLnBrk="1" latinLnBrk="0" hangingPunct="1">
        <a:lnSpc>
          <a:spcPct val="120000"/>
        </a:lnSpc>
        <a:spcBef>
          <a:spcPts val="499"/>
        </a:spcBef>
        <a:buFontTx/>
        <a:buBlip>
          <a:blip r:embed="rId12"/>
        </a:buBlip>
        <a:defRPr sz="1400" kern="1200">
          <a:solidFill>
            <a:schemeClr val="tx1"/>
          </a:solidFill>
          <a:latin typeface="+mn-lt"/>
          <a:ea typeface="+mn-ea"/>
          <a:cs typeface="+mn-cs"/>
        </a:defRPr>
      </a:lvl2pPr>
      <a:lvl3pPr marL="806450" indent="-171450" algn="l" defTabSz="914318" rtl="0" eaLnBrk="1" latinLnBrk="0" hangingPunct="1">
        <a:lnSpc>
          <a:spcPct val="120000"/>
        </a:lnSpc>
        <a:spcBef>
          <a:spcPts val="499"/>
        </a:spcBef>
        <a:buFontTx/>
        <a:buBlip>
          <a:blip r:embed="rId13"/>
        </a:buBlip>
        <a:tabLst>
          <a:tab pos="898525" algn="l"/>
        </a:tabLst>
        <a:defRPr sz="1200" kern="1200">
          <a:solidFill>
            <a:schemeClr val="tx1"/>
          </a:solidFill>
          <a:latin typeface="+mn-lt"/>
          <a:ea typeface="+mn-ea"/>
          <a:cs typeface="+mn-cs"/>
        </a:defRPr>
      </a:lvl3pPr>
      <a:lvl4pPr marL="1071563" indent="-171450" algn="l" defTabSz="914318" rtl="0" eaLnBrk="1" latinLnBrk="0" hangingPunct="1">
        <a:lnSpc>
          <a:spcPct val="120000"/>
        </a:lnSpc>
        <a:spcBef>
          <a:spcPts val="499"/>
        </a:spcBef>
        <a:buFontTx/>
        <a:buBlip>
          <a:blip r:embed="rId13"/>
        </a:buBlip>
        <a:defRPr sz="1000" kern="1200">
          <a:solidFill>
            <a:schemeClr val="tx1">
              <a:alpha val="70000"/>
            </a:schemeClr>
          </a:solidFill>
          <a:latin typeface="+mn-lt"/>
          <a:ea typeface="+mn-ea"/>
          <a:cs typeface="+mn-cs"/>
        </a:defRPr>
      </a:lvl4pPr>
      <a:lvl5pPr marL="1071563" indent="-171450" algn="l" defTabSz="914318" rtl="0" eaLnBrk="1" latinLnBrk="0" hangingPunct="1">
        <a:lnSpc>
          <a:spcPct val="120000"/>
        </a:lnSpc>
        <a:spcBef>
          <a:spcPts val="499"/>
        </a:spcBef>
        <a:buFontTx/>
        <a:buBlip>
          <a:blip r:embed="rId13"/>
        </a:buBlip>
        <a:defRPr sz="1000" kern="1200" baseline="0">
          <a:solidFill>
            <a:schemeClr val="tx1">
              <a:alpha val="50000"/>
            </a:schemeClr>
          </a:solidFill>
          <a:latin typeface="+mn-lt"/>
          <a:ea typeface="+mn-ea"/>
          <a:cs typeface="+mn-cs"/>
        </a:defRPr>
      </a:lvl5pPr>
      <a:lvl6pPr marL="251437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6pPr>
      <a:lvl7pPr marL="2971534"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7pPr>
      <a:lvl8pPr marL="3428692"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8pPr>
      <a:lvl9pPr marL="3885850" indent="-228580" algn="l" defTabSz="914318" rtl="0" eaLnBrk="1" latinLnBrk="0" hangingPunct="1">
        <a:lnSpc>
          <a:spcPct val="90000"/>
        </a:lnSpc>
        <a:spcBef>
          <a:spcPts val="499"/>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8" algn="l" defTabSz="914318" rtl="0" eaLnBrk="1" latinLnBrk="0" hangingPunct="1">
        <a:defRPr sz="1800" kern="1200">
          <a:solidFill>
            <a:schemeClr val="tx1"/>
          </a:solidFill>
          <a:latin typeface="+mn-lt"/>
          <a:ea typeface="+mn-ea"/>
          <a:cs typeface="+mn-cs"/>
        </a:defRPr>
      </a:lvl4pPr>
      <a:lvl5pPr marL="1828636" algn="l" defTabSz="914318" rtl="0" eaLnBrk="1" latinLnBrk="0" hangingPunct="1">
        <a:defRPr sz="1800" kern="1200">
          <a:solidFill>
            <a:schemeClr val="tx1"/>
          </a:solidFill>
          <a:latin typeface="+mn-lt"/>
          <a:ea typeface="+mn-ea"/>
          <a:cs typeface="+mn-cs"/>
        </a:defRPr>
      </a:lvl5pPr>
      <a:lvl6pPr marL="2285794" algn="l" defTabSz="914318" rtl="0" eaLnBrk="1" latinLnBrk="0" hangingPunct="1">
        <a:defRPr sz="1800" kern="1200">
          <a:solidFill>
            <a:schemeClr val="tx1"/>
          </a:solidFill>
          <a:latin typeface="+mn-lt"/>
          <a:ea typeface="+mn-ea"/>
          <a:cs typeface="+mn-cs"/>
        </a:defRPr>
      </a:lvl6pPr>
      <a:lvl7pPr marL="2742953" algn="l" defTabSz="914318" rtl="0" eaLnBrk="1" latinLnBrk="0" hangingPunct="1">
        <a:defRPr sz="1800" kern="1200">
          <a:solidFill>
            <a:schemeClr val="tx1"/>
          </a:solidFill>
          <a:latin typeface="+mn-lt"/>
          <a:ea typeface="+mn-ea"/>
          <a:cs typeface="+mn-cs"/>
        </a:defRPr>
      </a:lvl7pPr>
      <a:lvl8pPr marL="3200112" algn="l" defTabSz="914318" rtl="0" eaLnBrk="1" latinLnBrk="0" hangingPunct="1">
        <a:defRPr sz="1800" kern="1200">
          <a:solidFill>
            <a:schemeClr val="tx1"/>
          </a:solidFill>
          <a:latin typeface="+mn-lt"/>
          <a:ea typeface="+mn-ea"/>
          <a:cs typeface="+mn-cs"/>
        </a:defRPr>
      </a:lvl8pPr>
      <a:lvl9pPr marL="3657271" algn="l" defTabSz="914318"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1935" userDrawn="1">
          <p15:clr>
            <a:srgbClr val="F26B43"/>
          </p15:clr>
        </p15:guide>
        <p15:guide id="1" orient="horz" pos="1389" userDrawn="1">
          <p15:clr>
            <a:srgbClr val="F26B43"/>
          </p15:clr>
        </p15:guide>
        <p15:guide id="28" pos="483" userDrawn="1">
          <p15:clr>
            <a:srgbClr val="F26B43"/>
          </p15:clr>
        </p15:guide>
        <p15:guide id="29" pos="7320" userDrawn="1">
          <p15:clr>
            <a:srgbClr val="F26B43"/>
          </p15:clr>
        </p15:guide>
        <p15:guide id="48" pos="1141" userDrawn="1">
          <p15:clr>
            <a:srgbClr val="F26B43"/>
          </p15:clr>
        </p15:guide>
        <p15:guide id="51" orient="horz" pos="414" userDrawn="1">
          <p15:clr>
            <a:srgbClr val="F26B43"/>
          </p15:clr>
        </p15:guide>
        <p15:guide id="52" pos="4339" userDrawn="1">
          <p15:clr>
            <a:srgbClr val="F26B43"/>
          </p15:clr>
        </p15:guide>
        <p15:guide id="53" pos="4679"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hyperlink" Target="https://www.en.hum.aau.dk/" TargetMode="External"/><Relationship Id="rId13" Type="http://schemas.openxmlformats.org/officeDocument/2006/relationships/hyperlink" Target="https://www.en.tech.aau.dk/" TargetMode="External"/><Relationship Id="rId3" Type="http://schemas.openxmlformats.org/officeDocument/2006/relationships/hyperlink" Target="https://www.medicine.aau.dk/" TargetMode="External"/><Relationship Id="rId7" Type="http://schemas.openxmlformats.org/officeDocument/2006/relationships/hyperlink" Target="https://www.en.engineering.aau.dk/" TargetMode="External"/><Relationship Id="rId12" Type="http://schemas.openxmlformats.org/officeDocument/2006/relationships/hyperlink" Target="https://vbn.aau.dk/en/persons/126904" TargetMode="External"/><Relationship Id="rId17" Type="http://schemas.openxmlformats.org/officeDocument/2006/relationships/hyperlink" Target="https://www.law.aau.dk/" TargetMode="External"/><Relationship Id="rId2" Type="http://schemas.openxmlformats.org/officeDocument/2006/relationships/notesSlide" Target="../notesSlides/notesSlide1.xml"/><Relationship Id="rId16" Type="http://schemas.openxmlformats.org/officeDocument/2006/relationships/hyperlink" Target="https://www.en.aau.dk/about-aau/organisation-management/administration/" TargetMode="External"/><Relationship Id="rId1" Type="http://schemas.openxmlformats.org/officeDocument/2006/relationships/slideLayout" Target="../slideLayouts/slideLayout4.xml"/><Relationship Id="rId6" Type="http://schemas.openxmlformats.org/officeDocument/2006/relationships/hyperlink" Target="https://vbn.aau.dk/da/persons/149455" TargetMode="External"/><Relationship Id="rId11" Type="http://schemas.openxmlformats.org/officeDocument/2006/relationships/hyperlink" Target="https://vbn.aau.dk/en/persons/110440" TargetMode="External"/><Relationship Id="rId5" Type="http://schemas.openxmlformats.org/officeDocument/2006/relationships/hyperlink" Target="https://vbn.aau.dk/en/persons/109424" TargetMode="External"/><Relationship Id="rId15" Type="http://schemas.openxmlformats.org/officeDocument/2006/relationships/hyperlink" Target="https://vbn.aau.dk/en/persons/dorte-stigaard" TargetMode="External"/><Relationship Id="rId10" Type="http://schemas.openxmlformats.org/officeDocument/2006/relationships/hyperlink" Target="https://vbn.aau.dk/da/persons/103763" TargetMode="External"/><Relationship Id="rId4" Type="http://schemas.openxmlformats.org/officeDocument/2006/relationships/hyperlink" Target="https://vbn.aau.dk/en/persons/107549" TargetMode="External"/><Relationship Id="rId9" Type="http://schemas.openxmlformats.org/officeDocument/2006/relationships/hyperlink" Target="https://vbn.aau.dk/en/persons/138299" TargetMode="External"/><Relationship Id="rId14" Type="http://schemas.openxmlformats.org/officeDocument/2006/relationships/hyperlink" Target="https://www.en.innovation.a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4" name="Lige forbindelse 83"/>
          <p:cNvCxnSpPr/>
          <p:nvPr/>
        </p:nvCxnSpPr>
        <p:spPr>
          <a:xfrm flipH="1">
            <a:off x="5769890" y="380853"/>
            <a:ext cx="0" cy="3679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Lige forbindelse 57"/>
          <p:cNvCxnSpPr/>
          <p:nvPr/>
        </p:nvCxnSpPr>
        <p:spPr>
          <a:xfrm>
            <a:off x="1605895" y="2152631"/>
            <a:ext cx="0" cy="43347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Tekstboks 49">
            <a:hlinkClick r:id="rId3" tooltip="Link to SUND website"/>
          </p:cNvPr>
          <p:cNvSpPr txBox="1"/>
          <p:nvPr/>
        </p:nvSpPr>
        <p:spPr>
          <a:xfrm>
            <a:off x="2707395" y="2324322"/>
            <a:ext cx="1971709" cy="64106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lIns="43200" rIns="43200" anchor="ctr">
            <a:noAutofit/>
          </a:bodyPr>
          <a:lstStyle/>
          <a:p>
            <a:pPr algn="ctr">
              <a:defRPr/>
            </a:pPr>
            <a:r>
              <a:rPr lang="da-DK" sz="1050" b="1" dirty="0" err="1">
                <a:latin typeface="Arial" pitchFamily="34" charset="0"/>
                <a:cs typeface="Arial" pitchFamily="34" charset="0"/>
              </a:rPr>
              <a:t>Faculty</a:t>
            </a:r>
            <a:r>
              <a:rPr lang="da-DK" sz="1050" b="1" dirty="0">
                <a:latin typeface="Arial" pitchFamily="34" charset="0"/>
                <a:cs typeface="Arial" pitchFamily="34" charset="0"/>
              </a:rPr>
              <a:t> of </a:t>
            </a:r>
            <a:r>
              <a:rPr lang="da-DK" sz="1050" b="1" dirty="0" err="1">
                <a:latin typeface="Arial" pitchFamily="34" charset="0"/>
                <a:cs typeface="Arial" pitchFamily="34" charset="0"/>
              </a:rPr>
              <a:t>Medicine</a:t>
            </a:r>
            <a:r>
              <a:rPr lang="da-DK" sz="1050" b="1" dirty="0">
                <a:latin typeface="Arial" pitchFamily="34" charset="0"/>
                <a:cs typeface="Arial" pitchFamily="34" charset="0"/>
              </a:rPr>
              <a:t> </a:t>
            </a:r>
          </a:p>
        </p:txBody>
      </p:sp>
      <p:sp>
        <p:nvSpPr>
          <p:cNvPr id="6150" name="Tekstboks 50">
            <a:hlinkClick r:id="rId4" tooltip="Link to personal profile"/>
          </p:cNvPr>
          <p:cNvSpPr txBox="1">
            <a:spLocks noChangeArrowheads="1"/>
          </p:cNvSpPr>
          <p:nvPr/>
        </p:nvSpPr>
        <p:spPr bwMode="auto">
          <a:xfrm>
            <a:off x="4551356" y="748816"/>
            <a:ext cx="2437068"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eaLnBrk="1" hangingPunct="1"/>
            <a:r>
              <a:rPr lang="da-DK" altLang="da-DK" sz="1050" b="1" dirty="0">
                <a:latin typeface="Arial" panose="020B0604020202020204" pitchFamily="34" charset="0"/>
                <a:cs typeface="Arial" panose="020B0604020202020204" pitchFamily="34" charset="0"/>
              </a:rPr>
              <a:t>Per Michael Johansen</a:t>
            </a:r>
          </a:p>
          <a:p>
            <a:pPr algn="ctr" eaLnBrk="1" hangingPunct="1"/>
            <a:r>
              <a:rPr lang="da-DK" altLang="da-DK" sz="1000" b="1" dirty="0">
                <a:latin typeface="Arial" panose="020B0604020202020204" pitchFamily="34" charset="0"/>
                <a:cs typeface="Arial" panose="020B0604020202020204" pitchFamily="34" charset="0"/>
              </a:rPr>
              <a:t>Rector</a:t>
            </a:r>
            <a:endParaRPr lang="da-DK" altLang="da-DK" sz="1100" dirty="0">
              <a:latin typeface="Arial" panose="020B0604020202020204" pitchFamily="34" charset="0"/>
              <a:cs typeface="Arial" panose="020B0604020202020204" pitchFamily="34" charset="0"/>
            </a:endParaRPr>
          </a:p>
        </p:txBody>
      </p:sp>
      <p:sp>
        <p:nvSpPr>
          <p:cNvPr id="6151" name="Tekstboks 51">
            <a:hlinkClick r:id="rId5" tooltip="Link to personal profile"/>
          </p:cNvPr>
          <p:cNvSpPr txBox="1">
            <a:spLocks noChangeArrowheads="1"/>
          </p:cNvSpPr>
          <p:nvPr/>
        </p:nvSpPr>
        <p:spPr bwMode="auto">
          <a:xfrm>
            <a:off x="1973444" y="1188460"/>
            <a:ext cx="2263174"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a:r>
              <a:rPr lang="da-DK" altLang="da-DK" sz="1050" b="1" dirty="0">
                <a:latin typeface="Arial" panose="020B0604020202020204" pitchFamily="34" charset="0"/>
                <a:cs typeface="Arial" panose="020B0604020202020204" pitchFamily="34" charset="0"/>
              </a:rPr>
              <a:t>Anne Marie Kanstrup</a:t>
            </a:r>
          </a:p>
          <a:p>
            <a:pPr algn="ctr"/>
            <a:r>
              <a:rPr lang="da-DK" altLang="da-DK" sz="1000" b="1" dirty="0">
                <a:latin typeface="Arial" panose="020B0604020202020204" pitchFamily="34" charset="0"/>
                <a:cs typeface="Arial" panose="020B0604020202020204" pitchFamily="34" charset="0"/>
              </a:rPr>
              <a:t>Pro-rector</a:t>
            </a:r>
            <a:endParaRPr lang="da-DK" altLang="da-DK" sz="1100" dirty="0">
              <a:latin typeface="Arial" panose="020B0604020202020204" pitchFamily="34" charset="0"/>
              <a:cs typeface="Arial" panose="020B0604020202020204" pitchFamily="34" charset="0"/>
            </a:endParaRPr>
          </a:p>
        </p:txBody>
      </p:sp>
      <p:sp>
        <p:nvSpPr>
          <p:cNvPr id="6152" name="Tekstboks 52">
            <a:hlinkClick r:id="rId6" tooltip="Link to personal profile"/>
          </p:cNvPr>
          <p:cNvSpPr txBox="1">
            <a:spLocks noChangeArrowheads="1"/>
          </p:cNvSpPr>
          <p:nvPr/>
        </p:nvSpPr>
        <p:spPr bwMode="auto">
          <a:xfrm>
            <a:off x="7327039" y="1188460"/>
            <a:ext cx="2352680" cy="40780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a:r>
              <a:rPr lang="da-DK" altLang="da-DK" sz="1050" b="1" dirty="0">
                <a:latin typeface="Arial" panose="020B0604020202020204" pitchFamily="34" charset="0"/>
                <a:cs typeface="Arial" panose="020B0604020202020204" pitchFamily="34" charset="0"/>
              </a:rPr>
              <a:t>Søren Lind Christiansen</a:t>
            </a:r>
          </a:p>
          <a:p>
            <a:pPr algn="ctr"/>
            <a:r>
              <a:rPr lang="da-DK" altLang="da-DK" sz="1000" b="1" dirty="0" err="1">
                <a:latin typeface="Arial" panose="020B0604020202020204" pitchFamily="34" charset="0"/>
                <a:cs typeface="Arial" panose="020B0604020202020204" pitchFamily="34" charset="0"/>
              </a:rPr>
              <a:t>University</a:t>
            </a:r>
            <a:r>
              <a:rPr lang="da-DK" altLang="da-DK" sz="1000" b="1" dirty="0">
                <a:latin typeface="Arial" panose="020B0604020202020204" pitchFamily="34" charset="0"/>
                <a:cs typeface="Arial" panose="020B0604020202020204" pitchFamily="34" charset="0"/>
              </a:rPr>
              <a:t> </a:t>
            </a:r>
            <a:r>
              <a:rPr lang="da-DK" altLang="da-DK" sz="1000" b="1" dirty="0" err="1">
                <a:latin typeface="Arial" panose="020B0604020202020204" pitchFamily="34" charset="0"/>
                <a:cs typeface="Arial" panose="020B0604020202020204" pitchFamily="34" charset="0"/>
              </a:rPr>
              <a:t>Director</a:t>
            </a:r>
            <a:r>
              <a:rPr lang="da-DK" altLang="da-DK" sz="1000" b="1" dirty="0">
                <a:latin typeface="Arial" panose="020B0604020202020204" pitchFamily="34" charset="0"/>
                <a:cs typeface="Arial" panose="020B0604020202020204" pitchFamily="34" charset="0"/>
              </a:rPr>
              <a:t> </a:t>
            </a:r>
            <a:endParaRPr lang="da-DK" altLang="da-DK" sz="1100" dirty="0">
              <a:latin typeface="Arial" panose="020B0604020202020204" pitchFamily="34" charset="0"/>
              <a:cs typeface="Arial" panose="020B0604020202020204" pitchFamily="34" charset="0"/>
            </a:endParaRPr>
          </a:p>
        </p:txBody>
      </p:sp>
      <p:sp>
        <p:nvSpPr>
          <p:cNvPr id="54" name="Tekstboks 53">
            <a:hlinkClick r:id="rId7" tooltip="Link to ENG website"/>
          </p:cNvPr>
          <p:cNvSpPr txBox="1"/>
          <p:nvPr/>
        </p:nvSpPr>
        <p:spPr>
          <a:xfrm>
            <a:off x="6872610" y="2324322"/>
            <a:ext cx="1965707" cy="64106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wrap="square" lIns="43200" rIns="43200" anchor="ctr">
            <a:noAutofit/>
          </a:bodyPr>
          <a:lstStyle/>
          <a:p>
            <a:pPr algn="ctr">
              <a:defRPr/>
            </a:pPr>
            <a:r>
              <a:rPr lang="da-DK" sz="1050" b="1" dirty="0" err="1">
                <a:latin typeface="Arial" pitchFamily="34" charset="0"/>
                <a:cs typeface="Arial" pitchFamily="34" charset="0"/>
              </a:rPr>
              <a:t>Faculty</a:t>
            </a:r>
            <a:r>
              <a:rPr lang="da-DK" sz="1050" b="1" dirty="0">
                <a:latin typeface="Arial" pitchFamily="34" charset="0"/>
                <a:cs typeface="Arial" pitchFamily="34" charset="0"/>
              </a:rPr>
              <a:t> of Engineering and Science </a:t>
            </a:r>
          </a:p>
        </p:txBody>
      </p:sp>
      <p:sp>
        <p:nvSpPr>
          <p:cNvPr id="55" name="Tekstboks 54">
            <a:hlinkClick r:id="rId8" tooltip="Link to HUM website"/>
          </p:cNvPr>
          <p:cNvSpPr txBox="1"/>
          <p:nvPr/>
        </p:nvSpPr>
        <p:spPr>
          <a:xfrm>
            <a:off x="619473" y="2324322"/>
            <a:ext cx="1971709" cy="641068"/>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lIns="0" rIns="0" anchor="ctr">
            <a:noAutofit/>
          </a:bodyPr>
          <a:lstStyle/>
          <a:p>
            <a:pPr algn="ctr">
              <a:defRPr/>
            </a:pPr>
            <a:r>
              <a:rPr lang="da-DK" sz="1050" b="1">
                <a:latin typeface="Arial" pitchFamily="34" charset="0"/>
                <a:cs typeface="Arial" pitchFamily="34" charset="0"/>
              </a:rPr>
              <a:t>Faculty</a:t>
            </a:r>
            <a:r>
              <a:rPr lang="da-DK" sz="1050" b="1" dirty="0">
                <a:latin typeface="Arial" pitchFamily="34" charset="0"/>
                <a:cs typeface="Arial" pitchFamily="34" charset="0"/>
              </a:rPr>
              <a:t> of Social </a:t>
            </a:r>
          </a:p>
          <a:p>
            <a:pPr algn="ctr">
              <a:defRPr/>
            </a:pPr>
            <a:r>
              <a:rPr lang="da-DK" sz="1050" b="1" dirty="0">
                <a:latin typeface="Arial" pitchFamily="34" charset="0"/>
                <a:cs typeface="Arial" pitchFamily="34" charset="0"/>
              </a:rPr>
              <a:t>Sciences and </a:t>
            </a:r>
            <a:r>
              <a:rPr lang="da-DK" sz="1050" b="1" dirty="0" err="1">
                <a:latin typeface="Arial" pitchFamily="34" charset="0"/>
                <a:cs typeface="Arial" pitchFamily="34" charset="0"/>
              </a:rPr>
              <a:t>Humanities</a:t>
            </a:r>
            <a:r>
              <a:rPr lang="da-DK" sz="1050" b="1" dirty="0">
                <a:latin typeface="Arial" pitchFamily="34" charset="0"/>
                <a:cs typeface="Arial" pitchFamily="34" charset="0"/>
              </a:rPr>
              <a:t> </a:t>
            </a:r>
          </a:p>
        </p:txBody>
      </p:sp>
      <p:sp>
        <p:nvSpPr>
          <p:cNvPr id="6156" name="Tekstboks 57">
            <a:hlinkClick r:id="rId9" tooltip="Link to personal profile"/>
          </p:cNvPr>
          <p:cNvSpPr txBox="1">
            <a:spLocks noChangeArrowheads="1"/>
          </p:cNvSpPr>
          <p:nvPr/>
        </p:nvSpPr>
        <p:spPr bwMode="auto">
          <a:xfrm>
            <a:off x="6872040" y="3114718"/>
            <a:ext cx="1966277"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eaLnBrk="1" hangingPunct="1"/>
            <a:r>
              <a:rPr lang="da-DK" altLang="da-DK" sz="1000" b="1" dirty="0">
                <a:latin typeface="Arial" panose="020B0604020202020204" pitchFamily="34" charset="0"/>
                <a:cs typeface="Arial" panose="020B0604020202020204" pitchFamily="34" charset="0"/>
              </a:rPr>
              <a:t>Mogens Rysholt Poulsen</a:t>
            </a:r>
          </a:p>
          <a:p>
            <a:pPr algn="ctr" eaLnBrk="1" hangingPunct="1"/>
            <a:r>
              <a:rPr lang="da-DK" altLang="da-DK" sz="900" b="1" dirty="0">
                <a:latin typeface="Arial" panose="020B0604020202020204" pitchFamily="34" charset="0"/>
                <a:cs typeface="Arial" panose="020B0604020202020204" pitchFamily="34" charset="0"/>
              </a:rPr>
              <a:t>Dean</a:t>
            </a:r>
            <a:endParaRPr lang="da-DK" altLang="da-DK" sz="1050" dirty="0">
              <a:latin typeface="Arial" panose="020B0604020202020204" pitchFamily="34" charset="0"/>
              <a:cs typeface="Arial" panose="020B0604020202020204" pitchFamily="34" charset="0"/>
            </a:endParaRPr>
          </a:p>
        </p:txBody>
      </p:sp>
      <p:sp>
        <p:nvSpPr>
          <p:cNvPr id="59" name="Tekstboks 58"/>
          <p:cNvSpPr txBox="1"/>
          <p:nvPr/>
        </p:nvSpPr>
        <p:spPr>
          <a:xfrm>
            <a:off x="4551357" y="215986"/>
            <a:ext cx="2437067" cy="307777"/>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pPr algn="ctr">
              <a:defRPr/>
            </a:pPr>
            <a:r>
              <a:rPr lang="da-DK" sz="1400" b="1">
                <a:latin typeface="Arial" pitchFamily="34" charset="0"/>
                <a:cs typeface="Arial" pitchFamily="34" charset="0"/>
              </a:rPr>
              <a:t>UNIVERSITY BOARD</a:t>
            </a:r>
            <a:endParaRPr lang="da-DK" sz="1400" b="1" dirty="0">
              <a:latin typeface="Arial" pitchFamily="34" charset="0"/>
              <a:cs typeface="Arial" pitchFamily="34" charset="0"/>
            </a:endParaRPr>
          </a:p>
        </p:txBody>
      </p:sp>
      <p:sp>
        <p:nvSpPr>
          <p:cNvPr id="6158" name="Tekstboks 60">
            <a:hlinkClick r:id="rId10" tooltip="Link to personal profile"/>
          </p:cNvPr>
          <p:cNvSpPr txBox="1">
            <a:spLocks noChangeArrowheads="1"/>
          </p:cNvSpPr>
          <p:nvPr/>
        </p:nvSpPr>
        <p:spPr bwMode="auto">
          <a:xfrm>
            <a:off x="4795887" y="3114917"/>
            <a:ext cx="1959858"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eaLnBrk="1" hangingPunct="1"/>
            <a:r>
              <a:rPr lang="da-DK" altLang="da-DK" sz="1000" b="1" dirty="0">
                <a:latin typeface="Arial" panose="020B0604020202020204" pitchFamily="34" charset="0"/>
                <a:cs typeface="Arial" panose="020B0604020202020204" pitchFamily="34" charset="0"/>
              </a:rPr>
              <a:t>Thomas Bak</a:t>
            </a:r>
          </a:p>
          <a:p>
            <a:pPr algn="ctr" eaLnBrk="1" hangingPunct="1"/>
            <a:r>
              <a:rPr lang="da-DK" altLang="da-DK" sz="900" b="1" dirty="0">
                <a:latin typeface="Arial" panose="020B0604020202020204" pitchFamily="34" charset="0"/>
                <a:cs typeface="Arial" panose="020B0604020202020204" pitchFamily="34" charset="0"/>
              </a:rPr>
              <a:t>Dean</a:t>
            </a:r>
            <a:endParaRPr lang="da-DK" altLang="da-DK" sz="1050" dirty="0">
              <a:latin typeface="Arial" panose="020B0604020202020204" pitchFamily="34" charset="0"/>
              <a:cs typeface="Arial" panose="020B0604020202020204" pitchFamily="34" charset="0"/>
            </a:endParaRPr>
          </a:p>
        </p:txBody>
      </p:sp>
      <p:sp>
        <p:nvSpPr>
          <p:cNvPr id="6159" name="Tekstboks 61">
            <a:hlinkClick r:id="rId11" tooltip="Link to personal profile"/>
          </p:cNvPr>
          <p:cNvSpPr txBox="1">
            <a:spLocks noChangeArrowheads="1"/>
          </p:cNvSpPr>
          <p:nvPr/>
        </p:nvSpPr>
        <p:spPr bwMode="auto">
          <a:xfrm>
            <a:off x="620042" y="3115527"/>
            <a:ext cx="1970888"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a:r>
              <a:rPr lang="da-DK" altLang="da-DK" sz="1000" b="1" dirty="0">
                <a:latin typeface="Arial" panose="020B0604020202020204" pitchFamily="34" charset="0"/>
                <a:cs typeface="Arial" panose="020B0604020202020204" pitchFamily="34" charset="0"/>
              </a:rPr>
              <a:t>Rasmus Antoft</a:t>
            </a:r>
          </a:p>
          <a:p>
            <a:pPr algn="ctr" eaLnBrk="1" hangingPunct="1"/>
            <a:r>
              <a:rPr lang="da-DK" altLang="da-DK" sz="900" b="1" dirty="0">
                <a:latin typeface="Arial" panose="020B0604020202020204" pitchFamily="34" charset="0"/>
                <a:cs typeface="Arial" panose="020B0604020202020204" pitchFamily="34" charset="0"/>
              </a:rPr>
              <a:t>Dean</a:t>
            </a:r>
            <a:endParaRPr lang="da-DK" altLang="da-DK" sz="1050" dirty="0">
              <a:latin typeface="Arial" panose="020B0604020202020204" pitchFamily="34" charset="0"/>
              <a:cs typeface="Arial" panose="020B0604020202020204" pitchFamily="34" charset="0"/>
            </a:endParaRPr>
          </a:p>
        </p:txBody>
      </p:sp>
      <p:sp>
        <p:nvSpPr>
          <p:cNvPr id="6163" name="Tekstboks 69">
            <a:hlinkClick r:id="rId12" tooltip="Link to personal profile"/>
          </p:cNvPr>
          <p:cNvSpPr txBox="1">
            <a:spLocks noChangeArrowheads="1"/>
          </p:cNvSpPr>
          <p:nvPr/>
        </p:nvSpPr>
        <p:spPr bwMode="auto">
          <a:xfrm>
            <a:off x="2707964" y="3114718"/>
            <a:ext cx="1969689"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eaLnBrk="1" hangingPunct="1"/>
            <a:r>
              <a:rPr lang="da-DK" altLang="da-DK" sz="1000" b="1" dirty="0">
                <a:latin typeface="Arial" panose="020B0604020202020204" pitchFamily="34" charset="0"/>
                <a:cs typeface="Arial" panose="020B0604020202020204" pitchFamily="34" charset="0"/>
              </a:rPr>
              <a:t>Lars Hvilsted Rasmussen</a:t>
            </a:r>
          </a:p>
          <a:p>
            <a:pPr algn="ctr" eaLnBrk="1" hangingPunct="1"/>
            <a:r>
              <a:rPr lang="da-DK" altLang="da-DK" sz="900" b="1" dirty="0">
                <a:latin typeface="Arial" panose="020B0604020202020204" pitchFamily="34" charset="0"/>
                <a:cs typeface="Arial" panose="020B0604020202020204" pitchFamily="34" charset="0"/>
              </a:rPr>
              <a:t>Dean</a:t>
            </a:r>
            <a:endParaRPr lang="da-DK" altLang="da-DK" sz="1050" dirty="0">
              <a:latin typeface="Arial" panose="020B0604020202020204" pitchFamily="34" charset="0"/>
              <a:cs typeface="Arial" panose="020B0604020202020204" pitchFamily="34" charset="0"/>
            </a:endParaRPr>
          </a:p>
        </p:txBody>
      </p:sp>
      <p:sp>
        <p:nvSpPr>
          <p:cNvPr id="71" name="Tekstboks 70">
            <a:hlinkClick r:id="rId13" tooltip="Link to TECH website"/>
          </p:cNvPr>
          <p:cNvSpPr txBox="1"/>
          <p:nvPr/>
        </p:nvSpPr>
        <p:spPr>
          <a:xfrm>
            <a:off x="4790003" y="2324323"/>
            <a:ext cx="1971709" cy="641067"/>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lIns="43200" rIns="43200" anchor="ctr">
            <a:noAutofit/>
          </a:bodyPr>
          <a:lstStyle/>
          <a:p>
            <a:pPr algn="ctr">
              <a:defRPr/>
            </a:pPr>
            <a:r>
              <a:rPr lang="da-DK" sz="1050" b="1" dirty="0">
                <a:latin typeface="Arial" pitchFamily="34" charset="0"/>
                <a:cs typeface="Arial" pitchFamily="34" charset="0"/>
              </a:rPr>
              <a:t>Technical </a:t>
            </a:r>
            <a:r>
              <a:rPr lang="da-DK" sz="1050" b="1" dirty="0" err="1">
                <a:latin typeface="Arial" pitchFamily="34" charset="0"/>
                <a:cs typeface="Arial" pitchFamily="34" charset="0"/>
              </a:rPr>
              <a:t>Faculty</a:t>
            </a:r>
            <a:r>
              <a:rPr lang="da-DK" sz="1050" b="1" dirty="0">
                <a:latin typeface="Arial" pitchFamily="34" charset="0"/>
                <a:cs typeface="Arial" pitchFamily="34" charset="0"/>
              </a:rPr>
              <a:t> of IT </a:t>
            </a:r>
          </a:p>
          <a:p>
            <a:pPr algn="ctr">
              <a:defRPr/>
            </a:pPr>
            <a:r>
              <a:rPr lang="da-DK" sz="1050" b="1" dirty="0">
                <a:latin typeface="Arial" pitchFamily="34" charset="0"/>
                <a:cs typeface="Arial" pitchFamily="34" charset="0"/>
              </a:rPr>
              <a:t>and Design</a:t>
            </a:r>
          </a:p>
        </p:txBody>
      </p:sp>
      <p:cxnSp>
        <p:nvCxnSpPr>
          <p:cNvPr id="75" name="Lige forbindelse 74"/>
          <p:cNvCxnSpPr>
            <a:cxnSpLocks/>
          </p:cNvCxnSpPr>
          <p:nvPr/>
        </p:nvCxnSpPr>
        <p:spPr>
          <a:xfrm>
            <a:off x="5769890" y="2152633"/>
            <a:ext cx="0" cy="17369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Lige forbindelse 77"/>
          <p:cNvCxnSpPr/>
          <p:nvPr/>
        </p:nvCxnSpPr>
        <p:spPr>
          <a:xfrm>
            <a:off x="7874775" y="2152631"/>
            <a:ext cx="0" cy="21676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6" name="Kombinationstegning 1035"/>
          <p:cNvSpPr/>
          <p:nvPr/>
        </p:nvSpPr>
        <p:spPr bwMode="auto">
          <a:xfrm>
            <a:off x="2707964" y="3592305"/>
            <a:ext cx="1971709" cy="1351685"/>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0" lvl="1" defTabSz="426720">
              <a:lnSpc>
                <a:spcPct val="90000"/>
              </a:lnSpc>
              <a:spcAft>
                <a:spcPct val="15000"/>
              </a:spcAft>
              <a:defRPr/>
            </a:pPr>
            <a:endParaRPr lang="da-DK" sz="900" b="1" dirty="0">
              <a:latin typeface="Arial" panose="020B0604020202020204" pitchFamily="34" charset="0"/>
              <a:cs typeface="Arial" panose="020B0604020202020204" pitchFamily="34" charset="0"/>
            </a:endParaRPr>
          </a:p>
          <a:p>
            <a:pPr marL="0" lvl="1" defTabSz="426720">
              <a:lnSpc>
                <a:spcPct val="90000"/>
              </a:lnSpc>
              <a:spcAft>
                <a:spcPct val="15000"/>
              </a:spcAft>
              <a:defRPr/>
            </a:pPr>
            <a:r>
              <a:rPr lang="da-DK" sz="1000" b="1" dirty="0">
                <a:latin typeface="Arial" panose="020B0604020202020204" pitchFamily="34" charset="0"/>
                <a:cs typeface="Arial" panose="020B0604020202020204" pitchFamily="34" charset="0"/>
              </a:rPr>
              <a:t>Departments</a:t>
            </a:r>
            <a:br>
              <a:rPr lang="da-DK" sz="900" b="1" dirty="0">
                <a:latin typeface="Arial" panose="020B0604020202020204" pitchFamily="34" charset="0"/>
                <a:cs typeface="Arial" panose="020B0604020202020204" pitchFamily="34" charset="0"/>
              </a:rPr>
            </a:br>
            <a:endParaRPr lang="da-DK" sz="900" b="1"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r>
              <a:rPr lang="en-US" sz="900" dirty="0">
                <a:latin typeface="Arial" panose="020B0604020202020204" pitchFamily="34" charset="0"/>
                <a:cs typeface="Arial" panose="020B0604020202020204" pitchFamily="34" charset="0"/>
              </a:rPr>
              <a:t>Health Science and Technology </a:t>
            </a:r>
          </a:p>
          <a:p>
            <a:pPr marL="68580" lvl="1" indent="-68580" defTabSz="426720">
              <a:lnSpc>
                <a:spcPct val="90000"/>
              </a:lnSpc>
              <a:spcAft>
                <a:spcPct val="15000"/>
              </a:spcAft>
              <a:buFontTx/>
              <a:buChar char="••"/>
              <a:defRPr/>
            </a:pPr>
            <a:r>
              <a:rPr lang="en-US" sz="900" dirty="0">
                <a:latin typeface="Arial" panose="020B0604020202020204" pitchFamily="34" charset="0"/>
                <a:cs typeface="Arial" panose="020B0604020202020204" pitchFamily="34" charset="0"/>
              </a:rPr>
              <a:t>Clinical Medicine</a:t>
            </a: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p:txBody>
      </p:sp>
      <p:sp>
        <p:nvSpPr>
          <p:cNvPr id="69" name="Tekstboks 68">
            <a:hlinkClick r:id="rId14" tooltip="Link to AAU Innovation website"/>
          </p:cNvPr>
          <p:cNvSpPr txBox="1"/>
          <p:nvPr/>
        </p:nvSpPr>
        <p:spPr>
          <a:xfrm>
            <a:off x="8960266" y="2326326"/>
            <a:ext cx="1457599" cy="639063"/>
          </a:xfrm>
          <a:prstGeom prst="rect">
            <a:avLst/>
          </a:prstGeom>
          <a:solidFill>
            <a:srgbClr val="5E969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da-DK" sz="1050" b="1" dirty="0">
              <a:solidFill>
                <a:schemeClr val="bg1"/>
              </a:solidFill>
              <a:latin typeface="Arial" pitchFamily="34" charset="0"/>
              <a:cs typeface="Arial" pitchFamily="34" charset="0"/>
            </a:endParaRPr>
          </a:p>
          <a:p>
            <a:pPr algn="ctr">
              <a:defRPr/>
            </a:pPr>
            <a:r>
              <a:rPr lang="da-DK" sz="1050" b="1" dirty="0">
                <a:solidFill>
                  <a:schemeClr val="bg1"/>
                </a:solidFill>
                <a:latin typeface="Arial" pitchFamily="34" charset="0"/>
                <a:cs typeface="Arial" pitchFamily="34" charset="0"/>
              </a:rPr>
              <a:t>AAU Innovation</a:t>
            </a:r>
          </a:p>
          <a:p>
            <a:pPr algn="ctr">
              <a:defRPr/>
            </a:pPr>
            <a:endParaRPr lang="da-DK" sz="1050" b="1" dirty="0">
              <a:solidFill>
                <a:schemeClr val="bg1"/>
              </a:solidFill>
              <a:latin typeface="Arial" pitchFamily="34" charset="0"/>
              <a:cs typeface="Arial" pitchFamily="34" charset="0"/>
            </a:endParaRPr>
          </a:p>
        </p:txBody>
      </p:sp>
      <p:cxnSp>
        <p:nvCxnSpPr>
          <p:cNvPr id="85" name="Lige forbindelse 84"/>
          <p:cNvCxnSpPr/>
          <p:nvPr/>
        </p:nvCxnSpPr>
        <p:spPr>
          <a:xfrm>
            <a:off x="11328812" y="1403775"/>
            <a:ext cx="0" cy="12462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kstboks 57">
            <a:hlinkClick r:id="rId15" tooltip="Link to personal profile"/>
          </p:cNvPr>
          <p:cNvSpPr txBox="1">
            <a:spLocks noChangeArrowheads="1"/>
          </p:cNvSpPr>
          <p:nvPr/>
        </p:nvSpPr>
        <p:spPr bwMode="auto">
          <a:xfrm>
            <a:off x="8968079" y="3118766"/>
            <a:ext cx="1449785" cy="38472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0" rIns="0"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eaLnBrk="1" hangingPunct="1"/>
            <a:r>
              <a:rPr lang="da-DK" altLang="da-DK" sz="1000" b="1" dirty="0">
                <a:latin typeface="Arial" panose="020B0604020202020204" pitchFamily="34" charset="0"/>
                <a:cs typeface="Arial" panose="020B0604020202020204" pitchFamily="34" charset="0"/>
              </a:rPr>
              <a:t>Mads Bang</a:t>
            </a:r>
          </a:p>
          <a:p>
            <a:pPr algn="ctr" eaLnBrk="1" hangingPunct="1"/>
            <a:r>
              <a:rPr lang="da-DK" altLang="da-DK" sz="900" b="1" dirty="0">
                <a:latin typeface="Arial" panose="020B0604020202020204" pitchFamily="34" charset="0"/>
                <a:cs typeface="Arial" panose="020B0604020202020204" pitchFamily="34" charset="0"/>
              </a:rPr>
              <a:t>Innovation </a:t>
            </a:r>
            <a:r>
              <a:rPr lang="da-DK" altLang="da-DK" sz="900" b="1" dirty="0" err="1">
                <a:latin typeface="Arial" panose="020B0604020202020204" pitchFamily="34" charset="0"/>
                <a:cs typeface="Arial" panose="020B0604020202020204" pitchFamily="34" charset="0"/>
              </a:rPr>
              <a:t>Director</a:t>
            </a:r>
            <a:endParaRPr lang="da-DK" altLang="da-DK" sz="1050" dirty="0">
              <a:latin typeface="Arial" panose="020B0604020202020204" pitchFamily="34" charset="0"/>
              <a:cs typeface="Arial" panose="020B0604020202020204" pitchFamily="34" charset="0"/>
            </a:endParaRPr>
          </a:p>
        </p:txBody>
      </p:sp>
      <p:sp>
        <p:nvSpPr>
          <p:cNvPr id="123" name="Kombinationstegning 122"/>
          <p:cNvSpPr/>
          <p:nvPr/>
        </p:nvSpPr>
        <p:spPr bwMode="auto">
          <a:xfrm>
            <a:off x="10545836" y="3590303"/>
            <a:ext cx="1565953" cy="2319032"/>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rgbClr val="5E9695">
              <a:alpha val="25000"/>
            </a:srgb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68580" lvl="1" indent="-68580" defTabSz="26670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Aalborg University Library</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IT Services</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Campus Services</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HR</a:t>
            </a:r>
          </a:p>
          <a:p>
            <a:pPr marL="68580" lvl="1" indent="-68580" defTabSz="266700">
              <a:lnSpc>
                <a:spcPct val="90000"/>
              </a:lnSpc>
              <a:spcAft>
                <a:spcPct val="15000"/>
              </a:spcAft>
              <a:buFontTx/>
              <a:buChar char="••"/>
              <a:defRPr/>
            </a:pPr>
            <a:r>
              <a:rPr lang="da-DK" sz="900" dirty="0" err="1">
                <a:latin typeface="Arial" panose="020B0604020202020204" pitchFamily="34" charset="0"/>
                <a:cs typeface="Arial" panose="020B0604020202020204" pitchFamily="34" charset="0"/>
              </a:rPr>
              <a:t>Rector’s</a:t>
            </a:r>
            <a:r>
              <a:rPr lang="da-DK" sz="900" dirty="0">
                <a:latin typeface="Arial" panose="020B0604020202020204" pitchFamily="34" charset="0"/>
                <a:cs typeface="Arial" panose="020B0604020202020204" pitchFamily="34" charset="0"/>
              </a:rPr>
              <a:t> Office</a:t>
            </a:r>
          </a:p>
          <a:p>
            <a:pPr marL="68580" lvl="1" indent="-68580" defTabSz="266700">
              <a:lnSpc>
                <a:spcPct val="90000"/>
              </a:lnSpc>
              <a:spcAft>
                <a:spcPct val="15000"/>
              </a:spcAft>
              <a:buFontTx/>
              <a:buChar char="••"/>
              <a:defRPr/>
            </a:pPr>
            <a:r>
              <a:rPr lang="da-DK" sz="900" dirty="0" err="1">
                <a:latin typeface="Arial" panose="020B0604020202020204" pitchFamily="34" charset="0"/>
                <a:cs typeface="Arial" panose="020B0604020202020204" pitchFamily="34" charset="0"/>
              </a:rPr>
              <a:t>Communication</a:t>
            </a:r>
            <a:endParaRPr lang="da-DK" sz="900" dirty="0">
              <a:latin typeface="Arial" panose="020B0604020202020204" pitchFamily="34" charset="0"/>
              <a:cs typeface="Arial" panose="020B0604020202020204" pitchFamily="34" charset="0"/>
            </a:endParaRPr>
          </a:p>
          <a:p>
            <a:pPr marL="68580" lvl="1" indent="-68580" defTabSz="266700">
              <a:lnSpc>
                <a:spcPct val="90000"/>
              </a:lnSpc>
              <a:spcAft>
                <a:spcPct val="15000"/>
              </a:spcAft>
              <a:buFontTx/>
              <a:buChar char="••"/>
              <a:defRPr/>
            </a:pPr>
            <a:r>
              <a:rPr lang="da-DK" sz="900" dirty="0" err="1">
                <a:latin typeface="Arial" panose="020B0604020202020204" pitchFamily="34" charset="0"/>
                <a:cs typeface="Arial" panose="020B0604020202020204" pitchFamily="34" charset="0"/>
              </a:rPr>
              <a:t>Study</a:t>
            </a:r>
            <a:r>
              <a:rPr lang="da-DK" sz="900" dirty="0">
                <a:latin typeface="Arial" panose="020B0604020202020204" pitchFamily="34" charset="0"/>
                <a:cs typeface="Arial" panose="020B0604020202020204" pitchFamily="34" charset="0"/>
              </a:rPr>
              <a:t> Services</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Finances</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AAU Shared Services CPH</a:t>
            </a:r>
          </a:p>
          <a:p>
            <a:pPr marL="68580" lvl="1" indent="-68580" defTabSz="266700">
              <a:lnSpc>
                <a:spcPct val="90000"/>
              </a:lnSpc>
              <a:spcAft>
                <a:spcPct val="15000"/>
              </a:spcAft>
              <a:buFontTx/>
              <a:buChar char="••"/>
              <a:defRPr/>
            </a:pPr>
            <a:r>
              <a:rPr lang="da-DK" sz="900" dirty="0">
                <a:latin typeface="Arial" panose="020B0604020202020204" pitchFamily="34" charset="0"/>
                <a:cs typeface="Arial" panose="020B0604020202020204" pitchFamily="34" charset="0"/>
              </a:rPr>
              <a:t>AAU Shared Services Esbjerg</a:t>
            </a:r>
          </a:p>
          <a:p>
            <a:pPr marL="68580" lvl="1" indent="-68580" defTabSz="266700">
              <a:lnSpc>
                <a:spcPct val="90000"/>
              </a:lnSpc>
              <a:spcAft>
                <a:spcPct val="15000"/>
              </a:spcAft>
              <a:buFontTx/>
              <a:buChar char="••"/>
              <a:defRPr/>
            </a:pPr>
            <a:r>
              <a:rPr lang="da-DK" sz="900" dirty="0">
                <a:solidFill>
                  <a:schemeClr val="tx1"/>
                </a:solidFill>
                <a:latin typeface="Arial" panose="020B0604020202020204" pitchFamily="34" charset="0"/>
                <a:cs typeface="Arial" panose="020B0604020202020204" pitchFamily="34" charset="0"/>
              </a:rPr>
              <a:t>Research Services</a:t>
            </a:r>
          </a:p>
          <a:p>
            <a:pPr marL="68580" lvl="1" indent="-68580" defTabSz="266700">
              <a:lnSpc>
                <a:spcPct val="90000"/>
              </a:lnSpc>
              <a:spcAft>
                <a:spcPct val="15000"/>
              </a:spcAft>
              <a:buFontTx/>
              <a:buChar char="••"/>
              <a:defRPr/>
            </a:pPr>
            <a:r>
              <a:rPr kumimoji="0" lang="da-DK"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EU</a:t>
            </a:r>
            <a:r>
              <a:rPr kumimoji="0" lang="da-DK" sz="900" b="0" i="0" u="none" strike="noStrike" kern="1200" cap="none" spc="0" normalizeH="0" noProof="0" dirty="0">
                <a:ln>
                  <a:noFill/>
                </a:ln>
                <a:solidFill>
                  <a:schemeClr val="tx1"/>
                </a:solidFill>
                <a:effectLst/>
                <a:uLnTx/>
                <a:uFillTx/>
                <a:latin typeface="Arial" panose="020B0604020202020204" pitchFamily="34" charset="0"/>
                <a:ea typeface="+mn-ea"/>
                <a:cs typeface="Arial" panose="020B0604020202020204" pitchFamily="34" charset="0"/>
              </a:rPr>
              <a:t> Office</a:t>
            </a:r>
            <a:endParaRPr kumimoji="0" lang="da-DK"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68580" lvl="1" indent="-68580" defTabSz="26670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lvl="1" indent="-68580" defTabSz="26670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p:txBody>
      </p:sp>
      <p:cxnSp>
        <p:nvCxnSpPr>
          <p:cNvPr id="9" name="Lige forbindelse 8"/>
          <p:cNvCxnSpPr>
            <a:cxnSpLocks/>
            <a:stCxn id="6152" idx="3"/>
          </p:cNvCxnSpPr>
          <p:nvPr/>
        </p:nvCxnSpPr>
        <p:spPr>
          <a:xfrm>
            <a:off x="9679719" y="1392362"/>
            <a:ext cx="1649092" cy="114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Lige forbindelse 97"/>
          <p:cNvCxnSpPr>
            <a:cxnSpLocks/>
          </p:cNvCxnSpPr>
          <p:nvPr/>
        </p:nvCxnSpPr>
        <p:spPr>
          <a:xfrm flipH="1">
            <a:off x="3690443" y="2152633"/>
            <a:ext cx="566" cy="1716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Lige forbindelse 118"/>
          <p:cNvCxnSpPr>
            <a:cxnSpLocks/>
          </p:cNvCxnSpPr>
          <p:nvPr/>
        </p:nvCxnSpPr>
        <p:spPr>
          <a:xfrm>
            <a:off x="9697302" y="2152633"/>
            <a:ext cx="285" cy="17168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Lige forbindelse 124"/>
          <p:cNvCxnSpPr>
            <a:cxnSpLocks/>
            <a:stCxn id="6151" idx="3"/>
            <a:endCxn id="6152" idx="1"/>
          </p:cNvCxnSpPr>
          <p:nvPr/>
        </p:nvCxnSpPr>
        <p:spPr>
          <a:xfrm>
            <a:off x="4236618" y="1392362"/>
            <a:ext cx="309042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Lige forbindelse 125"/>
          <p:cNvCxnSpPr>
            <a:cxnSpLocks/>
          </p:cNvCxnSpPr>
          <p:nvPr/>
        </p:nvCxnSpPr>
        <p:spPr>
          <a:xfrm flipV="1">
            <a:off x="1605895" y="2152631"/>
            <a:ext cx="809140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3" name="Kombinationstegning 102"/>
          <p:cNvSpPr/>
          <p:nvPr/>
        </p:nvSpPr>
        <p:spPr bwMode="auto">
          <a:xfrm>
            <a:off x="4790003" y="3592304"/>
            <a:ext cx="1971709" cy="1351686"/>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68580" lvl="1" indent="-68580" defTabSz="293370">
              <a:lnSpc>
                <a:spcPct val="90000"/>
              </a:lnSpc>
              <a:spcAft>
                <a:spcPct val="15000"/>
              </a:spcAft>
              <a:buChar char="••"/>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r>
              <a:rPr lang="da-DK" sz="1000" b="1" dirty="0">
                <a:latin typeface="Arial" panose="020B0604020202020204" pitchFamily="34" charset="0"/>
                <a:cs typeface="Arial" panose="020B0604020202020204" pitchFamily="34" charset="0"/>
              </a:rPr>
              <a:t>Departments</a:t>
            </a:r>
            <a:br>
              <a:rPr lang="da-DK" sz="1000" b="1" dirty="0">
                <a:latin typeface="Arial" panose="020B0604020202020204" pitchFamily="34" charset="0"/>
                <a:cs typeface="Arial" panose="020B0604020202020204" pitchFamily="34" charset="0"/>
              </a:rPr>
            </a:br>
            <a:endParaRPr lang="da-DK" sz="900" b="1" dirty="0">
              <a:latin typeface="Arial" panose="020B0604020202020204" pitchFamily="34" charset="0"/>
              <a:cs typeface="Arial" panose="020B0604020202020204" pitchFamily="34" charset="0"/>
            </a:endParaRP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Computer Science</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Electronic Systems</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Architecture, Design and Media Technology</a:t>
            </a:r>
          </a:p>
          <a:p>
            <a:pPr marL="68580" lvl="1" indent="-68580" defTabSz="293370">
              <a:lnSpc>
                <a:spcPct val="90000"/>
              </a:lnSpc>
              <a:spcAft>
                <a:spcPct val="15000"/>
              </a:spcAft>
              <a:buChar char="••"/>
            </a:pPr>
            <a:r>
              <a:rPr lang="en-US" sz="900">
                <a:latin typeface="Arial" panose="020B0604020202020204" pitchFamily="34" charset="0"/>
                <a:cs typeface="Arial" panose="020B0604020202020204" pitchFamily="34" charset="0"/>
              </a:rPr>
              <a:t>Sustainability and Planning </a:t>
            </a: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endParaRPr lang="da-DK" sz="900" dirty="0">
              <a:latin typeface="Arial" panose="020B0604020202020204" pitchFamily="34" charset="0"/>
              <a:cs typeface="Arial" panose="020B0604020202020204" pitchFamily="34" charset="0"/>
            </a:endParaRPr>
          </a:p>
        </p:txBody>
      </p:sp>
      <p:sp>
        <p:nvSpPr>
          <p:cNvPr id="124" name="Kombinationstegning 123"/>
          <p:cNvSpPr/>
          <p:nvPr/>
        </p:nvSpPr>
        <p:spPr bwMode="auto">
          <a:xfrm>
            <a:off x="6872040" y="3592306"/>
            <a:ext cx="1966277" cy="1351685"/>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6577" tIns="18288" rIns="36576" bIns="18289" spcCol="1270" anchor="t"/>
          <a:lstStyle/>
          <a:p>
            <a:pPr marL="68580" lvl="1" indent="-68580" defTabSz="293370">
              <a:lnSpc>
                <a:spcPct val="90000"/>
              </a:lnSpc>
              <a:spcAft>
                <a:spcPct val="15000"/>
              </a:spcAft>
              <a:buChar char="••"/>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r>
              <a:rPr lang="da-DK" sz="1000" b="1" dirty="0">
                <a:latin typeface="Arial" panose="020B0604020202020204" pitchFamily="34" charset="0"/>
                <a:cs typeface="Arial" panose="020B0604020202020204" pitchFamily="34" charset="0"/>
              </a:rPr>
              <a:t>Departments</a:t>
            </a:r>
            <a:br>
              <a:rPr lang="da-DK" sz="1000" b="1" dirty="0">
                <a:latin typeface="Arial" panose="020B0604020202020204" pitchFamily="34" charset="0"/>
                <a:cs typeface="Arial" panose="020B0604020202020204" pitchFamily="34" charset="0"/>
              </a:rPr>
            </a:br>
            <a:endParaRPr lang="da-DK" sz="900" dirty="0">
              <a:latin typeface="Arial" panose="020B0604020202020204" pitchFamily="34" charset="0"/>
              <a:cs typeface="Arial" panose="020B0604020202020204" pitchFamily="34" charset="0"/>
            </a:endParaRPr>
          </a:p>
          <a:p>
            <a:pPr marL="68580" lvl="1" indent="-68580" defTabSz="293370">
              <a:lnSpc>
                <a:spcPct val="90000"/>
              </a:lnSpc>
              <a:spcAft>
                <a:spcPct val="15000"/>
              </a:spcAft>
              <a:buFontTx/>
              <a:buChar char="••"/>
            </a:pPr>
            <a:r>
              <a:rPr lang="en-US" sz="900" dirty="0">
                <a:latin typeface="Arial" panose="020B0604020202020204" pitchFamily="34" charset="0"/>
                <a:cs typeface="Arial" panose="020B0604020202020204" pitchFamily="34" charset="0"/>
              </a:rPr>
              <a:t>Built Environment</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Energy </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Mathematical Sciences</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Chemistry and Bioscience</a:t>
            </a:r>
          </a:p>
          <a:p>
            <a:pPr marL="68580" lvl="1" indent="-68580" defTabSz="293370">
              <a:lnSpc>
                <a:spcPct val="90000"/>
              </a:lnSpc>
              <a:spcAft>
                <a:spcPct val="15000"/>
              </a:spcAft>
              <a:buChar char="••"/>
            </a:pPr>
            <a:r>
              <a:rPr lang="en-US" sz="900" dirty="0">
                <a:latin typeface="Arial" panose="020B0604020202020204" pitchFamily="34" charset="0"/>
                <a:cs typeface="Arial" panose="020B0604020202020204" pitchFamily="34" charset="0"/>
              </a:rPr>
              <a:t>Materials and Production</a:t>
            </a:r>
          </a:p>
          <a:p>
            <a:pPr marL="0" lvl="1" defTabSz="293370">
              <a:lnSpc>
                <a:spcPct val="90000"/>
              </a:lnSpc>
              <a:spcAft>
                <a:spcPct val="15000"/>
              </a:spcAft>
            </a:pPr>
            <a:endParaRPr lang="en-US" sz="900" dirty="0">
              <a:latin typeface="Arial" panose="020B0604020202020204" pitchFamily="34" charset="0"/>
              <a:cs typeface="Arial" panose="020B0604020202020204" pitchFamily="34" charset="0"/>
            </a:endParaRPr>
          </a:p>
        </p:txBody>
      </p:sp>
      <p:sp>
        <p:nvSpPr>
          <p:cNvPr id="52" name="Tekstboks 68">
            <a:hlinkClick r:id="rId16" tooltip="Link to Shared Services website"/>
          </p:cNvPr>
          <p:cNvSpPr txBox="1"/>
          <p:nvPr/>
        </p:nvSpPr>
        <p:spPr>
          <a:xfrm>
            <a:off x="10545836" y="2324323"/>
            <a:ext cx="1565953" cy="639066"/>
          </a:xfrm>
          <a:prstGeom prst="rect">
            <a:avLst/>
          </a:prstGeom>
          <a:solidFill>
            <a:srgbClr val="5E9695"/>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da-DK" sz="1050" b="1" dirty="0">
              <a:solidFill>
                <a:schemeClr val="bg1"/>
              </a:solidFill>
              <a:latin typeface="Arial" pitchFamily="34" charset="0"/>
              <a:cs typeface="Arial" pitchFamily="34" charset="0"/>
            </a:endParaRPr>
          </a:p>
          <a:p>
            <a:pPr algn="ctr">
              <a:defRPr/>
            </a:pPr>
            <a:r>
              <a:rPr lang="da-DK" sz="1050" b="1" dirty="0">
                <a:solidFill>
                  <a:schemeClr val="bg1"/>
                </a:solidFill>
                <a:latin typeface="Arial" pitchFamily="34" charset="0"/>
                <a:cs typeface="Arial" pitchFamily="34" charset="0"/>
              </a:rPr>
              <a:t>AAU Shared Services</a:t>
            </a:r>
          </a:p>
          <a:p>
            <a:pPr algn="ctr">
              <a:defRPr/>
            </a:pPr>
            <a:endParaRPr lang="da-DK" sz="1050" b="1" dirty="0">
              <a:solidFill>
                <a:schemeClr val="bg1"/>
              </a:solidFill>
              <a:latin typeface="Arial" pitchFamily="34" charset="0"/>
              <a:cs typeface="Arial" pitchFamily="34" charset="0"/>
            </a:endParaRPr>
          </a:p>
        </p:txBody>
      </p:sp>
      <p:sp>
        <p:nvSpPr>
          <p:cNvPr id="53" name="Tekstboks 57">
            <a:hlinkClick r:id="rId6" tooltip="Link to personal profile"/>
          </p:cNvPr>
          <p:cNvSpPr txBox="1">
            <a:spLocks noChangeArrowheads="1"/>
          </p:cNvSpPr>
          <p:nvPr/>
        </p:nvSpPr>
        <p:spPr bwMode="auto">
          <a:xfrm>
            <a:off x="10545836" y="3112716"/>
            <a:ext cx="1565953" cy="384721"/>
          </a:xfrm>
          <a:prstGeom prst="rect">
            <a:avLst/>
          </a:prstGeom>
          <a:noFill/>
          <a:ln w="12700">
            <a:solidFill>
              <a:schemeClr val="tx1"/>
            </a:solidFill>
            <a:miter lim="800000"/>
            <a:headEnd/>
            <a:tailEnd/>
          </a:ln>
        </p:spPr>
        <p:txBody>
          <a:bodyPr wrap="square" lIns="0" rIns="0" anchor="ctr">
            <a:spAutoFit/>
          </a:bodyPr>
          <a:lstStyle>
            <a:lvl1pPr>
              <a:defRPr>
                <a:solidFill>
                  <a:schemeClr val="tx1"/>
                </a:solidFill>
                <a:latin typeface="DIN Next LT Pro" panose="020B0503020203050203" pitchFamily="34" charset="0"/>
              </a:defRPr>
            </a:lvl1pPr>
            <a:lvl2pPr marL="742950" indent="-285750">
              <a:defRPr>
                <a:solidFill>
                  <a:schemeClr val="tx1"/>
                </a:solidFill>
                <a:latin typeface="DIN Next LT Pro" panose="020B0503020203050203" pitchFamily="34" charset="0"/>
              </a:defRPr>
            </a:lvl2pPr>
            <a:lvl3pPr marL="1143000" indent="-228600">
              <a:defRPr>
                <a:solidFill>
                  <a:schemeClr val="tx1"/>
                </a:solidFill>
                <a:latin typeface="DIN Next LT Pro" panose="020B0503020203050203" pitchFamily="34" charset="0"/>
              </a:defRPr>
            </a:lvl3pPr>
            <a:lvl4pPr marL="1600200" indent="-228600">
              <a:defRPr>
                <a:solidFill>
                  <a:schemeClr val="tx1"/>
                </a:solidFill>
                <a:latin typeface="DIN Next LT Pro" panose="020B0503020203050203" pitchFamily="34" charset="0"/>
              </a:defRPr>
            </a:lvl4pPr>
            <a:lvl5pPr marL="2057400" indent="-228600">
              <a:defRPr>
                <a:solidFill>
                  <a:schemeClr val="tx1"/>
                </a:solidFill>
                <a:latin typeface="DIN Next LT Pro" panose="020B0503020203050203" pitchFamily="34" charset="0"/>
              </a:defRPr>
            </a:lvl5pPr>
            <a:lvl6pPr marL="2514600" indent="-228600" fontAlgn="base">
              <a:spcBef>
                <a:spcPct val="0"/>
              </a:spcBef>
              <a:spcAft>
                <a:spcPct val="0"/>
              </a:spcAft>
              <a:defRPr>
                <a:solidFill>
                  <a:schemeClr val="tx1"/>
                </a:solidFill>
                <a:latin typeface="DIN Next LT Pro" panose="020B0503020203050203" pitchFamily="34" charset="0"/>
              </a:defRPr>
            </a:lvl6pPr>
            <a:lvl7pPr marL="2971800" indent="-228600" fontAlgn="base">
              <a:spcBef>
                <a:spcPct val="0"/>
              </a:spcBef>
              <a:spcAft>
                <a:spcPct val="0"/>
              </a:spcAft>
              <a:defRPr>
                <a:solidFill>
                  <a:schemeClr val="tx1"/>
                </a:solidFill>
                <a:latin typeface="DIN Next LT Pro" panose="020B0503020203050203" pitchFamily="34" charset="0"/>
              </a:defRPr>
            </a:lvl7pPr>
            <a:lvl8pPr marL="3429000" indent="-228600" fontAlgn="base">
              <a:spcBef>
                <a:spcPct val="0"/>
              </a:spcBef>
              <a:spcAft>
                <a:spcPct val="0"/>
              </a:spcAft>
              <a:defRPr>
                <a:solidFill>
                  <a:schemeClr val="tx1"/>
                </a:solidFill>
                <a:latin typeface="DIN Next LT Pro" panose="020B0503020203050203" pitchFamily="34" charset="0"/>
              </a:defRPr>
            </a:lvl8pPr>
            <a:lvl9pPr marL="3886200" indent="-228600" fontAlgn="base">
              <a:spcBef>
                <a:spcPct val="0"/>
              </a:spcBef>
              <a:spcAft>
                <a:spcPct val="0"/>
              </a:spcAft>
              <a:defRPr>
                <a:solidFill>
                  <a:schemeClr val="tx1"/>
                </a:solidFill>
                <a:latin typeface="DIN Next LT Pro" panose="020B0503020203050203" pitchFamily="34" charset="0"/>
              </a:defRPr>
            </a:lvl9pPr>
          </a:lstStyle>
          <a:p>
            <a:pPr algn="ctr"/>
            <a:r>
              <a:rPr lang="da-DK" altLang="da-DK" sz="1000" b="1" dirty="0">
                <a:latin typeface="Arial" panose="020B0604020202020204" pitchFamily="34" charset="0"/>
                <a:cs typeface="Arial" panose="020B0604020202020204" pitchFamily="34" charset="0"/>
              </a:rPr>
              <a:t>Søren Lind Christiansen</a:t>
            </a:r>
          </a:p>
          <a:p>
            <a:pPr algn="ctr"/>
            <a:r>
              <a:rPr lang="da-DK" altLang="da-DK" sz="900" b="1" dirty="0" err="1">
                <a:latin typeface="Arial" panose="020B0604020202020204" pitchFamily="34" charset="0"/>
                <a:cs typeface="Arial" panose="020B0604020202020204" pitchFamily="34" charset="0"/>
              </a:rPr>
              <a:t>University</a:t>
            </a:r>
            <a:r>
              <a:rPr lang="da-DK" altLang="da-DK" sz="900" b="1" dirty="0">
                <a:latin typeface="Arial" panose="020B0604020202020204" pitchFamily="34" charset="0"/>
                <a:cs typeface="Arial" panose="020B0604020202020204" pitchFamily="34" charset="0"/>
              </a:rPr>
              <a:t> </a:t>
            </a:r>
            <a:r>
              <a:rPr lang="da-DK" altLang="da-DK" sz="900" b="1" dirty="0" err="1">
                <a:latin typeface="Arial" panose="020B0604020202020204" pitchFamily="34" charset="0"/>
                <a:cs typeface="Arial" panose="020B0604020202020204" pitchFamily="34" charset="0"/>
              </a:rPr>
              <a:t>Director</a:t>
            </a:r>
            <a:endParaRPr lang="da-DK" altLang="da-DK" sz="1050" dirty="0">
              <a:latin typeface="Arial" panose="020B0604020202020204" pitchFamily="34" charset="0"/>
              <a:cs typeface="Arial" panose="020B0604020202020204" pitchFamily="34" charset="0"/>
            </a:endParaRPr>
          </a:p>
        </p:txBody>
      </p:sp>
      <p:sp>
        <p:nvSpPr>
          <p:cNvPr id="60" name="Kombinationstegning 59"/>
          <p:cNvSpPr/>
          <p:nvPr/>
        </p:nvSpPr>
        <p:spPr bwMode="auto">
          <a:xfrm>
            <a:off x="2719733" y="5031486"/>
            <a:ext cx="1971709" cy="87985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lvl="1" defTabSz="426720">
              <a:lnSpc>
                <a:spcPct val="90000"/>
              </a:lnSpc>
              <a:spcAft>
                <a:spcPct val="15000"/>
              </a:spcAft>
              <a:defRPr/>
            </a:pPr>
            <a:endParaRPr lang="da-DK" sz="900" b="1" dirty="0">
              <a:latin typeface="Arial" panose="020B0604020202020204" pitchFamily="34" charset="0"/>
              <a:cs typeface="Arial" panose="020B0604020202020204" pitchFamily="34" charset="0"/>
            </a:endParaRPr>
          </a:p>
          <a:p>
            <a:pPr marL="0" lvl="1" defTabSz="426720">
              <a:lnSpc>
                <a:spcPct val="90000"/>
              </a:lnSpc>
              <a:spcAft>
                <a:spcPct val="15000"/>
              </a:spcAft>
              <a:defRPr/>
            </a:pPr>
            <a:r>
              <a:rPr lang="da-DK" sz="1000" b="1" dirty="0" err="1">
                <a:latin typeface="Arial" panose="020B0604020202020204" pitchFamily="34" charset="0"/>
                <a:cs typeface="Arial" panose="020B0604020202020204" pitchFamily="34" charset="0"/>
              </a:rPr>
              <a:t>Doctoral</a:t>
            </a:r>
            <a:r>
              <a:rPr lang="da-DK" sz="1000" b="1" dirty="0">
                <a:latin typeface="Arial" panose="020B0604020202020204" pitchFamily="34" charset="0"/>
                <a:cs typeface="Arial" panose="020B0604020202020204" pitchFamily="34" charset="0"/>
              </a:rPr>
              <a:t> school</a:t>
            </a:r>
            <a:br>
              <a:rPr lang="da-DK" sz="1000" b="1" dirty="0">
                <a:latin typeface="Arial" panose="020B0604020202020204" pitchFamily="34" charset="0"/>
                <a:cs typeface="Arial" panose="020B0604020202020204" pitchFamily="34" charset="0"/>
              </a:rPr>
            </a:br>
            <a:endParaRPr lang="da-DK" sz="900" b="1" dirty="0">
              <a:latin typeface="Arial" panose="020B0604020202020204" pitchFamily="34" charset="0"/>
              <a:cs typeface="Arial" panose="020B0604020202020204" pitchFamily="34" charset="0"/>
            </a:endParaRPr>
          </a:p>
          <a:p>
            <a:pPr marL="68580" lvl="1" indent="-68580" defTabSz="426720">
              <a:lnSpc>
                <a:spcPct val="90000"/>
              </a:lnSpc>
              <a:spcAft>
                <a:spcPct val="15000"/>
              </a:spcAft>
              <a:buFontTx/>
              <a:buChar char="••"/>
              <a:defRPr/>
            </a:pPr>
            <a:r>
              <a:rPr lang="en-US" sz="900" dirty="0">
                <a:latin typeface="Arial" panose="020B0604020202020204" pitchFamily="34" charset="0"/>
                <a:cs typeface="Arial" panose="020B0604020202020204" pitchFamily="34" charset="0"/>
              </a:rPr>
              <a:t>Doctoral School in Medicine, Biomedical Science and Technology</a:t>
            </a:r>
            <a:endParaRPr lang="da-DK" sz="900" dirty="0">
              <a:latin typeface="Arial" panose="020B0604020202020204" pitchFamily="34" charset="0"/>
              <a:cs typeface="Arial" panose="020B0604020202020204" pitchFamily="34" charset="0"/>
            </a:endParaRPr>
          </a:p>
        </p:txBody>
      </p:sp>
      <p:sp>
        <p:nvSpPr>
          <p:cNvPr id="61" name="Kombinationstegning 60"/>
          <p:cNvSpPr/>
          <p:nvPr/>
        </p:nvSpPr>
        <p:spPr bwMode="auto">
          <a:xfrm>
            <a:off x="4784036" y="5031486"/>
            <a:ext cx="1971709" cy="87985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lvl="1" defTabSz="293370">
              <a:lnSpc>
                <a:spcPct val="90000"/>
              </a:lnSpc>
              <a:spcAft>
                <a:spcPct val="15000"/>
              </a:spcAft>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r>
              <a:rPr lang="da-DK" sz="1000" b="1" dirty="0" err="1">
                <a:latin typeface="Arial" panose="020B0604020202020204" pitchFamily="34" charset="0"/>
                <a:cs typeface="Arial" panose="020B0604020202020204" pitchFamily="34" charset="0"/>
              </a:rPr>
              <a:t>Doctoral</a:t>
            </a:r>
            <a:r>
              <a:rPr lang="da-DK" sz="1000" b="1" dirty="0">
                <a:latin typeface="Arial" panose="020B0604020202020204" pitchFamily="34" charset="0"/>
                <a:cs typeface="Arial" panose="020B0604020202020204" pitchFamily="34" charset="0"/>
              </a:rPr>
              <a:t> school</a:t>
            </a:r>
            <a:br>
              <a:rPr lang="da-DK" sz="1000" b="1" dirty="0">
                <a:latin typeface="Arial" panose="020B0604020202020204" pitchFamily="34" charset="0"/>
                <a:cs typeface="Arial" panose="020B0604020202020204" pitchFamily="34" charset="0"/>
              </a:rPr>
            </a:br>
            <a:endParaRPr lang="da-DK" sz="1000" b="1" dirty="0">
              <a:latin typeface="Arial" panose="020B0604020202020204" pitchFamily="34" charset="0"/>
              <a:cs typeface="Arial" panose="020B0604020202020204" pitchFamily="34" charset="0"/>
            </a:endParaRPr>
          </a:p>
          <a:p>
            <a:pPr marL="68580" lvl="1" indent="-68580" defTabSz="293370">
              <a:lnSpc>
                <a:spcPct val="90000"/>
              </a:lnSpc>
              <a:spcAft>
                <a:spcPct val="15000"/>
              </a:spcAft>
              <a:buFontTx/>
              <a:buChar char="••"/>
            </a:pPr>
            <a:r>
              <a:rPr lang="en-US" sz="900" dirty="0">
                <a:latin typeface="Arial" panose="020B0604020202020204" pitchFamily="34" charset="0"/>
                <a:cs typeface="Arial" panose="020B0604020202020204" pitchFamily="34" charset="0"/>
              </a:rPr>
              <a:t>The Technical Doctoral School of IT and Design</a:t>
            </a:r>
            <a:endParaRPr lang="da-DK" sz="900" dirty="0">
              <a:latin typeface="Arial" panose="020B0604020202020204" pitchFamily="34" charset="0"/>
              <a:cs typeface="Arial" panose="020B0604020202020204" pitchFamily="34" charset="0"/>
            </a:endParaRPr>
          </a:p>
        </p:txBody>
      </p:sp>
      <p:sp>
        <p:nvSpPr>
          <p:cNvPr id="62" name="Kombinationstegning 61"/>
          <p:cNvSpPr/>
          <p:nvPr/>
        </p:nvSpPr>
        <p:spPr bwMode="auto">
          <a:xfrm>
            <a:off x="6874089" y="5031486"/>
            <a:ext cx="1971709" cy="87985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lvl="1" defTabSz="293370">
              <a:lnSpc>
                <a:spcPct val="90000"/>
              </a:lnSpc>
              <a:spcAft>
                <a:spcPct val="15000"/>
              </a:spcAft>
            </a:pPr>
            <a:endParaRPr lang="da-DK" sz="900">
              <a:latin typeface="Arial" panose="020B0604020202020204" pitchFamily="34" charset="0"/>
              <a:cs typeface="Arial" panose="020B0604020202020204" pitchFamily="34" charset="0"/>
            </a:endParaRPr>
          </a:p>
          <a:p>
            <a:pPr marL="0" lvl="1" defTabSz="293370">
              <a:lnSpc>
                <a:spcPct val="90000"/>
              </a:lnSpc>
              <a:spcAft>
                <a:spcPct val="15000"/>
              </a:spcAft>
            </a:pPr>
            <a:r>
              <a:rPr lang="da-DK" sz="1000" b="1">
                <a:latin typeface="Arial" panose="020B0604020202020204" pitchFamily="34" charset="0"/>
                <a:cs typeface="Arial" panose="020B0604020202020204" pitchFamily="34" charset="0"/>
              </a:rPr>
              <a:t>Doctoral school</a:t>
            </a:r>
            <a:br>
              <a:rPr lang="da-DK" sz="1000" b="1">
                <a:latin typeface="Arial" panose="020B0604020202020204" pitchFamily="34" charset="0"/>
                <a:cs typeface="Arial" panose="020B0604020202020204" pitchFamily="34" charset="0"/>
              </a:rPr>
            </a:br>
            <a:endParaRPr lang="da-DK" sz="1000" b="1">
              <a:latin typeface="Arial" panose="020B0604020202020204" pitchFamily="34" charset="0"/>
              <a:cs typeface="Arial" panose="020B0604020202020204" pitchFamily="34" charset="0"/>
            </a:endParaRPr>
          </a:p>
          <a:p>
            <a:pPr marL="68580" lvl="1" indent="-68580" defTabSz="293370">
              <a:lnSpc>
                <a:spcPct val="90000"/>
              </a:lnSpc>
              <a:spcAft>
                <a:spcPct val="15000"/>
              </a:spcAft>
              <a:buFontTx/>
              <a:buChar char="••"/>
            </a:pPr>
            <a:r>
              <a:rPr lang="en-US" sz="900">
                <a:latin typeface="Arial" panose="020B0604020202020204" pitchFamily="34" charset="0"/>
                <a:cs typeface="Arial" panose="020B0604020202020204" pitchFamily="34" charset="0"/>
              </a:rPr>
              <a:t>Doctoral School of Engineering and Science</a:t>
            </a:r>
            <a:endParaRPr lang="da-DK" sz="900" dirty="0">
              <a:latin typeface="Arial" panose="020B0604020202020204" pitchFamily="34" charset="0"/>
              <a:cs typeface="Arial" panose="020B0604020202020204" pitchFamily="34" charset="0"/>
            </a:endParaRPr>
          </a:p>
        </p:txBody>
      </p:sp>
      <p:sp>
        <p:nvSpPr>
          <p:cNvPr id="45" name="Kombinationstegning 44"/>
          <p:cNvSpPr/>
          <p:nvPr/>
        </p:nvSpPr>
        <p:spPr bwMode="auto">
          <a:xfrm>
            <a:off x="8973771" y="3592305"/>
            <a:ext cx="1460119" cy="2319032"/>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rgbClr val="5E9695">
              <a:alpha val="25000"/>
            </a:srgb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68580" lvl="1" indent="-68580" defTabSz="26670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INNOVATE – Event &amp; Support</a:t>
            </a: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lang="da-DK" sz="900" dirty="0">
                <a:solidFill>
                  <a:schemeClr val="tx1"/>
                </a:solidFill>
                <a:latin typeface="Arial" panose="020B0604020202020204" pitchFamily="34" charset="0"/>
                <a:cs typeface="Arial" panose="020B0604020202020204" pitchFamily="34" charset="0"/>
              </a:rPr>
              <a:t>Research I</a:t>
            </a:r>
            <a:r>
              <a:rPr kumimoji="0" lang="da-DK" sz="900" b="0" i="0" u="none" strike="noStrike" kern="1200" cap="none" spc="0" normalizeH="0" baseline="0" noProof="0" dirty="0" err="1">
                <a:ln>
                  <a:noFill/>
                </a:ln>
                <a:solidFill>
                  <a:schemeClr val="tx1"/>
                </a:solidFill>
                <a:effectLst/>
                <a:uLnTx/>
                <a:uFillTx/>
                <a:latin typeface="Arial" panose="020B0604020202020204" pitchFamily="34" charset="0"/>
                <a:ea typeface="+mn-ea"/>
                <a:cs typeface="Arial" panose="020B0604020202020204" pitchFamily="34" charset="0"/>
              </a:rPr>
              <a:t>nnovation</a:t>
            </a:r>
            <a:endParaRPr kumimoji="0" lang="da-DK"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68580" marR="0" lvl="1" indent="-68580" algn="l" defTabSz="266700" rtl="0" eaLnBrk="1" fontAlgn="auto" latinLnBrk="0" hangingPunct="1">
              <a:lnSpc>
                <a:spcPct val="90000"/>
              </a:lnSpc>
              <a:spcBef>
                <a:spcPct val="0"/>
              </a:spcBef>
              <a:spcAft>
                <a:spcPct val="15000"/>
              </a:spcAft>
              <a:buClrTx/>
              <a:buSzTx/>
              <a:buFontTx/>
              <a:buChar char="••"/>
              <a:tabLst/>
              <a:defRPr/>
            </a:pPr>
            <a:r>
              <a:rPr kumimoji="0" lang="da-DK"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Student</a:t>
            </a:r>
            <a:r>
              <a:rPr lang="da-DK" sz="900" dirty="0">
                <a:solidFill>
                  <a:schemeClr val="tx1"/>
                </a:solidFill>
                <a:latin typeface="Arial" panose="020B0604020202020204" pitchFamily="34" charset="0"/>
                <a:cs typeface="Arial" panose="020B0604020202020204" pitchFamily="34" charset="0"/>
              </a:rPr>
              <a:t> </a:t>
            </a:r>
            <a:r>
              <a:rPr kumimoji="0" lang="da-DK" sz="900" b="0" i="0" u="none" strike="noStrike" kern="1200" cap="none" spc="0" normalizeH="0" noProof="0" dirty="0" err="1">
                <a:ln>
                  <a:noFill/>
                </a:ln>
                <a:solidFill>
                  <a:schemeClr val="tx1"/>
                </a:solidFill>
                <a:effectLst/>
                <a:uLnTx/>
                <a:uFillTx/>
                <a:latin typeface="Arial" panose="020B0604020202020204" pitchFamily="34" charset="0"/>
                <a:ea typeface="+mn-ea"/>
                <a:cs typeface="Arial" panose="020B0604020202020204" pitchFamily="34" charset="0"/>
              </a:rPr>
              <a:t>Entrepreneurship</a:t>
            </a:r>
            <a:endParaRPr kumimoji="0" lang="da-DK" sz="9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4" name="Kombinationstegning 133"/>
          <p:cNvSpPr/>
          <p:nvPr/>
        </p:nvSpPr>
        <p:spPr bwMode="auto">
          <a:xfrm>
            <a:off x="623919" y="3592308"/>
            <a:ext cx="1971709" cy="1351684"/>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68580" lvl="1" indent="-68580" defTabSz="266700">
              <a:lnSpc>
                <a:spcPct val="90000"/>
              </a:lnSpc>
              <a:spcAft>
                <a:spcPct val="15000"/>
              </a:spcAft>
              <a:buFontTx/>
              <a:buChar char="••"/>
              <a:defRPr/>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r>
              <a:rPr lang="da-DK" sz="1000" b="1" dirty="0">
                <a:latin typeface="Arial" panose="020B0604020202020204" pitchFamily="34" charset="0"/>
                <a:cs typeface="Arial" panose="020B0604020202020204" pitchFamily="34" charset="0"/>
              </a:rPr>
              <a:t>Departments</a:t>
            </a:r>
            <a:br>
              <a:rPr lang="da-DK" sz="1000" b="1" dirty="0">
                <a:latin typeface="Arial" panose="020B0604020202020204" pitchFamily="34" charset="0"/>
                <a:cs typeface="Arial" panose="020B0604020202020204" pitchFamily="34" charset="0"/>
              </a:rPr>
            </a:br>
            <a:endParaRPr lang="da-DK" sz="1000" b="1" dirty="0">
              <a:latin typeface="Arial" panose="020B0604020202020204" pitchFamily="34" charset="0"/>
              <a:cs typeface="Arial" panose="020B0604020202020204" pitchFamily="34" charset="0"/>
            </a:endParaRPr>
          </a:p>
          <a:p>
            <a:pPr marL="68580" lvl="1" indent="-68580" defTabSz="293370">
              <a:lnSpc>
                <a:spcPct val="90000"/>
              </a:lnSpc>
              <a:spcAft>
                <a:spcPct val="15000"/>
              </a:spcAft>
              <a:buChar char="••"/>
            </a:pPr>
            <a:r>
              <a:rPr lang="da-DK" sz="900" dirty="0" err="1">
                <a:latin typeface="Arial" panose="020B0604020202020204" pitchFamily="34" charset="0"/>
                <a:cs typeface="Arial" panose="020B0604020202020204" pitchFamily="34" charset="0"/>
              </a:rPr>
              <a:t>Sociology</a:t>
            </a:r>
            <a:r>
              <a:rPr lang="da-DK" sz="900" dirty="0">
                <a:latin typeface="Arial" panose="020B0604020202020204" pitchFamily="34" charset="0"/>
                <a:cs typeface="Arial" panose="020B0604020202020204" pitchFamily="34" charset="0"/>
              </a:rPr>
              <a:t> and Social Work</a:t>
            </a:r>
          </a:p>
          <a:p>
            <a:pPr marL="68580" lvl="1" indent="-68580" defTabSz="293370">
              <a:lnSpc>
                <a:spcPct val="90000"/>
              </a:lnSpc>
              <a:spcAft>
                <a:spcPct val="15000"/>
              </a:spcAft>
              <a:buChar char="••"/>
            </a:pPr>
            <a:r>
              <a:rPr lang="da-DK" sz="900" dirty="0">
                <a:latin typeface="Arial" panose="020B0604020202020204" pitchFamily="34" charset="0"/>
                <a:cs typeface="Arial" panose="020B0604020202020204" pitchFamily="34" charset="0"/>
              </a:rPr>
              <a:t>AAU Business School</a:t>
            </a:r>
          </a:p>
          <a:p>
            <a:pPr marL="68580" lvl="1" indent="-68580" defTabSz="293370">
              <a:lnSpc>
                <a:spcPct val="90000"/>
              </a:lnSpc>
              <a:spcAft>
                <a:spcPct val="15000"/>
              </a:spcAft>
              <a:buChar char="••"/>
            </a:pPr>
            <a:r>
              <a:rPr lang="da-DK" sz="900" dirty="0" err="1">
                <a:latin typeface="Arial" panose="020B0604020202020204" pitchFamily="34" charset="0"/>
                <a:cs typeface="Arial" panose="020B0604020202020204" pitchFamily="34" charset="0"/>
              </a:rPr>
              <a:t>Politics</a:t>
            </a:r>
            <a:r>
              <a:rPr lang="da-DK" sz="900" dirty="0">
                <a:latin typeface="Arial" panose="020B0604020202020204" pitchFamily="34" charset="0"/>
                <a:cs typeface="Arial" panose="020B0604020202020204" pitchFamily="34" charset="0"/>
              </a:rPr>
              <a:t> and Society </a:t>
            </a:r>
          </a:p>
          <a:p>
            <a:pPr marL="68580" lvl="1" indent="-68580" defTabSz="293370">
              <a:lnSpc>
                <a:spcPct val="90000"/>
              </a:lnSpc>
              <a:spcAft>
                <a:spcPct val="15000"/>
              </a:spcAft>
              <a:buChar char="••"/>
            </a:pPr>
            <a:r>
              <a:rPr lang="da-DK" sz="900" dirty="0">
                <a:latin typeface="Arial" panose="020B0604020202020204" pitchFamily="34" charset="0"/>
                <a:cs typeface="Arial" panose="020B0604020202020204" pitchFamily="34" charset="0"/>
              </a:rPr>
              <a:t>Law</a:t>
            </a:r>
          </a:p>
          <a:p>
            <a:pPr marL="68580" lvl="1" indent="-68580" defTabSz="266700">
              <a:lnSpc>
                <a:spcPct val="90000"/>
              </a:lnSpc>
              <a:spcAft>
                <a:spcPct val="15000"/>
              </a:spcAft>
              <a:buFontTx/>
              <a:buChar char="••"/>
              <a:defRPr/>
            </a:pPr>
            <a:r>
              <a:rPr lang="en-US" sz="900" dirty="0">
                <a:latin typeface="Arial" panose="020B0604020202020204" pitchFamily="34" charset="0"/>
                <a:cs typeface="Arial" panose="020B0604020202020204" pitchFamily="34" charset="0"/>
              </a:rPr>
              <a:t>Communication and Psychology</a:t>
            </a:r>
          </a:p>
          <a:p>
            <a:pPr marL="68580" lvl="1" indent="-68580" defTabSz="266700">
              <a:lnSpc>
                <a:spcPct val="90000"/>
              </a:lnSpc>
              <a:spcAft>
                <a:spcPct val="15000"/>
              </a:spcAft>
              <a:buFontTx/>
              <a:buChar char="••"/>
              <a:defRPr/>
            </a:pPr>
            <a:r>
              <a:rPr lang="en-US" sz="900" dirty="0">
                <a:latin typeface="Arial" panose="020B0604020202020204" pitchFamily="34" charset="0"/>
                <a:cs typeface="Arial" panose="020B0604020202020204" pitchFamily="34" charset="0"/>
              </a:rPr>
              <a:t>Culture and Learning</a:t>
            </a:r>
            <a:endParaRPr lang="da-DK" sz="900" dirty="0">
              <a:latin typeface="Arial" panose="020B0604020202020204" pitchFamily="34" charset="0"/>
              <a:cs typeface="Arial" panose="020B0604020202020204" pitchFamily="34" charset="0"/>
            </a:endParaRPr>
          </a:p>
          <a:p>
            <a:pPr marL="68580" lvl="1" indent="-68580" defTabSz="293370">
              <a:lnSpc>
                <a:spcPct val="90000"/>
              </a:lnSpc>
              <a:spcAft>
                <a:spcPct val="15000"/>
              </a:spcAft>
              <a:buChar char="••"/>
            </a:pPr>
            <a:endParaRPr lang="da-DK" sz="900" dirty="0">
              <a:latin typeface="Arial" panose="020B0604020202020204" pitchFamily="34" charset="0"/>
              <a:cs typeface="Arial" panose="020B0604020202020204" pitchFamily="34" charset="0"/>
            </a:endParaRPr>
          </a:p>
          <a:p>
            <a:pPr marL="0" lvl="1" defTabSz="293370">
              <a:lnSpc>
                <a:spcPct val="90000"/>
              </a:lnSpc>
              <a:spcAft>
                <a:spcPct val="15000"/>
              </a:spcAft>
            </a:pPr>
            <a:endParaRPr lang="da-DK" sz="900" dirty="0">
              <a:latin typeface="Arial" panose="020B0604020202020204" pitchFamily="34" charset="0"/>
              <a:cs typeface="Arial" panose="020B0604020202020204" pitchFamily="34" charset="0"/>
            </a:endParaRPr>
          </a:p>
        </p:txBody>
      </p:sp>
      <p:sp>
        <p:nvSpPr>
          <p:cNvPr id="154" name="Rektangel 153">
            <a:hlinkClick r:id="rId17" tooltip="Link to department website (in danish)"/>
          </p:cNvPr>
          <p:cNvSpPr/>
          <p:nvPr/>
        </p:nvSpPr>
        <p:spPr>
          <a:xfrm>
            <a:off x="728595" y="4425819"/>
            <a:ext cx="292615" cy="1627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1" name="Kombinationstegning 50"/>
          <p:cNvSpPr/>
          <p:nvPr/>
        </p:nvSpPr>
        <p:spPr bwMode="auto">
          <a:xfrm>
            <a:off x="625925" y="5031486"/>
            <a:ext cx="1971709" cy="879851"/>
          </a:xfrm>
          <a:custGeom>
            <a:avLst/>
            <a:gdLst>
              <a:gd name="connsiteX0" fmla="*/ 0 w 662698"/>
              <a:gd name="connsiteY0" fmla="*/ 0 h 981519"/>
              <a:gd name="connsiteX1" fmla="*/ 662698 w 662698"/>
              <a:gd name="connsiteY1" fmla="*/ 0 h 981519"/>
              <a:gd name="connsiteX2" fmla="*/ 662698 w 662698"/>
              <a:gd name="connsiteY2" fmla="*/ 981519 h 981519"/>
              <a:gd name="connsiteX3" fmla="*/ 0 w 662698"/>
              <a:gd name="connsiteY3" fmla="*/ 981519 h 981519"/>
              <a:gd name="connsiteX4" fmla="*/ 0 w 662698"/>
              <a:gd name="connsiteY4" fmla="*/ 0 h 98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98" h="981519">
                <a:moveTo>
                  <a:pt x="662698" y="1"/>
                </a:moveTo>
                <a:lnTo>
                  <a:pt x="662698" y="981518"/>
                </a:lnTo>
                <a:lnTo>
                  <a:pt x="0" y="981518"/>
                </a:lnTo>
                <a:lnTo>
                  <a:pt x="0" y="1"/>
                </a:lnTo>
                <a:lnTo>
                  <a:pt x="662698" y="1"/>
                </a:lnTo>
                <a:close/>
              </a:path>
            </a:pathLst>
          </a:custGeom>
          <a:solidFill>
            <a:schemeClr val="tx1">
              <a:lumMod val="20000"/>
              <a:lumOff val="80000"/>
              <a:alpha val="90000"/>
            </a:schemeClr>
          </a:solidFill>
          <a:ln>
            <a:noFill/>
          </a:ln>
        </p:spPr>
        <p:style>
          <a:lnRef idx="2">
            <a:scrgbClr r="0" g="0" b="0"/>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lIns="32005" tIns="16002" rIns="32004" bIns="16003" spcCol="1270" anchor="t"/>
          <a:lstStyle/>
          <a:p>
            <a:pPr marL="0" lvl="1" defTabSz="266700">
              <a:lnSpc>
                <a:spcPct val="90000"/>
              </a:lnSpc>
              <a:spcAft>
                <a:spcPct val="15000"/>
              </a:spcAft>
              <a:defRPr/>
            </a:pPr>
            <a:endParaRPr lang="da-DK" sz="900" b="1" dirty="0">
              <a:latin typeface="Arial" panose="020B0604020202020204" pitchFamily="34" charset="0"/>
              <a:cs typeface="Arial" panose="020B0604020202020204" pitchFamily="34" charset="0"/>
            </a:endParaRPr>
          </a:p>
          <a:p>
            <a:pPr marL="0" lvl="1" defTabSz="266700">
              <a:lnSpc>
                <a:spcPct val="90000"/>
              </a:lnSpc>
              <a:spcAft>
                <a:spcPct val="15000"/>
              </a:spcAft>
              <a:defRPr/>
            </a:pPr>
            <a:r>
              <a:rPr lang="da-DK" sz="1000" b="1" dirty="0" err="1">
                <a:latin typeface="Arial" panose="020B0604020202020204" pitchFamily="34" charset="0"/>
                <a:cs typeface="Arial" panose="020B0604020202020204" pitchFamily="34" charset="0"/>
              </a:rPr>
              <a:t>Doctoral</a:t>
            </a:r>
            <a:r>
              <a:rPr lang="da-DK" sz="1000" b="1" dirty="0">
                <a:latin typeface="Arial" panose="020B0604020202020204" pitchFamily="34" charset="0"/>
                <a:cs typeface="Arial" panose="020B0604020202020204" pitchFamily="34" charset="0"/>
              </a:rPr>
              <a:t> school</a:t>
            </a:r>
            <a:br>
              <a:rPr lang="da-DK" sz="900" b="1" dirty="0">
                <a:latin typeface="Arial" panose="020B0604020202020204" pitchFamily="34" charset="0"/>
                <a:cs typeface="Arial" panose="020B0604020202020204" pitchFamily="34" charset="0"/>
              </a:rPr>
            </a:br>
            <a:endParaRPr lang="da-DK" sz="900" b="1" dirty="0">
              <a:latin typeface="Arial" panose="020B0604020202020204" pitchFamily="34" charset="0"/>
              <a:cs typeface="Arial" panose="020B0604020202020204" pitchFamily="34" charset="0"/>
            </a:endParaRPr>
          </a:p>
          <a:p>
            <a:pPr marL="68580" lvl="1" indent="-68580" defTabSz="266700">
              <a:lnSpc>
                <a:spcPct val="90000"/>
              </a:lnSpc>
              <a:spcAft>
                <a:spcPct val="15000"/>
              </a:spcAft>
              <a:buFontTx/>
              <a:buChar char="••"/>
              <a:defRPr/>
            </a:pPr>
            <a:r>
              <a:rPr lang="da-DK" sz="900" dirty="0" err="1">
                <a:latin typeface="Arial" panose="020B0604020202020204" pitchFamily="34" charset="0"/>
                <a:cs typeface="Arial" panose="020B0604020202020204" pitchFamily="34" charset="0"/>
              </a:rPr>
              <a:t>Doctoral</a:t>
            </a:r>
            <a:r>
              <a:rPr lang="da-DK" sz="900" dirty="0">
                <a:latin typeface="Arial" panose="020B0604020202020204" pitchFamily="34" charset="0"/>
                <a:cs typeface="Arial" panose="020B0604020202020204" pitchFamily="34" charset="0"/>
              </a:rPr>
              <a:t> School of Social Sciences and </a:t>
            </a:r>
            <a:r>
              <a:rPr lang="da-DK" sz="900" dirty="0" err="1">
                <a:latin typeface="Arial" panose="020B0604020202020204" pitchFamily="34" charset="0"/>
                <a:cs typeface="Arial" panose="020B0604020202020204" pitchFamily="34" charset="0"/>
              </a:rPr>
              <a:t>Humanities</a:t>
            </a:r>
            <a:endParaRPr lang="da-DK" sz="900" dirty="0">
              <a:latin typeface="Arial" panose="020B0604020202020204" pitchFamily="34" charset="0"/>
              <a:cs typeface="Arial" panose="020B0604020202020204" pitchFamily="34" charset="0"/>
            </a:endParaRPr>
          </a:p>
        </p:txBody>
      </p:sp>
      <p:cxnSp>
        <p:nvCxnSpPr>
          <p:cNvPr id="66" name="Lige forbindelse 65">
            <a:extLst>
              <a:ext uri="{FF2B5EF4-FFF2-40B4-BE49-F238E27FC236}">
                <a16:creationId xmlns:a16="http://schemas.microsoft.com/office/drawing/2014/main" id="{F2F551F5-7A54-4B51-9BD8-FD78004FC0F5}"/>
              </a:ext>
            </a:extLst>
          </p:cNvPr>
          <p:cNvCxnSpPr>
            <a:cxnSpLocks/>
            <a:stCxn id="6150" idx="2"/>
          </p:cNvCxnSpPr>
          <p:nvPr/>
        </p:nvCxnSpPr>
        <p:spPr>
          <a:xfrm>
            <a:off x="5769890" y="1156620"/>
            <a:ext cx="0" cy="9960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Lige forbindelse 67">
            <a:extLst>
              <a:ext uri="{FF2B5EF4-FFF2-40B4-BE49-F238E27FC236}">
                <a16:creationId xmlns:a16="http://schemas.microsoft.com/office/drawing/2014/main" id="{7C0A8CD9-03DD-45A6-9B16-15096247E165}"/>
              </a:ext>
            </a:extLst>
          </p:cNvPr>
          <p:cNvCxnSpPr>
            <a:cxnSpLocks/>
          </p:cNvCxnSpPr>
          <p:nvPr/>
        </p:nvCxnSpPr>
        <p:spPr>
          <a:xfrm>
            <a:off x="156288" y="6214809"/>
            <a:ext cx="46963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Lige forbindelse 69">
            <a:extLst>
              <a:ext uri="{FF2B5EF4-FFF2-40B4-BE49-F238E27FC236}">
                <a16:creationId xmlns:a16="http://schemas.microsoft.com/office/drawing/2014/main" id="{6EEA7432-8585-4FBB-B064-1297869C7D90}"/>
              </a:ext>
            </a:extLst>
          </p:cNvPr>
          <p:cNvCxnSpPr>
            <a:cxnSpLocks/>
          </p:cNvCxnSpPr>
          <p:nvPr/>
        </p:nvCxnSpPr>
        <p:spPr>
          <a:xfrm>
            <a:off x="156697" y="1408451"/>
            <a:ext cx="181674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ktangel 72">
            <a:extLst>
              <a:ext uri="{FF2B5EF4-FFF2-40B4-BE49-F238E27FC236}">
                <a16:creationId xmlns:a16="http://schemas.microsoft.com/office/drawing/2014/main" id="{26149AE6-86EB-4BCF-8608-9B56E45CF52D}"/>
              </a:ext>
            </a:extLst>
          </p:cNvPr>
          <p:cNvSpPr/>
          <p:nvPr/>
        </p:nvSpPr>
        <p:spPr>
          <a:xfrm>
            <a:off x="617271" y="5998830"/>
            <a:ext cx="8221047" cy="433678"/>
          </a:xfrm>
          <a:prstGeom prst="rect">
            <a:avLst/>
          </a:prstGeom>
          <a:solidFill>
            <a:srgbClr val="CDC8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30" rtl="0" eaLnBrk="1" fontAlgn="auto" latinLnBrk="0" hangingPunct="1">
              <a:lnSpc>
                <a:spcPct val="100000"/>
              </a:lnSpc>
              <a:spcBef>
                <a:spcPts val="0"/>
              </a:spcBef>
              <a:spcAft>
                <a:spcPts val="0"/>
              </a:spcAft>
              <a:buClrTx/>
              <a:buSzTx/>
              <a:buFontTx/>
              <a:buNone/>
              <a:tabLst/>
              <a:defRPr/>
            </a:pPr>
            <a:r>
              <a:rPr kumimoji="0" lang="da-DK" sz="1000" b="1" i="0" u="none" strike="noStrike" kern="1200" cap="none" spc="0" normalizeH="0" baseline="0" noProof="0" dirty="0">
                <a:ln>
                  <a:noFill/>
                </a:ln>
                <a:solidFill>
                  <a:srgbClr val="192753"/>
                </a:solidFill>
                <a:effectLst/>
                <a:uLnTx/>
                <a:uFillTx/>
                <a:latin typeface="Arial"/>
                <a:ea typeface="+mn-ea"/>
                <a:cs typeface="+mn-cs"/>
              </a:rPr>
              <a:t>Institute for Advanced </a:t>
            </a:r>
            <a:r>
              <a:rPr kumimoji="0" lang="da-DK" sz="1000" b="1" i="0" u="none" strike="noStrike" kern="1200" cap="none" spc="0" normalizeH="0" baseline="0" noProof="0" dirty="0" err="1">
                <a:ln>
                  <a:noFill/>
                </a:ln>
                <a:solidFill>
                  <a:srgbClr val="192753"/>
                </a:solidFill>
                <a:effectLst/>
                <a:uLnTx/>
                <a:uFillTx/>
                <a:latin typeface="Arial"/>
                <a:ea typeface="+mn-ea"/>
                <a:cs typeface="+mn-cs"/>
              </a:rPr>
              <a:t>Study</a:t>
            </a:r>
            <a:r>
              <a:rPr kumimoji="0" lang="da-DK" sz="1000" b="1" i="0" u="none" strike="noStrike" kern="1200" cap="none" spc="0" normalizeH="0" baseline="0" noProof="0" dirty="0">
                <a:ln>
                  <a:noFill/>
                </a:ln>
                <a:solidFill>
                  <a:srgbClr val="192753"/>
                </a:solidFill>
                <a:effectLst/>
                <a:uLnTx/>
                <a:uFillTx/>
                <a:latin typeface="Arial"/>
                <a:ea typeface="+mn-ea"/>
                <a:cs typeface="+mn-cs"/>
              </a:rPr>
              <a:t> in PBL</a:t>
            </a:r>
          </a:p>
          <a:p>
            <a:pPr marL="0" marR="0" lvl="0" indent="0" algn="ctr" defTabSz="914330" rtl="0" eaLnBrk="1" fontAlgn="auto" latinLnBrk="0" hangingPunct="1">
              <a:lnSpc>
                <a:spcPct val="100000"/>
              </a:lnSpc>
              <a:spcBef>
                <a:spcPts val="0"/>
              </a:spcBef>
              <a:spcAft>
                <a:spcPts val="0"/>
              </a:spcAft>
              <a:buClrTx/>
              <a:buSzTx/>
              <a:buFontTx/>
              <a:buNone/>
              <a:tabLst/>
              <a:defRPr/>
            </a:pPr>
            <a:endParaRPr kumimoji="0" lang="da-DK" sz="500" b="1" i="0" u="none" strike="noStrike" kern="1200" cap="none" spc="0" normalizeH="0" baseline="0" noProof="0" dirty="0">
              <a:ln>
                <a:noFill/>
              </a:ln>
              <a:solidFill>
                <a:srgbClr val="192753"/>
              </a:solidFill>
              <a:effectLst/>
              <a:uLnTx/>
              <a:uFillTx/>
              <a:latin typeface="Arial"/>
              <a:ea typeface="+mn-ea"/>
              <a:cs typeface="+mn-cs"/>
            </a:endParaRPr>
          </a:p>
          <a:p>
            <a:pPr marL="0" marR="0" lvl="0" indent="0" algn="ctr" defTabSz="914330" rtl="0" eaLnBrk="1" fontAlgn="auto" latinLnBrk="0" hangingPunct="1">
              <a:lnSpc>
                <a:spcPct val="100000"/>
              </a:lnSpc>
              <a:spcBef>
                <a:spcPts val="0"/>
              </a:spcBef>
              <a:spcAft>
                <a:spcPts val="0"/>
              </a:spcAft>
              <a:buClrTx/>
              <a:buSzTx/>
              <a:buFontTx/>
              <a:buNone/>
              <a:tabLst/>
              <a:defRPr/>
            </a:pP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Learning Lab • UCPBL • </a:t>
            </a:r>
            <a:r>
              <a:rPr lang="da-DK" sz="900" dirty="0">
                <a:solidFill>
                  <a:srgbClr val="192753">
                    <a:hueOff val="0"/>
                    <a:satOff val="0"/>
                    <a:lumOff val="0"/>
                    <a:alphaOff val="0"/>
                  </a:srgbClr>
                </a:solidFill>
                <a:latin typeface="Arial" panose="020B0604020202020204" pitchFamily="34" charset="0"/>
                <a:cs typeface="Arial" panose="020B0604020202020204" pitchFamily="34" charset="0"/>
              </a:rPr>
              <a:t>SHARE </a:t>
            </a: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 KILD </a:t>
            </a:r>
            <a:r>
              <a:rPr kumimoji="0" lang="da-DK" sz="900" b="0" i="0" u="none" strike="noStrike" kern="1200" cap="none" spc="0" normalizeH="0" baseline="0" noProof="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 </a:t>
            </a:r>
            <a:r>
              <a:rPr kumimoji="0" lang="da-DK" sz="900" b="0" i="0" u="none" strike="noStrike" kern="1200" cap="none" spc="0" normalizeH="0" baseline="0" noProof="0">
                <a:ln>
                  <a:noFill/>
                </a:ln>
                <a:solidFill>
                  <a:srgbClr val="192753"/>
                </a:solidFill>
                <a:effectLst/>
                <a:uLnTx/>
                <a:uFillTx/>
                <a:latin typeface="Arial" panose="020B0604020202020204" pitchFamily="34" charset="0"/>
                <a:ea typeface="+mn-ea"/>
                <a:cs typeface="Arial" panose="020B0604020202020204" pitchFamily="34" charset="0"/>
              </a:rPr>
              <a:t>HEALTH </a:t>
            </a:r>
            <a:r>
              <a:rPr kumimoji="0" lang="da-DK" sz="9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rPr>
              <a:t>PBL • CDUL</a:t>
            </a:r>
            <a:endParaRPr kumimoji="0" lang="da-DK" sz="800" b="0" i="0" u="none" strike="noStrike" kern="1200" cap="none" spc="0" normalizeH="0" baseline="0" noProof="0" dirty="0">
              <a:ln>
                <a:noFill/>
              </a:ln>
              <a:solidFill>
                <a:srgbClr val="192753">
                  <a:hueOff val="0"/>
                  <a:satOff val="0"/>
                  <a:lumOff val="0"/>
                  <a:alphaOff val="0"/>
                </a:srgbClr>
              </a:solidFill>
              <a:effectLst/>
              <a:uLnTx/>
              <a:uFillTx/>
              <a:latin typeface="Arial" panose="020B0604020202020204" pitchFamily="34" charset="0"/>
              <a:ea typeface="+mn-ea"/>
              <a:cs typeface="Arial" panose="020B0604020202020204" pitchFamily="34" charset="0"/>
            </a:endParaRPr>
          </a:p>
        </p:txBody>
      </p:sp>
      <p:cxnSp>
        <p:nvCxnSpPr>
          <p:cNvPr id="74" name="Lige forbindelse 73">
            <a:extLst>
              <a:ext uri="{FF2B5EF4-FFF2-40B4-BE49-F238E27FC236}">
                <a16:creationId xmlns:a16="http://schemas.microsoft.com/office/drawing/2014/main" id="{5324FF9B-A6DF-4568-9937-437084767ED5}"/>
              </a:ext>
            </a:extLst>
          </p:cNvPr>
          <p:cNvCxnSpPr>
            <a:cxnSpLocks/>
          </p:cNvCxnSpPr>
          <p:nvPr/>
        </p:nvCxnSpPr>
        <p:spPr>
          <a:xfrm>
            <a:off x="156697" y="1402078"/>
            <a:ext cx="0" cy="4812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677191"/>
      </p:ext>
    </p:extLst>
  </p:cSld>
  <p:clrMapOvr>
    <a:masterClrMapping/>
  </p:clrMapOvr>
</p:sld>
</file>

<file path=ppt/theme/theme1.xml><?xml version="1.0" encoding="utf-8"?>
<a:theme xmlns:a="http://schemas.openxmlformats.org/drawingml/2006/main" name="AAU PowerPoint">
  <a:themeElements>
    <a:clrScheme name="AAU">
      <a:dk1>
        <a:srgbClr val="211A52"/>
      </a:dk1>
      <a:lt1>
        <a:srgbClr val="FFFFFF"/>
      </a:lt1>
      <a:dk2>
        <a:srgbClr val="76818B"/>
      </a:dk2>
      <a:lt2>
        <a:srgbClr val="BBC0C5"/>
      </a:lt2>
      <a:accent1>
        <a:srgbClr val="5CAF8D"/>
      </a:accent1>
      <a:accent2>
        <a:srgbClr val="B19335"/>
      </a:accent2>
      <a:accent3>
        <a:srgbClr val="E78293"/>
      </a:accent3>
      <a:accent4>
        <a:srgbClr val="DF8E2E"/>
      </a:accent4>
      <a:accent5>
        <a:srgbClr val="31A9C1"/>
      </a:accent5>
      <a:accent6>
        <a:srgbClr val="CC8B66"/>
      </a:accent6>
      <a:hlink>
        <a:srgbClr val="9B95D9"/>
      </a:hlink>
      <a:folHlink>
        <a:srgbClr val="DEDCF2"/>
      </a:folHlink>
    </a:clrScheme>
    <a:fontScheme name="AAU Arial">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effectLst/>
      </a:spPr>
      <a:bodyPr vert="horz" lIns="0" tIns="0" rIns="0" bIns="0" rtlCol="0" anchor="t" anchorCtr="0">
        <a:noAutofit/>
      </a:bodyPr>
      <a:lstStyle>
        <a:defPPr>
          <a:defRPr dirty="0" smtClean="0"/>
        </a:defPPr>
      </a:lstStyle>
    </a:txDef>
  </a:objectDefaults>
  <a:extraClrSchemeLst/>
  <a:extLst>
    <a:ext uri="{05A4C25C-085E-4340-85A3-A5531E510DB2}">
      <thm15:themeFamily xmlns:thm15="http://schemas.microsoft.com/office/thememl/2012/main" name="Præsentation1" id="{17AFB7EF-DF65-47DA-ABE1-97F599FC1E52}" vid="{900B7545-0238-4A30-953C-2F515DBB31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603C15142CBA48BA2B0D95E5145F8F" ma:contentTypeVersion="4" ma:contentTypeDescription="Create a new document." ma:contentTypeScope="" ma:versionID="5717f4dcdcd896864b5743ad6fc68f37">
  <xsd:schema xmlns:xsd="http://www.w3.org/2001/XMLSchema" xmlns:xs="http://www.w3.org/2001/XMLSchema" xmlns:p="http://schemas.microsoft.com/office/2006/metadata/properties" xmlns:ns2="1790affa-1f64-4e58-8dd7-745390e575dd" xmlns:ns3="5eaab4c3-db73-4b93-9200-350b498c50e8" targetNamespace="http://schemas.microsoft.com/office/2006/metadata/properties" ma:root="true" ma:fieldsID="88623ea61eba25adb9ac0ec1bf0df670" ns2:_="" ns3:_="">
    <xsd:import namespace="1790affa-1f64-4e58-8dd7-745390e575dd"/>
    <xsd:import namespace="5eaab4c3-db73-4b93-9200-350b498c50e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90affa-1f64-4e58-8dd7-745390e575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eaab4c3-db73-4b93-9200-350b498c50e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B7E796-D341-4AF2-8E4B-BF4B6E42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90affa-1f64-4e58-8dd7-745390e575dd"/>
    <ds:schemaRef ds:uri="5eaab4c3-db73-4b93-9200-350b498c50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FA39FA-C90B-44C5-8395-0F72C2D9FD12}">
  <ds:schemaRefs>
    <ds:schemaRef ds:uri="http://schemas.microsoft.com/sharepoint/v3/contenttype/forms"/>
  </ds:schemaRefs>
</ds:datastoreItem>
</file>

<file path=customXml/itemProps3.xml><?xml version="1.0" encoding="utf-8"?>
<ds:datastoreItem xmlns:ds="http://schemas.openxmlformats.org/officeDocument/2006/customXml" ds:itemID="{53603602-65E0-48FA-BF06-563C46D1CC25}">
  <ds:schemaRefs>
    <ds:schemaRef ds:uri="http://purl.org/dc/terms/"/>
    <ds:schemaRef ds:uri="5eaab4c3-db73-4b93-9200-350b498c50e8"/>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1790affa-1f64-4e58-8dd7-745390e575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348</TotalTime>
  <Words>215</Words>
  <Application>Microsoft Office PowerPoint</Application>
  <PresentationFormat>Widescreen</PresentationFormat>
  <Paragraphs>91</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Barlow</vt:lpstr>
      <vt:lpstr>Calibri</vt:lpstr>
      <vt:lpstr>AAU PowerPoint</vt:lpstr>
      <vt:lpstr>PowerPoint-præsentation</vt:lpstr>
    </vt:vector>
  </TitlesOfParts>
  <Company>Aalborg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AAU Organisation UK</dc:title>
  <dc:creator>Søren Emil Søe Degn</dc:creator>
  <cp:lastModifiedBy>Søren Emil Søe Degn</cp:lastModifiedBy>
  <cp:revision>34</cp:revision>
  <cp:lastPrinted>2017-03-09T03:48:56Z</cp:lastPrinted>
  <dcterms:created xsi:type="dcterms:W3CDTF">2021-01-13T12:07:33Z</dcterms:created>
  <dcterms:modified xsi:type="dcterms:W3CDTF">2023-08-01T08:23:37Z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0x010100AB603C15142CBA48BA2B0D95E5145F8F</vt:lpwstr>
  </property>
</Properties>
</file>