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9" r:id="rId5"/>
    <p:sldMasterId id="2147484097" r:id="rId6"/>
    <p:sldMasterId id="2147484122" r:id="rId7"/>
    <p:sldMasterId id="2147484137" r:id="rId8"/>
    <p:sldMasterId id="2147484159" r:id="rId9"/>
    <p:sldMasterId id="2147484179" r:id="rId10"/>
  </p:sldMasterIdLst>
  <p:notesMasterIdLst>
    <p:notesMasterId r:id="rId57"/>
  </p:notesMasterIdLst>
  <p:handoutMasterIdLst>
    <p:handoutMasterId r:id="rId58"/>
  </p:handoutMasterIdLst>
  <p:sldIdLst>
    <p:sldId id="378" r:id="rId11"/>
    <p:sldId id="2359" r:id="rId12"/>
    <p:sldId id="447" r:id="rId13"/>
    <p:sldId id="394" r:id="rId14"/>
    <p:sldId id="396" r:id="rId15"/>
    <p:sldId id="448" r:id="rId16"/>
    <p:sldId id="483" r:id="rId17"/>
    <p:sldId id="586" r:id="rId18"/>
    <p:sldId id="397" r:id="rId19"/>
    <p:sldId id="2361" r:id="rId20"/>
    <p:sldId id="2362" r:id="rId21"/>
    <p:sldId id="466" r:id="rId22"/>
    <p:sldId id="461" r:id="rId23"/>
    <p:sldId id="454" r:id="rId24"/>
    <p:sldId id="462" r:id="rId25"/>
    <p:sldId id="592" r:id="rId26"/>
    <p:sldId id="600" r:id="rId27"/>
    <p:sldId id="472" r:id="rId28"/>
    <p:sldId id="2367" r:id="rId29"/>
    <p:sldId id="591" r:id="rId30"/>
    <p:sldId id="2363" r:id="rId31"/>
    <p:sldId id="596" r:id="rId32"/>
    <p:sldId id="2366" r:id="rId33"/>
    <p:sldId id="419" r:id="rId34"/>
    <p:sldId id="452" r:id="rId35"/>
    <p:sldId id="531" r:id="rId36"/>
    <p:sldId id="593" r:id="rId37"/>
    <p:sldId id="594" r:id="rId38"/>
    <p:sldId id="595" r:id="rId39"/>
    <p:sldId id="421" r:id="rId40"/>
    <p:sldId id="426" r:id="rId41"/>
    <p:sldId id="2360" r:id="rId42"/>
    <p:sldId id="443" r:id="rId43"/>
    <p:sldId id="257" r:id="rId44"/>
    <p:sldId id="258" r:id="rId45"/>
    <p:sldId id="259" r:id="rId46"/>
    <p:sldId id="260" r:id="rId47"/>
    <p:sldId id="261" r:id="rId48"/>
    <p:sldId id="402" r:id="rId49"/>
    <p:sldId id="391" r:id="rId50"/>
    <p:sldId id="572" r:id="rId51"/>
    <p:sldId id="576" r:id="rId52"/>
    <p:sldId id="474" r:id="rId53"/>
    <p:sldId id="469" r:id="rId54"/>
    <p:sldId id="471" r:id="rId55"/>
    <p:sldId id="430" r:id="rId56"/>
  </p:sldIdLst>
  <p:sldSz cx="12192000" cy="6858000"/>
  <p:notesSz cx="6794500" cy="9906000"/>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2359"/>
            <p14:sldId id="447"/>
            <p14:sldId id="394"/>
            <p14:sldId id="396"/>
            <p14:sldId id="448"/>
            <p14:sldId id="483"/>
            <p14:sldId id="586"/>
            <p14:sldId id="397"/>
            <p14:sldId id="2361"/>
            <p14:sldId id="2362"/>
            <p14:sldId id="466"/>
            <p14:sldId id="461"/>
            <p14:sldId id="454"/>
            <p14:sldId id="462"/>
            <p14:sldId id="592"/>
            <p14:sldId id="600"/>
            <p14:sldId id="472"/>
            <p14:sldId id="2367"/>
            <p14:sldId id="591"/>
            <p14:sldId id="2363"/>
            <p14:sldId id="596"/>
            <p14:sldId id="2366"/>
            <p14:sldId id="419"/>
            <p14:sldId id="452"/>
            <p14:sldId id="531"/>
            <p14:sldId id="593"/>
            <p14:sldId id="594"/>
            <p14:sldId id="595"/>
            <p14:sldId id="421"/>
            <p14:sldId id="426"/>
            <p14:sldId id="2360"/>
            <p14:sldId id="443"/>
            <p14:sldId id="257"/>
            <p14:sldId id="258"/>
            <p14:sldId id="259"/>
            <p14:sldId id="260"/>
            <p14:sldId id="261"/>
            <p14:sldId id="402"/>
            <p14:sldId id="391"/>
            <p14:sldId id="572"/>
            <p14:sldId id="576"/>
            <p14:sldId id="474"/>
            <p14:sldId id="469"/>
            <p14:sldId id="471"/>
            <p14:sldId id="43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11B03-9330-62F0-BC58-744C3CF21CC9}" name="Sabine Birgitta Kristine Lyckegaard" initials="SBKL" userId="S::EH26BJ@adm.aau.dk::110fa2d1-ba3c-48c0-bebd-1f14c88a9289" providerId="AD"/>
  <p188:author id="{EE14DE0A-2591-4617-5A0A-C836A6B0CF68}" name="Sinem Tunc" initials="ST" userId="S::OK16IX@adm.aau.dk::a4b5fd60-6eda-4177-82c1-0f0e75c005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1A52"/>
    <a:srgbClr val="524FBF"/>
    <a:srgbClr val="DF6752"/>
    <a:srgbClr val="9DBB1D"/>
    <a:srgbClr val="5E969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43E91-C025-2E42-9DDD-A457D9C74E16}" v="80" dt="2024-05-07T14:38:34.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47" autoAdjust="0"/>
    <p:restoredTop sz="96276" autoAdjust="0"/>
  </p:normalViewPr>
  <p:slideViewPr>
    <p:cSldViewPr snapToGrid="0" snapToObjects="1">
      <p:cViewPr varScale="1">
        <p:scale>
          <a:sx n="50" d="100"/>
          <a:sy n="50" d="100"/>
        </p:scale>
        <p:origin x="184" y="161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Karoline Kalbakk Elgaard" userId="213a7a28-52db-4eb6-9c1f-5cbf353cffda" providerId="ADAL" clId="{99043E91-C025-2E42-9DDD-A457D9C74E16}"/>
    <pc:docChg chg="undo custSel addSld delSld modSld addMainMaster delMainMaster modMainMaster modSection">
      <pc:chgData name="Cecilie Karoline Kalbakk Elgaard" userId="213a7a28-52db-4eb6-9c1f-5cbf353cffda" providerId="ADAL" clId="{99043E91-C025-2E42-9DDD-A457D9C74E16}" dt="2024-05-07T14:44:13.246" v="372"/>
      <pc:docMkLst>
        <pc:docMk/>
      </pc:docMkLst>
      <pc:sldChg chg="addSp delSp modSp">
        <pc:chgData name="Cecilie Karoline Kalbakk Elgaard" userId="213a7a28-52db-4eb6-9c1f-5cbf353cffda" providerId="ADAL" clId="{99043E91-C025-2E42-9DDD-A457D9C74E16}" dt="2024-05-07T07:39:23.263" v="122"/>
        <pc:sldMkLst>
          <pc:docMk/>
          <pc:sldMk cId="2290672695" sldId="378"/>
        </pc:sldMkLst>
        <pc:grpChg chg="del">
          <ac:chgData name="Cecilie Karoline Kalbakk Elgaard" userId="213a7a28-52db-4eb6-9c1f-5cbf353cffda" providerId="ADAL" clId="{99043E91-C025-2E42-9DDD-A457D9C74E16}" dt="2024-05-07T07:39:22.843" v="121" actId="478"/>
          <ac:grpSpMkLst>
            <pc:docMk/>
            <pc:sldMk cId="2290672695" sldId="378"/>
            <ac:grpSpMk id="10" creationId="{00000000-0000-0000-0000-000000000000}"/>
          </ac:grpSpMkLst>
        </pc:grpChg>
        <pc:picChg chg="add mod">
          <ac:chgData name="Cecilie Karoline Kalbakk Elgaard" userId="213a7a28-52db-4eb6-9c1f-5cbf353cffda" providerId="ADAL" clId="{99043E91-C025-2E42-9DDD-A457D9C74E16}" dt="2024-05-07T07:39:23.263" v="122"/>
          <ac:picMkLst>
            <pc:docMk/>
            <pc:sldMk cId="2290672695" sldId="378"/>
            <ac:picMk id="2" creationId="{BE6A16E2-1E3B-A8CF-1DC4-75674D31B181}"/>
          </ac:picMkLst>
        </pc:picChg>
      </pc:sldChg>
      <pc:sldChg chg="modSp mod modClrScheme chgLayout">
        <pc:chgData name="Cecilie Karoline Kalbakk Elgaard" userId="213a7a28-52db-4eb6-9c1f-5cbf353cffda" providerId="ADAL" clId="{99043E91-C025-2E42-9DDD-A457D9C74E16}" dt="2024-05-07T14:28:23.176" v="191" actId="14826"/>
        <pc:sldMkLst>
          <pc:docMk/>
          <pc:sldMk cId="1497401400" sldId="394"/>
        </pc:sldMkLst>
        <pc:spChg chg="mod ord">
          <ac:chgData name="Cecilie Karoline Kalbakk Elgaard" userId="213a7a28-52db-4eb6-9c1f-5cbf353cffda" providerId="ADAL" clId="{99043E91-C025-2E42-9DDD-A457D9C74E16}" dt="2024-05-07T07:40:20.606" v="126" actId="700"/>
          <ac:spMkLst>
            <pc:docMk/>
            <pc:sldMk cId="1497401400" sldId="394"/>
            <ac:spMk id="4" creationId="{00000000-0000-0000-0000-000000000000}"/>
          </ac:spMkLst>
        </pc:spChg>
        <pc:picChg chg="mod">
          <ac:chgData name="Cecilie Karoline Kalbakk Elgaard" userId="213a7a28-52db-4eb6-9c1f-5cbf353cffda" providerId="ADAL" clId="{99043E91-C025-2E42-9DDD-A457D9C74E16}" dt="2024-05-07T14:28:23.176" v="191" actId="14826"/>
          <ac:picMkLst>
            <pc:docMk/>
            <pc:sldMk cId="1497401400" sldId="394"/>
            <ac:picMk id="6" creationId="{23D2172B-B2EA-9B38-3A13-7C7D2FD5804B}"/>
          </ac:picMkLst>
        </pc:picChg>
      </pc:sldChg>
      <pc:sldChg chg="addSp delSp modSp mod modClrScheme chgLayout">
        <pc:chgData name="Cecilie Karoline Kalbakk Elgaard" userId="213a7a28-52db-4eb6-9c1f-5cbf353cffda" providerId="ADAL" clId="{99043E91-C025-2E42-9DDD-A457D9C74E16}" dt="2024-05-07T14:39:28.549" v="369"/>
        <pc:sldMkLst>
          <pc:docMk/>
          <pc:sldMk cId="2441436067" sldId="396"/>
        </pc:sldMkLst>
        <pc:spChg chg="mod ord">
          <ac:chgData name="Cecilie Karoline Kalbakk Elgaard" userId="213a7a28-52db-4eb6-9c1f-5cbf353cffda" providerId="ADAL" clId="{99043E91-C025-2E42-9DDD-A457D9C74E16}" dt="2024-05-07T07:43:47.503" v="163" actId="207"/>
          <ac:spMkLst>
            <pc:docMk/>
            <pc:sldMk cId="2441436067" sldId="396"/>
            <ac:spMk id="2" creationId="{00000000-0000-0000-0000-000000000000}"/>
          </ac:spMkLst>
        </pc:spChg>
        <pc:spChg chg="del">
          <ac:chgData name="Cecilie Karoline Kalbakk Elgaard" userId="213a7a28-52db-4eb6-9c1f-5cbf353cffda" providerId="ADAL" clId="{99043E91-C025-2E42-9DDD-A457D9C74E16}" dt="2024-05-06T12:21:20.943" v="0" actId="478"/>
          <ac:spMkLst>
            <pc:docMk/>
            <pc:sldMk cId="2441436067" sldId="396"/>
            <ac:spMk id="4" creationId="{00000000-0000-0000-0000-000000000000}"/>
          </ac:spMkLst>
        </pc:spChg>
        <pc:spChg chg="add mod">
          <ac:chgData name="Cecilie Karoline Kalbakk Elgaard" userId="213a7a28-52db-4eb6-9c1f-5cbf353cffda" providerId="ADAL" clId="{99043E91-C025-2E42-9DDD-A457D9C74E16}" dt="2024-05-07T14:39:21.207" v="367" actId="207"/>
          <ac:spMkLst>
            <pc:docMk/>
            <pc:sldMk cId="2441436067" sldId="396"/>
            <ac:spMk id="7" creationId="{72A609BB-EB47-F956-3751-6AE50F721D4C}"/>
          </ac:spMkLst>
        </pc:spChg>
        <pc:spChg chg="add mod">
          <ac:chgData name="Cecilie Karoline Kalbakk Elgaard" userId="213a7a28-52db-4eb6-9c1f-5cbf353cffda" providerId="ADAL" clId="{99043E91-C025-2E42-9DDD-A457D9C74E16}" dt="2024-05-07T14:39:24.734" v="368"/>
          <ac:spMkLst>
            <pc:docMk/>
            <pc:sldMk cId="2441436067" sldId="396"/>
            <ac:spMk id="11" creationId="{0AC708E7-4AE9-85A5-8E5A-AA9B354B6CC8}"/>
          </ac:spMkLst>
        </pc:spChg>
        <pc:spChg chg="add mod">
          <ac:chgData name="Cecilie Karoline Kalbakk Elgaard" userId="213a7a28-52db-4eb6-9c1f-5cbf353cffda" providerId="ADAL" clId="{99043E91-C025-2E42-9DDD-A457D9C74E16}" dt="2024-05-07T14:39:28.549" v="369"/>
          <ac:spMkLst>
            <pc:docMk/>
            <pc:sldMk cId="2441436067" sldId="396"/>
            <ac:spMk id="14" creationId="{59AB668D-4E3D-621E-DD4C-80EB50EDD6DC}"/>
          </ac:spMkLst>
        </pc:spChg>
        <pc:spChg chg="mod">
          <ac:chgData name="Cecilie Karoline Kalbakk Elgaard" userId="213a7a28-52db-4eb6-9c1f-5cbf353cffda" providerId="ADAL" clId="{99043E91-C025-2E42-9DDD-A457D9C74E16}" dt="2024-05-07T08:13:06.525" v="189" actId="2711"/>
          <ac:spMkLst>
            <pc:docMk/>
            <pc:sldMk cId="2441436067" sldId="396"/>
            <ac:spMk id="20" creationId="{00000000-0000-0000-0000-000000000000}"/>
          </ac:spMkLst>
        </pc:spChg>
        <pc:spChg chg="del">
          <ac:chgData name="Cecilie Karoline Kalbakk Elgaard" userId="213a7a28-52db-4eb6-9c1f-5cbf353cffda" providerId="ADAL" clId="{99043E91-C025-2E42-9DDD-A457D9C74E16}" dt="2024-05-06T12:21:20.943" v="0" actId="478"/>
          <ac:spMkLst>
            <pc:docMk/>
            <pc:sldMk cId="2441436067" sldId="396"/>
            <ac:spMk id="24" creationId="{00000000-0000-0000-0000-000000000000}"/>
          </ac:spMkLst>
        </pc:spChg>
        <pc:spChg chg="mod">
          <ac:chgData name="Cecilie Karoline Kalbakk Elgaard" userId="213a7a28-52db-4eb6-9c1f-5cbf353cffda" providerId="ADAL" clId="{99043E91-C025-2E42-9DDD-A457D9C74E16}" dt="2024-05-07T08:13:00.315" v="188" actId="2711"/>
          <ac:spMkLst>
            <pc:docMk/>
            <pc:sldMk cId="2441436067" sldId="396"/>
            <ac:spMk id="25" creationId="{00000000-0000-0000-0000-000000000000}"/>
          </ac:spMkLst>
        </pc:spChg>
        <pc:spChg chg="del">
          <ac:chgData name="Cecilie Karoline Kalbakk Elgaard" userId="213a7a28-52db-4eb6-9c1f-5cbf353cffda" providerId="ADAL" clId="{99043E91-C025-2E42-9DDD-A457D9C74E16}" dt="2024-05-06T12:21:20.943" v="0" actId="478"/>
          <ac:spMkLst>
            <pc:docMk/>
            <pc:sldMk cId="2441436067" sldId="396"/>
            <ac:spMk id="26" creationId="{00000000-0000-0000-0000-000000000000}"/>
          </ac:spMkLst>
        </pc:spChg>
        <pc:spChg chg="mod">
          <ac:chgData name="Cecilie Karoline Kalbakk Elgaard" userId="213a7a28-52db-4eb6-9c1f-5cbf353cffda" providerId="ADAL" clId="{99043E91-C025-2E42-9DDD-A457D9C74E16}" dt="2024-05-07T08:10:20.924" v="184" actId="2711"/>
          <ac:spMkLst>
            <pc:docMk/>
            <pc:sldMk cId="2441436067" sldId="396"/>
            <ac:spMk id="27" creationId="{00000000-0000-0000-0000-000000000000}"/>
          </ac:spMkLst>
        </pc:spChg>
        <pc:spChg chg="mod">
          <ac:chgData name="Cecilie Karoline Kalbakk Elgaard" userId="213a7a28-52db-4eb6-9c1f-5cbf353cffda" providerId="ADAL" clId="{99043E91-C025-2E42-9DDD-A457D9C74E16}" dt="2024-05-07T08:10:28.388" v="185" actId="2711"/>
          <ac:spMkLst>
            <pc:docMk/>
            <pc:sldMk cId="2441436067" sldId="396"/>
            <ac:spMk id="28" creationId="{00000000-0000-0000-0000-000000000000}"/>
          </ac:spMkLst>
        </pc:spChg>
        <pc:spChg chg="mod">
          <ac:chgData name="Cecilie Karoline Kalbakk Elgaard" userId="213a7a28-52db-4eb6-9c1f-5cbf353cffda" providerId="ADAL" clId="{99043E91-C025-2E42-9DDD-A457D9C74E16}" dt="2024-05-07T08:13:16.229" v="190" actId="2711"/>
          <ac:spMkLst>
            <pc:docMk/>
            <pc:sldMk cId="2441436067" sldId="396"/>
            <ac:spMk id="29" creationId="{00000000-0000-0000-0000-000000000000}"/>
          </ac:spMkLst>
        </pc:spChg>
        <pc:spChg chg="mod">
          <ac:chgData name="Cecilie Karoline Kalbakk Elgaard" userId="213a7a28-52db-4eb6-9c1f-5cbf353cffda" providerId="ADAL" clId="{99043E91-C025-2E42-9DDD-A457D9C74E16}" dt="2024-05-07T08:10:12.389" v="183" actId="2711"/>
          <ac:spMkLst>
            <pc:docMk/>
            <pc:sldMk cId="2441436067" sldId="396"/>
            <ac:spMk id="30" creationId="{00000000-0000-0000-0000-000000000000}"/>
          </ac:spMkLst>
        </pc:spChg>
        <pc:picChg chg="del">
          <ac:chgData name="Cecilie Karoline Kalbakk Elgaard" userId="213a7a28-52db-4eb6-9c1f-5cbf353cffda" providerId="ADAL" clId="{99043E91-C025-2E42-9DDD-A457D9C74E16}" dt="2024-05-06T12:21:20.943" v="0" actId="478"/>
          <ac:picMkLst>
            <pc:docMk/>
            <pc:sldMk cId="2441436067" sldId="396"/>
            <ac:picMk id="6" creationId="{00000000-0000-0000-0000-000000000000}"/>
          </ac:picMkLst>
        </pc:picChg>
        <pc:picChg chg="add mod">
          <ac:chgData name="Cecilie Karoline Kalbakk Elgaard" userId="213a7a28-52db-4eb6-9c1f-5cbf353cffda" providerId="ADAL" clId="{99043E91-C025-2E42-9DDD-A457D9C74E16}" dt="2024-05-06T12:22:23.017" v="2" actId="14826"/>
          <ac:picMkLst>
            <pc:docMk/>
            <pc:sldMk cId="2441436067" sldId="396"/>
            <ac:picMk id="9" creationId="{FAFC4605-957F-A315-4D7C-077A2A2A0786}"/>
          </ac:picMkLst>
        </pc:picChg>
        <pc:picChg chg="add mod">
          <ac:chgData name="Cecilie Karoline Kalbakk Elgaard" userId="213a7a28-52db-4eb6-9c1f-5cbf353cffda" providerId="ADAL" clId="{99043E91-C025-2E42-9DDD-A457D9C74E16}" dt="2024-05-06T12:21:29.334" v="1"/>
          <ac:picMkLst>
            <pc:docMk/>
            <pc:sldMk cId="2441436067" sldId="396"/>
            <ac:picMk id="13" creationId="{D15B590B-8591-9429-AB35-37646C35A30F}"/>
          </ac:picMkLst>
        </pc:picChg>
        <pc:picChg chg="add mod modCrop">
          <ac:chgData name="Cecilie Karoline Kalbakk Elgaard" userId="213a7a28-52db-4eb6-9c1f-5cbf353cffda" providerId="ADAL" clId="{99043E91-C025-2E42-9DDD-A457D9C74E16}" dt="2024-05-06T12:22:42.783" v="3" actId="18131"/>
          <ac:picMkLst>
            <pc:docMk/>
            <pc:sldMk cId="2441436067" sldId="396"/>
            <ac:picMk id="15" creationId="{957F9F7F-0EB2-6C20-EBBE-FCA2E56C6380}"/>
          </ac:picMkLst>
        </pc:picChg>
        <pc:picChg chg="del">
          <ac:chgData name="Cecilie Karoline Kalbakk Elgaard" userId="213a7a28-52db-4eb6-9c1f-5cbf353cffda" providerId="ADAL" clId="{99043E91-C025-2E42-9DDD-A457D9C74E16}" dt="2024-05-06T12:21:20.943" v="0" actId="478"/>
          <ac:picMkLst>
            <pc:docMk/>
            <pc:sldMk cId="2441436067" sldId="396"/>
            <ac:picMk id="33" creationId="{8B880915-9F21-4C5C-B775-7367F79FD6C9}"/>
          </ac:picMkLst>
        </pc:picChg>
        <pc:picChg chg="del">
          <ac:chgData name="Cecilie Karoline Kalbakk Elgaard" userId="213a7a28-52db-4eb6-9c1f-5cbf353cffda" providerId="ADAL" clId="{99043E91-C025-2E42-9DDD-A457D9C74E16}" dt="2024-05-06T12:21:20.943" v="0" actId="478"/>
          <ac:picMkLst>
            <pc:docMk/>
            <pc:sldMk cId="2441436067" sldId="396"/>
            <ac:picMk id="51" creationId="{00000000-0000-0000-0000-000000000000}"/>
          </ac:picMkLst>
        </pc:picChg>
      </pc:sldChg>
      <pc:sldChg chg="delCm">
        <pc:chgData name="Cecilie Karoline Kalbakk Elgaard" userId="213a7a28-52db-4eb6-9c1f-5cbf353cffda" providerId="ADAL" clId="{99043E91-C025-2E42-9DDD-A457D9C74E16}" dt="2024-05-07T14:31:27.262" v="312"/>
        <pc:sldMkLst>
          <pc:docMk/>
          <pc:sldMk cId="1693816904" sldId="397"/>
        </pc:sldMkLst>
        <pc:extLst>
          <p:ext xmlns:p="http://schemas.openxmlformats.org/presentationml/2006/main" uri="{D6D511B9-2390-475A-947B-AFAB55BFBCF1}">
            <pc226:cmChg xmlns:pc226="http://schemas.microsoft.com/office/powerpoint/2022/06/main/command" chg="del">
              <pc226:chgData name="Cecilie Karoline Kalbakk Elgaard" userId="213a7a28-52db-4eb6-9c1f-5cbf353cffda" providerId="ADAL" clId="{99043E91-C025-2E42-9DDD-A457D9C74E16}" dt="2024-05-07T14:31:27.262" v="312"/>
              <pc2:cmMkLst xmlns:pc2="http://schemas.microsoft.com/office/powerpoint/2019/9/main/command">
                <pc:docMk/>
                <pc:sldMk cId="1693816904" sldId="397"/>
                <pc2:cmMk id="{FC0DE8D5-6740-4FEC-8F25-BDEDB0022F03}"/>
              </pc2:cmMkLst>
            </pc226:cmChg>
          </p:ext>
        </pc:extLst>
      </pc:sldChg>
      <pc:sldChg chg="delCm">
        <pc:chgData name="Cecilie Karoline Kalbakk Elgaard" userId="213a7a28-52db-4eb6-9c1f-5cbf353cffda" providerId="ADAL" clId="{99043E91-C025-2E42-9DDD-A457D9C74E16}" dt="2024-05-07T14:43:56.396" v="370"/>
        <pc:sldMkLst>
          <pc:docMk/>
          <pc:sldMk cId="15419130" sldId="419"/>
        </pc:sldMkLst>
        <pc:extLst>
          <p:ext xmlns:p="http://schemas.openxmlformats.org/presentationml/2006/main" uri="{D6D511B9-2390-475A-947B-AFAB55BFBCF1}">
            <pc226:cmChg xmlns:pc226="http://schemas.microsoft.com/office/powerpoint/2022/06/main/command" chg="del">
              <pc226:chgData name="Cecilie Karoline Kalbakk Elgaard" userId="213a7a28-52db-4eb6-9c1f-5cbf353cffda" providerId="ADAL" clId="{99043E91-C025-2E42-9DDD-A457D9C74E16}" dt="2024-05-07T14:43:56.396" v="370"/>
              <pc2:cmMkLst xmlns:pc2="http://schemas.microsoft.com/office/powerpoint/2019/9/main/command">
                <pc:docMk/>
                <pc:sldMk cId="15419130" sldId="419"/>
                <pc2:cmMk id="{60E5659C-BC4F-4147-A290-889C0C565A98}"/>
              </pc2:cmMkLst>
            </pc226:cmChg>
          </p:ext>
        </pc:extLst>
      </pc:sldChg>
      <pc:sldChg chg="addSp delSp modSp mod">
        <pc:chgData name="Cecilie Karoline Kalbakk Elgaard" userId="213a7a28-52db-4eb6-9c1f-5cbf353cffda" providerId="ADAL" clId="{99043E91-C025-2E42-9DDD-A457D9C74E16}" dt="2024-05-07T14:38:51.817" v="362" actId="1076"/>
        <pc:sldMkLst>
          <pc:docMk/>
          <pc:sldMk cId="3472564956" sldId="430"/>
        </pc:sldMkLst>
        <pc:spChg chg="mod">
          <ac:chgData name="Cecilie Karoline Kalbakk Elgaard" userId="213a7a28-52db-4eb6-9c1f-5cbf353cffda" providerId="ADAL" clId="{99043E91-C025-2E42-9DDD-A457D9C74E16}" dt="2024-05-07T14:38:36.349" v="358" actId="962"/>
          <ac:spMkLst>
            <pc:docMk/>
            <pc:sldMk cId="3472564956" sldId="430"/>
            <ac:spMk id="2" creationId="{00000000-0000-0000-0000-000000000000}"/>
          </ac:spMkLst>
        </pc:spChg>
        <pc:picChg chg="del">
          <ac:chgData name="Cecilie Karoline Kalbakk Elgaard" userId="213a7a28-52db-4eb6-9c1f-5cbf353cffda" providerId="ADAL" clId="{99043E91-C025-2E42-9DDD-A457D9C74E16}" dt="2024-05-07T14:38:11.619" v="355" actId="478"/>
          <ac:picMkLst>
            <pc:docMk/>
            <pc:sldMk cId="3472564956" sldId="430"/>
            <ac:picMk id="3" creationId="{00000000-0000-0000-0000-000000000000}"/>
          </ac:picMkLst>
        </pc:picChg>
        <pc:picChg chg="add mod">
          <ac:chgData name="Cecilie Karoline Kalbakk Elgaard" userId="213a7a28-52db-4eb6-9c1f-5cbf353cffda" providerId="ADAL" clId="{99043E91-C025-2E42-9DDD-A457D9C74E16}" dt="2024-05-07T14:38:51.817" v="362" actId="1076"/>
          <ac:picMkLst>
            <pc:docMk/>
            <pc:sldMk cId="3472564956" sldId="430"/>
            <ac:picMk id="5" creationId="{F6746C39-AFF2-A589-DD20-C522FF4EC8DE}"/>
          </ac:picMkLst>
        </pc:picChg>
      </pc:sldChg>
      <pc:sldChg chg="modSp mod modClrScheme chgLayout">
        <pc:chgData name="Cecilie Karoline Kalbakk Elgaard" userId="213a7a28-52db-4eb6-9c1f-5cbf353cffda" providerId="ADAL" clId="{99043E91-C025-2E42-9DDD-A457D9C74E16}" dt="2024-05-07T07:40:20.606" v="126" actId="700"/>
        <pc:sldMkLst>
          <pc:docMk/>
          <pc:sldMk cId="1401673202" sldId="448"/>
        </pc:sldMkLst>
        <pc:spChg chg="mod ord">
          <ac:chgData name="Cecilie Karoline Kalbakk Elgaard" userId="213a7a28-52db-4eb6-9c1f-5cbf353cffda" providerId="ADAL" clId="{99043E91-C025-2E42-9DDD-A457D9C74E16}" dt="2024-05-07T07:40:20.606" v="126" actId="700"/>
          <ac:spMkLst>
            <pc:docMk/>
            <pc:sldMk cId="1401673202" sldId="448"/>
            <ac:spMk id="2" creationId="{00000000-0000-0000-0000-000000000000}"/>
          </ac:spMkLst>
        </pc:spChg>
        <pc:spChg chg="mod ord">
          <ac:chgData name="Cecilie Karoline Kalbakk Elgaard" userId="213a7a28-52db-4eb6-9c1f-5cbf353cffda" providerId="ADAL" clId="{99043E91-C025-2E42-9DDD-A457D9C74E16}" dt="2024-05-07T07:40:20.606" v="126" actId="700"/>
          <ac:spMkLst>
            <pc:docMk/>
            <pc:sldMk cId="1401673202" sldId="448"/>
            <ac:spMk id="5" creationId="{00000000-0000-0000-0000-000000000000}"/>
          </ac:spMkLst>
        </pc:spChg>
      </pc:sldChg>
      <pc:sldChg chg="delCm">
        <pc:chgData name="Cecilie Karoline Kalbakk Elgaard" userId="213a7a28-52db-4eb6-9c1f-5cbf353cffda" providerId="ADAL" clId="{99043E91-C025-2E42-9DDD-A457D9C74E16}" dt="2024-05-07T14:44:03.894" v="371"/>
        <pc:sldMkLst>
          <pc:docMk/>
          <pc:sldMk cId="713628878" sldId="452"/>
        </pc:sldMkLst>
        <pc:extLst>
          <p:ext xmlns:p="http://schemas.openxmlformats.org/presentationml/2006/main" uri="{D6D511B9-2390-475A-947B-AFAB55BFBCF1}">
            <pc226:cmChg xmlns:pc226="http://schemas.microsoft.com/office/powerpoint/2022/06/main/command" chg="del">
              <pc226:chgData name="Cecilie Karoline Kalbakk Elgaard" userId="213a7a28-52db-4eb6-9c1f-5cbf353cffda" providerId="ADAL" clId="{99043E91-C025-2E42-9DDD-A457D9C74E16}" dt="2024-05-07T14:44:03.894" v="371"/>
              <pc2:cmMkLst xmlns:pc2="http://schemas.microsoft.com/office/powerpoint/2019/9/main/command">
                <pc:docMk/>
                <pc:sldMk cId="713628878" sldId="452"/>
                <pc2:cmMk id="{68CD2F53-2D51-4DA2-ABF0-BB541A3A50A2}"/>
              </pc2:cmMkLst>
            </pc226:cmChg>
          </p:ext>
        </pc:extLst>
      </pc:sldChg>
      <pc:sldChg chg="delCm">
        <pc:chgData name="Cecilie Karoline Kalbakk Elgaard" userId="213a7a28-52db-4eb6-9c1f-5cbf353cffda" providerId="ADAL" clId="{99043E91-C025-2E42-9DDD-A457D9C74E16}" dt="2024-05-07T14:31:43.259" v="313"/>
        <pc:sldMkLst>
          <pc:docMk/>
          <pc:sldMk cId="3734087752" sldId="466"/>
        </pc:sldMkLst>
        <pc:extLst>
          <p:ext xmlns:p="http://schemas.openxmlformats.org/presentationml/2006/main" uri="{D6D511B9-2390-475A-947B-AFAB55BFBCF1}">
            <pc226:cmChg xmlns:pc226="http://schemas.microsoft.com/office/powerpoint/2022/06/main/command" chg="del">
              <pc226:chgData name="Cecilie Karoline Kalbakk Elgaard" userId="213a7a28-52db-4eb6-9c1f-5cbf353cffda" providerId="ADAL" clId="{99043E91-C025-2E42-9DDD-A457D9C74E16}" dt="2024-05-07T14:31:43.259" v="313"/>
              <pc2:cmMkLst xmlns:pc2="http://schemas.microsoft.com/office/powerpoint/2019/9/main/command">
                <pc:docMk/>
                <pc:sldMk cId="3734087752" sldId="466"/>
                <pc2:cmMk id="{AF86A286-C2F3-433E-A662-A396B7C9BE44}"/>
              </pc2:cmMkLst>
            </pc226:cmChg>
          </p:ext>
        </pc:extLst>
      </pc:sldChg>
      <pc:sldChg chg="modSp mod">
        <pc:chgData name="Cecilie Karoline Kalbakk Elgaard" userId="213a7a28-52db-4eb6-9c1f-5cbf353cffda" providerId="ADAL" clId="{99043E91-C025-2E42-9DDD-A457D9C74E16}" dt="2024-05-07T14:33:55.957" v="321" actId="1076"/>
        <pc:sldMkLst>
          <pc:docMk/>
          <pc:sldMk cId="2695071264" sldId="472"/>
        </pc:sldMkLst>
        <pc:picChg chg="mod">
          <ac:chgData name="Cecilie Karoline Kalbakk Elgaard" userId="213a7a28-52db-4eb6-9c1f-5cbf353cffda" providerId="ADAL" clId="{99043E91-C025-2E42-9DDD-A457D9C74E16}" dt="2024-05-07T14:33:55.957" v="321" actId="1076"/>
          <ac:picMkLst>
            <pc:docMk/>
            <pc:sldMk cId="2695071264" sldId="472"/>
            <ac:picMk id="6" creationId="{00000000-0000-0000-0000-000000000000}"/>
          </ac:picMkLst>
        </pc:picChg>
      </pc:sldChg>
      <pc:sldChg chg="modSp mod">
        <pc:chgData name="Cecilie Karoline Kalbakk Elgaard" userId="213a7a28-52db-4eb6-9c1f-5cbf353cffda" providerId="ADAL" clId="{99043E91-C025-2E42-9DDD-A457D9C74E16}" dt="2024-05-07T14:29:14.068" v="223" actId="1035"/>
        <pc:sldMkLst>
          <pc:docMk/>
          <pc:sldMk cId="571539378" sldId="586"/>
        </pc:sldMkLst>
        <pc:spChg chg="mod">
          <ac:chgData name="Cecilie Karoline Kalbakk Elgaard" userId="213a7a28-52db-4eb6-9c1f-5cbf353cffda" providerId="ADAL" clId="{99043E91-C025-2E42-9DDD-A457D9C74E16}" dt="2024-05-07T14:29:02.585" v="207" actId="1035"/>
          <ac:spMkLst>
            <pc:docMk/>
            <pc:sldMk cId="571539378" sldId="586"/>
            <ac:spMk id="3" creationId="{A047E4EF-54CB-4BBD-B172-4429FC4F0AF7}"/>
          </ac:spMkLst>
        </pc:spChg>
        <pc:spChg chg="mod">
          <ac:chgData name="Cecilie Karoline Kalbakk Elgaard" userId="213a7a28-52db-4eb6-9c1f-5cbf353cffda" providerId="ADAL" clId="{99043E91-C025-2E42-9DDD-A457D9C74E16}" dt="2024-05-07T14:29:14.068" v="223" actId="1035"/>
          <ac:spMkLst>
            <pc:docMk/>
            <pc:sldMk cId="571539378" sldId="586"/>
            <ac:spMk id="4" creationId="{9B44FDD0-2276-4705-8BCC-DF8D3146471E}"/>
          </ac:spMkLst>
        </pc:spChg>
      </pc:sldChg>
      <pc:sldChg chg="addSp delSp modSp mod modClrScheme chgLayout">
        <pc:chgData name="Cecilie Karoline Kalbakk Elgaard" userId="213a7a28-52db-4eb6-9c1f-5cbf353cffda" providerId="ADAL" clId="{99043E91-C025-2E42-9DDD-A457D9C74E16}" dt="2024-05-07T14:35:35.177" v="338" actId="14100"/>
        <pc:sldMkLst>
          <pc:docMk/>
          <pc:sldMk cId="1291875294" sldId="596"/>
        </pc:sldMkLst>
        <pc:spChg chg="mod ord">
          <ac:chgData name="Cecilie Karoline Kalbakk Elgaard" userId="213a7a28-52db-4eb6-9c1f-5cbf353cffda" providerId="ADAL" clId="{99043E91-C025-2E42-9DDD-A457D9C74E16}" dt="2024-05-07T14:35:35.177" v="338" actId="14100"/>
          <ac:spMkLst>
            <pc:docMk/>
            <pc:sldMk cId="1291875294" sldId="596"/>
            <ac:spMk id="3" creationId="{2D77188F-22E7-5D77-4D4B-05E6F3F812C6}"/>
          </ac:spMkLst>
        </pc:spChg>
        <pc:spChg chg="mod ord">
          <ac:chgData name="Cecilie Karoline Kalbakk Elgaard" userId="213a7a28-52db-4eb6-9c1f-5cbf353cffda" providerId="ADAL" clId="{99043E91-C025-2E42-9DDD-A457D9C74E16}" dt="2024-05-07T14:35:28.483" v="336" actId="700"/>
          <ac:spMkLst>
            <pc:docMk/>
            <pc:sldMk cId="1291875294" sldId="596"/>
            <ac:spMk id="4" creationId="{240E2E5D-2EA5-8295-CBA2-0F95D7C70F56}"/>
          </ac:spMkLst>
        </pc:spChg>
        <pc:spChg chg="add del mod ord">
          <ac:chgData name="Cecilie Karoline Kalbakk Elgaard" userId="213a7a28-52db-4eb6-9c1f-5cbf353cffda" providerId="ADAL" clId="{99043E91-C025-2E42-9DDD-A457D9C74E16}" dt="2024-05-07T14:34:48.794" v="327" actId="700"/>
          <ac:spMkLst>
            <pc:docMk/>
            <pc:sldMk cId="1291875294" sldId="596"/>
            <ac:spMk id="7" creationId="{F6473C26-676A-2EC2-3A5A-1CFE96A0B995}"/>
          </ac:spMkLst>
        </pc:spChg>
        <pc:spChg chg="add del mod ord">
          <ac:chgData name="Cecilie Karoline Kalbakk Elgaard" userId="213a7a28-52db-4eb6-9c1f-5cbf353cffda" providerId="ADAL" clId="{99043E91-C025-2E42-9DDD-A457D9C74E16}" dt="2024-05-07T14:34:48.794" v="327" actId="700"/>
          <ac:spMkLst>
            <pc:docMk/>
            <pc:sldMk cId="1291875294" sldId="596"/>
            <ac:spMk id="10" creationId="{8CEA4BC3-6CD8-1CCD-61B4-07E4FE33ABC3}"/>
          </ac:spMkLst>
        </pc:spChg>
        <pc:spChg chg="add del mod ord">
          <ac:chgData name="Cecilie Karoline Kalbakk Elgaard" userId="213a7a28-52db-4eb6-9c1f-5cbf353cffda" providerId="ADAL" clId="{99043E91-C025-2E42-9DDD-A457D9C74E16}" dt="2024-05-07T14:35:17.898" v="335" actId="700"/>
          <ac:spMkLst>
            <pc:docMk/>
            <pc:sldMk cId="1291875294" sldId="596"/>
            <ac:spMk id="11" creationId="{7ADA8C03-3EC8-0E41-8BB0-65AC69DD0A92}"/>
          </ac:spMkLst>
        </pc:spChg>
        <pc:spChg chg="add del mod ord">
          <ac:chgData name="Cecilie Karoline Kalbakk Elgaard" userId="213a7a28-52db-4eb6-9c1f-5cbf353cffda" providerId="ADAL" clId="{99043E91-C025-2E42-9DDD-A457D9C74E16}" dt="2024-05-07T14:35:32.382" v="337" actId="478"/>
          <ac:spMkLst>
            <pc:docMk/>
            <pc:sldMk cId="1291875294" sldId="596"/>
            <ac:spMk id="12" creationId="{E62733E9-30A5-4D4D-D701-903C8B70473C}"/>
          </ac:spMkLst>
        </pc:spChg>
      </pc:sldChg>
      <pc:sldChg chg="addSp delSp modSp mod modClrScheme chgLayout">
        <pc:chgData name="Cecilie Karoline Kalbakk Elgaard" userId="213a7a28-52db-4eb6-9c1f-5cbf353cffda" providerId="ADAL" clId="{99043E91-C025-2E42-9DDD-A457D9C74E16}" dt="2024-05-07T14:33:42.691" v="320" actId="14100"/>
        <pc:sldMkLst>
          <pc:docMk/>
          <pc:sldMk cId="2749806062" sldId="600"/>
        </pc:sldMkLst>
        <pc:spChg chg="mod ord">
          <ac:chgData name="Cecilie Karoline Kalbakk Elgaard" userId="213a7a28-52db-4eb6-9c1f-5cbf353cffda" providerId="ADAL" clId="{99043E91-C025-2E42-9DDD-A457D9C74E16}" dt="2024-05-07T14:33:42.691" v="320" actId="14100"/>
          <ac:spMkLst>
            <pc:docMk/>
            <pc:sldMk cId="2749806062" sldId="600"/>
            <ac:spMk id="2" creationId="{F590E9AE-FA51-8760-5129-7F7E79B3F3C1}"/>
          </ac:spMkLst>
        </pc:spChg>
        <pc:spChg chg="mod">
          <ac:chgData name="Cecilie Karoline Kalbakk Elgaard" userId="213a7a28-52db-4eb6-9c1f-5cbf353cffda" providerId="ADAL" clId="{99043E91-C025-2E42-9DDD-A457D9C74E16}" dt="2024-05-07T14:33:33.900" v="318" actId="20577"/>
          <ac:spMkLst>
            <pc:docMk/>
            <pc:sldMk cId="2749806062" sldId="600"/>
            <ac:spMk id="3" creationId="{1235BCD4-ADFF-AA86-EE24-9F41A48FBCD7}"/>
          </ac:spMkLst>
        </pc:spChg>
        <pc:spChg chg="add del mod ord">
          <ac:chgData name="Cecilie Karoline Kalbakk Elgaard" userId="213a7a28-52db-4eb6-9c1f-5cbf353cffda" providerId="ADAL" clId="{99043E91-C025-2E42-9DDD-A457D9C74E16}" dt="2024-05-07T14:33:39.368" v="319" actId="478"/>
          <ac:spMkLst>
            <pc:docMk/>
            <pc:sldMk cId="2749806062" sldId="600"/>
            <ac:spMk id="4" creationId="{C0631A1C-CE7C-EB86-CD08-CDFD826209F0}"/>
          </ac:spMkLst>
        </pc:spChg>
        <pc:spChg chg="add mod ord">
          <ac:chgData name="Cecilie Karoline Kalbakk Elgaard" userId="213a7a28-52db-4eb6-9c1f-5cbf353cffda" providerId="ADAL" clId="{99043E91-C025-2E42-9DDD-A457D9C74E16}" dt="2024-05-07T14:33:28.091" v="316" actId="700"/>
          <ac:spMkLst>
            <pc:docMk/>
            <pc:sldMk cId="2749806062" sldId="600"/>
            <ac:spMk id="5" creationId="{B4A65417-D6DD-15AA-8538-752DA864C0D7}"/>
          </ac:spMkLst>
        </pc:spChg>
      </pc:sldChg>
      <pc:sldChg chg="delCm">
        <pc:chgData name="Cecilie Karoline Kalbakk Elgaard" userId="213a7a28-52db-4eb6-9c1f-5cbf353cffda" providerId="ADAL" clId="{99043E91-C025-2E42-9DDD-A457D9C74E16}" dt="2024-05-07T14:44:13.246" v="372"/>
        <pc:sldMkLst>
          <pc:docMk/>
          <pc:sldMk cId="992171638" sldId="2360"/>
        </pc:sldMkLst>
        <pc:extLst>
          <p:ext xmlns:p="http://schemas.openxmlformats.org/presentationml/2006/main" uri="{D6D511B9-2390-475A-947B-AFAB55BFBCF1}">
            <pc226:cmChg xmlns:pc226="http://schemas.microsoft.com/office/powerpoint/2022/06/main/command" chg="del">
              <pc226:chgData name="Cecilie Karoline Kalbakk Elgaard" userId="213a7a28-52db-4eb6-9c1f-5cbf353cffda" providerId="ADAL" clId="{99043E91-C025-2E42-9DDD-A457D9C74E16}" dt="2024-05-07T14:44:13.246" v="372"/>
              <pc2:cmMkLst xmlns:pc2="http://schemas.microsoft.com/office/powerpoint/2019/9/main/command">
                <pc:docMk/>
                <pc:sldMk cId="992171638" sldId="2360"/>
                <pc2:cmMk id="{5CF3C2C6-6D25-4805-A43E-75BAE71EFF0E}"/>
              </pc2:cmMkLst>
            </pc226:cmChg>
          </p:ext>
        </pc:extLst>
      </pc:sldChg>
      <pc:sldChg chg="modSp mod">
        <pc:chgData name="Cecilie Karoline Kalbakk Elgaard" userId="213a7a28-52db-4eb6-9c1f-5cbf353cffda" providerId="ADAL" clId="{99043E91-C025-2E42-9DDD-A457D9C74E16}" dt="2024-05-07T14:30:11.379" v="287" actId="1038"/>
        <pc:sldMkLst>
          <pc:docMk/>
          <pc:sldMk cId="3999607532" sldId="2361"/>
        </pc:sldMkLst>
        <pc:spChg chg="mod">
          <ac:chgData name="Cecilie Karoline Kalbakk Elgaard" userId="213a7a28-52db-4eb6-9c1f-5cbf353cffda" providerId="ADAL" clId="{99043E91-C025-2E42-9DDD-A457D9C74E16}" dt="2024-05-07T14:29:37.616" v="237" actId="1035"/>
          <ac:spMkLst>
            <pc:docMk/>
            <pc:sldMk cId="3999607532" sldId="2361"/>
            <ac:spMk id="13" creationId="{6B0477BD-DAB0-DA4B-9620-5EEDA2F63992}"/>
          </ac:spMkLst>
        </pc:spChg>
        <pc:spChg chg="mod">
          <ac:chgData name="Cecilie Karoline Kalbakk Elgaard" userId="213a7a28-52db-4eb6-9c1f-5cbf353cffda" providerId="ADAL" clId="{99043E91-C025-2E42-9DDD-A457D9C74E16}" dt="2024-05-07T14:29:37.616" v="237" actId="1035"/>
          <ac:spMkLst>
            <pc:docMk/>
            <pc:sldMk cId="3999607532" sldId="2361"/>
            <ac:spMk id="53" creationId="{4C6F28F2-7CB5-1D43-8EBB-8245A18BC5F2}"/>
          </ac:spMkLst>
        </pc:spChg>
        <pc:grpChg chg="mod">
          <ac:chgData name="Cecilie Karoline Kalbakk Elgaard" userId="213a7a28-52db-4eb6-9c1f-5cbf353cffda" providerId="ADAL" clId="{99043E91-C025-2E42-9DDD-A457D9C74E16}" dt="2024-05-07T14:30:03.241" v="273" actId="1036"/>
          <ac:grpSpMkLst>
            <pc:docMk/>
            <pc:sldMk cId="3999607532" sldId="2361"/>
            <ac:grpSpMk id="60" creationId="{CD7A36BF-DFF3-3E4B-AB0D-338D6C9EB37C}"/>
          </ac:grpSpMkLst>
        </pc:grpChg>
        <pc:grpChg chg="mod">
          <ac:chgData name="Cecilie Karoline Kalbakk Elgaard" userId="213a7a28-52db-4eb6-9c1f-5cbf353cffda" providerId="ADAL" clId="{99043E91-C025-2E42-9DDD-A457D9C74E16}" dt="2024-05-07T14:30:03.241" v="273" actId="1036"/>
          <ac:grpSpMkLst>
            <pc:docMk/>
            <pc:sldMk cId="3999607532" sldId="2361"/>
            <ac:grpSpMk id="61" creationId="{D93758FE-7F4B-2B4E-BDF6-817F719428AD}"/>
          </ac:grpSpMkLst>
        </pc:grpChg>
        <pc:grpChg chg="mod">
          <ac:chgData name="Cecilie Karoline Kalbakk Elgaard" userId="213a7a28-52db-4eb6-9c1f-5cbf353cffda" providerId="ADAL" clId="{99043E91-C025-2E42-9DDD-A457D9C74E16}" dt="2024-05-07T14:30:11.379" v="287" actId="1038"/>
          <ac:grpSpMkLst>
            <pc:docMk/>
            <pc:sldMk cId="3999607532" sldId="2361"/>
            <ac:grpSpMk id="62" creationId="{11D7FAC2-F4BC-3C44-A615-A0E76DD59F26}"/>
          </ac:grpSpMkLst>
        </pc:grpChg>
        <pc:picChg chg="mod">
          <ac:chgData name="Cecilie Karoline Kalbakk Elgaard" userId="213a7a28-52db-4eb6-9c1f-5cbf353cffda" providerId="ADAL" clId="{99043E91-C025-2E42-9DDD-A457D9C74E16}" dt="2024-05-07T14:29:44.256" v="238" actId="1076"/>
          <ac:picMkLst>
            <pc:docMk/>
            <pc:sldMk cId="3999607532" sldId="2361"/>
            <ac:picMk id="33" creationId="{5370EE08-E9D5-1E49-BAA1-931CA60C1321}"/>
          </ac:picMkLst>
        </pc:picChg>
      </pc:sldChg>
      <pc:sldChg chg="addSp delSp modSp mod modClrScheme chgLayout">
        <pc:chgData name="Cecilie Karoline Kalbakk Elgaard" userId="213a7a28-52db-4eb6-9c1f-5cbf353cffda" providerId="ADAL" clId="{99043E91-C025-2E42-9DDD-A457D9C74E16}" dt="2024-05-07T14:30:55.630" v="311" actId="1035"/>
        <pc:sldMkLst>
          <pc:docMk/>
          <pc:sldMk cId="1771707292" sldId="2362"/>
        </pc:sldMkLst>
        <pc:spChg chg="mod ord">
          <ac:chgData name="Cecilie Karoline Kalbakk Elgaard" userId="213a7a28-52db-4eb6-9c1f-5cbf353cffda" providerId="ADAL" clId="{99043E91-C025-2E42-9DDD-A457D9C74E16}" dt="2024-05-07T14:30:43.766" v="293" actId="700"/>
          <ac:spMkLst>
            <pc:docMk/>
            <pc:sldMk cId="1771707292" sldId="2362"/>
            <ac:spMk id="2" creationId="{397620A4-8D3E-054A-B4AD-E6555A84DA71}"/>
          </ac:spMkLst>
        </pc:spChg>
        <pc:spChg chg="add del mod ord">
          <ac:chgData name="Cecilie Karoline Kalbakk Elgaard" userId="213a7a28-52db-4eb6-9c1f-5cbf353cffda" providerId="ADAL" clId="{99043E91-C025-2E42-9DDD-A457D9C74E16}" dt="2024-05-07T14:30:43.766" v="293" actId="700"/>
          <ac:spMkLst>
            <pc:docMk/>
            <pc:sldMk cId="1771707292" sldId="2362"/>
            <ac:spMk id="3" creationId="{4482C7BA-265B-C211-370E-49A0F3BC1B5B}"/>
          </ac:spMkLst>
        </pc:spChg>
        <pc:spChg chg="add del mod ord">
          <ac:chgData name="Cecilie Karoline Kalbakk Elgaard" userId="213a7a28-52db-4eb6-9c1f-5cbf353cffda" providerId="ADAL" clId="{99043E91-C025-2E42-9DDD-A457D9C74E16}" dt="2024-05-07T14:30:43.766" v="293" actId="700"/>
          <ac:spMkLst>
            <pc:docMk/>
            <pc:sldMk cId="1771707292" sldId="2362"/>
            <ac:spMk id="5" creationId="{804E1C35-E50C-0CD2-C4B5-E2D6C9A3EDF5}"/>
          </ac:spMkLst>
        </pc:spChg>
        <pc:spChg chg="add del mod ord">
          <ac:chgData name="Cecilie Karoline Kalbakk Elgaard" userId="213a7a28-52db-4eb6-9c1f-5cbf353cffda" providerId="ADAL" clId="{99043E91-C025-2E42-9DDD-A457D9C74E16}" dt="2024-05-07T14:30:43.766" v="293" actId="700"/>
          <ac:spMkLst>
            <pc:docMk/>
            <pc:sldMk cId="1771707292" sldId="2362"/>
            <ac:spMk id="8" creationId="{2F34E34B-3CF0-AA3D-16DB-1F8721F8A2E3}"/>
          </ac:spMkLst>
        </pc:spChg>
        <pc:graphicFrameChg chg="mod">
          <ac:chgData name="Cecilie Karoline Kalbakk Elgaard" userId="213a7a28-52db-4eb6-9c1f-5cbf353cffda" providerId="ADAL" clId="{99043E91-C025-2E42-9DDD-A457D9C74E16}" dt="2024-05-07T14:30:55.630" v="311" actId="1035"/>
          <ac:graphicFrameMkLst>
            <pc:docMk/>
            <pc:sldMk cId="1771707292" sldId="2362"/>
            <ac:graphicFrameMk id="39" creationId="{5CA91E65-F18D-1253-D8A5-4FEE42D3F3A1}"/>
          </ac:graphicFrameMkLst>
        </pc:graphicFrameChg>
        <pc:graphicFrameChg chg="mod">
          <ac:chgData name="Cecilie Karoline Kalbakk Elgaard" userId="213a7a28-52db-4eb6-9c1f-5cbf353cffda" providerId="ADAL" clId="{99043E91-C025-2E42-9DDD-A457D9C74E16}" dt="2024-05-07T14:30:55.630" v="311" actId="1035"/>
          <ac:graphicFrameMkLst>
            <pc:docMk/>
            <pc:sldMk cId="1771707292" sldId="2362"/>
            <ac:graphicFrameMk id="40" creationId="{6CE8D064-D1FA-D2EB-1AF3-1942722F0404}"/>
          </ac:graphicFrameMkLst>
        </pc:graphicFrameChg>
      </pc:sldChg>
      <pc:sldChg chg="addSp delSp modSp mod modClrScheme chgLayout">
        <pc:chgData name="Cecilie Karoline Kalbakk Elgaard" userId="213a7a28-52db-4eb6-9c1f-5cbf353cffda" providerId="ADAL" clId="{99043E91-C025-2E42-9DDD-A457D9C74E16}" dt="2024-05-07T14:36:56.822" v="354" actId="700"/>
        <pc:sldMkLst>
          <pc:docMk/>
          <pc:sldMk cId="4214702609" sldId="2366"/>
        </pc:sldMkLst>
        <pc:spChg chg="mod">
          <ac:chgData name="Cecilie Karoline Kalbakk Elgaard" userId="213a7a28-52db-4eb6-9c1f-5cbf353cffda" providerId="ADAL" clId="{99043E91-C025-2E42-9DDD-A457D9C74E16}" dt="2024-05-07T14:36:53.810" v="352" actId="14100"/>
          <ac:spMkLst>
            <pc:docMk/>
            <pc:sldMk cId="4214702609" sldId="2366"/>
            <ac:spMk id="2" creationId="{EBE0F7B2-53EA-D164-A446-E19D68D9437F}"/>
          </ac:spMkLst>
        </pc:spChg>
        <pc:spChg chg="mod ord">
          <ac:chgData name="Cecilie Karoline Kalbakk Elgaard" userId="213a7a28-52db-4eb6-9c1f-5cbf353cffda" providerId="ADAL" clId="{99043E91-C025-2E42-9DDD-A457D9C74E16}" dt="2024-05-07T14:36:56.822" v="354" actId="700"/>
          <ac:spMkLst>
            <pc:docMk/>
            <pc:sldMk cId="4214702609" sldId="2366"/>
            <ac:spMk id="10" creationId="{7FB8FD23-A385-8F8E-B293-014027282160}"/>
          </ac:spMkLst>
        </pc:spChg>
        <pc:spChg chg="add del mod ord">
          <ac:chgData name="Cecilie Karoline Kalbakk Elgaard" userId="213a7a28-52db-4eb6-9c1f-5cbf353cffda" providerId="ADAL" clId="{99043E91-C025-2E42-9DDD-A457D9C74E16}" dt="2024-05-07T14:35:53.174" v="340" actId="700"/>
          <ac:spMkLst>
            <pc:docMk/>
            <pc:sldMk cId="4214702609" sldId="2366"/>
            <ac:spMk id="14" creationId="{4B641779-5B47-20BD-02EC-A120F6DE9804}"/>
          </ac:spMkLst>
        </pc:spChg>
        <pc:spChg chg="add del mod ord">
          <ac:chgData name="Cecilie Karoline Kalbakk Elgaard" userId="213a7a28-52db-4eb6-9c1f-5cbf353cffda" providerId="ADAL" clId="{99043E91-C025-2E42-9DDD-A457D9C74E16}" dt="2024-05-07T14:35:53.174" v="340" actId="700"/>
          <ac:spMkLst>
            <pc:docMk/>
            <pc:sldMk cId="4214702609" sldId="2366"/>
            <ac:spMk id="15" creationId="{2E0AC119-17B3-4BC8-C411-D799BF71645C}"/>
          </ac:spMkLst>
        </pc:spChg>
        <pc:spChg chg="add del mod ord">
          <ac:chgData name="Cecilie Karoline Kalbakk Elgaard" userId="213a7a28-52db-4eb6-9c1f-5cbf353cffda" providerId="ADAL" clId="{99043E91-C025-2E42-9DDD-A457D9C74E16}" dt="2024-05-07T14:36:07.450" v="342" actId="700"/>
          <ac:spMkLst>
            <pc:docMk/>
            <pc:sldMk cId="4214702609" sldId="2366"/>
            <ac:spMk id="16" creationId="{EEEE6FD9-A0CC-7A22-E758-46CE86212B3A}"/>
          </ac:spMkLst>
        </pc:spChg>
        <pc:spChg chg="add del mod ord">
          <ac:chgData name="Cecilie Karoline Kalbakk Elgaard" userId="213a7a28-52db-4eb6-9c1f-5cbf353cffda" providerId="ADAL" clId="{99043E91-C025-2E42-9DDD-A457D9C74E16}" dt="2024-05-07T14:36:07.450" v="342" actId="700"/>
          <ac:spMkLst>
            <pc:docMk/>
            <pc:sldMk cId="4214702609" sldId="2366"/>
            <ac:spMk id="17" creationId="{EC0176BE-50C5-AD6F-467C-83BD5D9597CF}"/>
          </ac:spMkLst>
        </pc:spChg>
        <pc:spChg chg="add del mod ord">
          <ac:chgData name="Cecilie Karoline Kalbakk Elgaard" userId="213a7a28-52db-4eb6-9c1f-5cbf353cffda" providerId="ADAL" clId="{99043E91-C025-2E42-9DDD-A457D9C74E16}" dt="2024-05-07T14:36:56.822" v="354" actId="700"/>
          <ac:spMkLst>
            <pc:docMk/>
            <pc:sldMk cId="4214702609" sldId="2366"/>
            <ac:spMk id="18" creationId="{639A2392-176D-D526-8456-3DB1805366C3}"/>
          </ac:spMkLst>
        </pc:spChg>
        <pc:picChg chg="mod ord">
          <ac:chgData name="Cecilie Karoline Kalbakk Elgaard" userId="213a7a28-52db-4eb6-9c1f-5cbf353cffda" providerId="ADAL" clId="{99043E91-C025-2E42-9DDD-A457D9C74E16}" dt="2024-05-07T14:36:56.822" v="354" actId="700"/>
          <ac:picMkLst>
            <pc:docMk/>
            <pc:sldMk cId="4214702609" sldId="2366"/>
            <ac:picMk id="24" creationId="{D6E3B823-C83B-246C-B363-C8929D2E6B0C}"/>
          </ac:picMkLst>
        </pc:picChg>
      </pc:sldChg>
      <pc:sldChg chg="addSp delSp modSp mod modClrScheme chgLayout">
        <pc:chgData name="Cecilie Karoline Kalbakk Elgaard" userId="213a7a28-52db-4eb6-9c1f-5cbf353cffda" providerId="ADAL" clId="{99043E91-C025-2E42-9DDD-A457D9C74E16}" dt="2024-05-07T14:34:27.149" v="325" actId="700"/>
        <pc:sldMkLst>
          <pc:docMk/>
          <pc:sldMk cId="2479683513" sldId="2367"/>
        </pc:sldMkLst>
        <pc:spChg chg="mod ord">
          <ac:chgData name="Cecilie Karoline Kalbakk Elgaard" userId="213a7a28-52db-4eb6-9c1f-5cbf353cffda" providerId="ADAL" clId="{99043E91-C025-2E42-9DDD-A457D9C74E16}" dt="2024-05-07T14:34:27.149" v="325" actId="700"/>
          <ac:spMkLst>
            <pc:docMk/>
            <pc:sldMk cId="2479683513" sldId="2367"/>
            <ac:spMk id="3" creationId="{6CAECD3A-6479-7EDF-D687-D45447555E15}"/>
          </ac:spMkLst>
        </pc:spChg>
        <pc:spChg chg="mod ord">
          <ac:chgData name="Cecilie Karoline Kalbakk Elgaard" userId="213a7a28-52db-4eb6-9c1f-5cbf353cffda" providerId="ADAL" clId="{99043E91-C025-2E42-9DDD-A457D9C74E16}" dt="2024-05-07T14:34:27.149" v="325" actId="700"/>
          <ac:spMkLst>
            <pc:docMk/>
            <pc:sldMk cId="2479683513" sldId="2367"/>
            <ac:spMk id="4" creationId="{C3B82C7F-FF80-E7FF-D28D-EDBBF8AAEF83}"/>
          </ac:spMkLst>
        </pc:spChg>
        <pc:spChg chg="mod ord">
          <ac:chgData name="Cecilie Karoline Kalbakk Elgaard" userId="213a7a28-52db-4eb6-9c1f-5cbf353cffda" providerId="ADAL" clId="{99043E91-C025-2E42-9DDD-A457D9C74E16}" dt="2024-05-07T14:34:27.149" v="325" actId="700"/>
          <ac:spMkLst>
            <pc:docMk/>
            <pc:sldMk cId="2479683513" sldId="2367"/>
            <ac:spMk id="5" creationId="{1AC2A600-92D7-5F70-6D16-EE54101B8EFF}"/>
          </ac:spMkLst>
        </pc:spChg>
        <pc:spChg chg="add del mod ord">
          <ac:chgData name="Cecilie Karoline Kalbakk Elgaard" userId="213a7a28-52db-4eb6-9c1f-5cbf353cffda" providerId="ADAL" clId="{99043E91-C025-2E42-9DDD-A457D9C74E16}" dt="2024-05-07T14:34:27.149" v="325" actId="700"/>
          <ac:spMkLst>
            <pc:docMk/>
            <pc:sldMk cId="2479683513" sldId="2367"/>
            <ac:spMk id="7" creationId="{5FDEFBC9-5A44-24D2-5F7C-660B828FD4A3}"/>
          </ac:spMkLst>
        </pc:spChg>
      </pc:sldChg>
      <pc:sldChg chg="new del">
        <pc:chgData name="Cecilie Karoline Kalbakk Elgaard" userId="213a7a28-52db-4eb6-9c1f-5cbf353cffda" providerId="ADAL" clId="{99043E91-C025-2E42-9DDD-A457D9C74E16}" dt="2024-05-07T14:30:30.099" v="289" actId="680"/>
        <pc:sldMkLst>
          <pc:docMk/>
          <pc:sldMk cId="1647057993" sldId="2368"/>
        </pc:sldMkLst>
      </pc:sldChg>
      <pc:sldMasterChg chg="addSp delSp modSp mod modSldLayout">
        <pc:chgData name="Cecilie Karoline Kalbakk Elgaard" userId="213a7a28-52db-4eb6-9c1f-5cbf353cffda" providerId="ADAL" clId="{99043E91-C025-2E42-9DDD-A457D9C74E16}" dt="2024-05-07T07:52:56.690" v="179" actId="207"/>
        <pc:sldMasterMkLst>
          <pc:docMk/>
          <pc:sldMasterMk cId="1377184672" sldId="2147484005"/>
        </pc:sldMasterMkLst>
        <pc:spChg chg="mod">
          <ac:chgData name="Cecilie Karoline Kalbakk Elgaard" userId="213a7a28-52db-4eb6-9c1f-5cbf353cffda" providerId="ADAL" clId="{99043E91-C025-2E42-9DDD-A457D9C74E16}" dt="2024-05-07T07:52:53.644" v="178" actId="207"/>
          <ac:spMkLst>
            <pc:docMk/>
            <pc:sldMasterMk cId="1377184672" sldId="2147484005"/>
            <ac:spMk id="2" creationId="{00000000-0000-0000-0000-000000000000}"/>
          </ac:spMkLst>
        </pc:spChg>
        <pc:spChg chg="add del mod">
          <ac:chgData name="Cecilie Karoline Kalbakk Elgaard" userId="213a7a28-52db-4eb6-9c1f-5cbf353cffda" providerId="ADAL" clId="{99043E91-C025-2E42-9DDD-A457D9C74E16}" dt="2024-05-07T06:53:34.047" v="36"/>
          <ac:spMkLst>
            <pc:docMk/>
            <pc:sldMasterMk cId="1377184672" sldId="2147484005"/>
            <ac:spMk id="3" creationId="{F42320A3-6EC7-AE4B-6DBA-FA12B0974CEF}"/>
          </ac:spMkLst>
        </pc:spChg>
        <pc:spChg chg="add del mod">
          <ac:chgData name="Cecilie Karoline Kalbakk Elgaard" userId="213a7a28-52db-4eb6-9c1f-5cbf353cffda" providerId="ADAL" clId="{99043E91-C025-2E42-9DDD-A457D9C74E16}" dt="2024-05-07T06:53:34.944" v="38"/>
          <ac:spMkLst>
            <pc:docMk/>
            <pc:sldMasterMk cId="1377184672" sldId="2147484005"/>
            <ac:spMk id="4" creationId="{03F9A93E-CE76-8F8F-3E0D-34B3F1BB3234}"/>
          </ac:spMkLst>
        </pc:spChg>
        <pc:spChg chg="mod">
          <ac:chgData name="Cecilie Karoline Kalbakk Elgaard" userId="213a7a28-52db-4eb6-9c1f-5cbf353cffda" providerId="ADAL" clId="{99043E91-C025-2E42-9DDD-A457D9C74E16}" dt="2024-05-07T07:52:56.690" v="179" actId="207"/>
          <ac:spMkLst>
            <pc:docMk/>
            <pc:sldMasterMk cId="1377184672" sldId="2147484005"/>
            <ac:spMk id="11" creationId="{00000000-0000-0000-0000-000000000000}"/>
          </ac:spMkLst>
        </pc:spChg>
        <pc:grpChg chg="del">
          <ac:chgData name="Cecilie Karoline Kalbakk Elgaard" userId="213a7a28-52db-4eb6-9c1f-5cbf353cffda" providerId="ADAL" clId="{99043E91-C025-2E42-9DDD-A457D9C74E16}" dt="2024-05-07T06:53:31.994" v="34" actId="478"/>
          <ac:grpSpMkLst>
            <pc:docMk/>
            <pc:sldMasterMk cId="1377184672" sldId="2147484005"/>
            <ac:grpSpMk id="58" creationId="{00000000-0000-0000-0000-000000000000}"/>
          </ac:grpSpMkLst>
        </pc:grpChg>
        <pc:picChg chg="add del mod">
          <ac:chgData name="Cecilie Karoline Kalbakk Elgaard" userId="213a7a28-52db-4eb6-9c1f-5cbf353cffda" providerId="ADAL" clId="{99043E91-C025-2E42-9DDD-A457D9C74E16}" dt="2024-05-07T07:41:49.642" v="127" actId="478"/>
          <ac:picMkLst>
            <pc:docMk/>
            <pc:sldMasterMk cId="1377184672" sldId="2147484005"/>
            <ac:picMk id="7" creationId="{A75A0303-D76E-9583-5C76-00AF3ADB01A2}"/>
          </ac:picMkLst>
        </pc:picChg>
        <pc:picChg chg="add mod">
          <ac:chgData name="Cecilie Karoline Kalbakk Elgaard" userId="213a7a28-52db-4eb6-9c1f-5cbf353cffda" providerId="ADAL" clId="{99043E91-C025-2E42-9DDD-A457D9C74E16}" dt="2024-05-07T07:49:26.160" v="166" actId="1037"/>
          <ac:picMkLst>
            <pc:docMk/>
            <pc:sldMasterMk cId="1377184672" sldId="2147484005"/>
            <ac:picMk id="8" creationId="{EE406815-9749-8CA7-680A-4FEE17AA322B}"/>
          </ac:picMkLst>
        </pc:picChg>
        <pc:sldLayoutChg chg="modSp">
          <pc:chgData name="Cecilie Karoline Kalbakk Elgaard" userId="213a7a28-52db-4eb6-9c1f-5cbf353cffda" providerId="ADAL" clId="{99043E91-C025-2E42-9DDD-A457D9C74E16}" dt="2024-05-07T07:52:33.691" v="174" actId="207"/>
          <pc:sldLayoutMkLst>
            <pc:docMk/>
            <pc:sldMasterMk cId="1377184672" sldId="2147484005"/>
            <pc:sldLayoutMk cId="252126941" sldId="2147484008"/>
          </pc:sldLayoutMkLst>
          <pc:spChg chg="mod">
            <ac:chgData name="Cecilie Karoline Kalbakk Elgaard" userId="213a7a28-52db-4eb6-9c1f-5cbf353cffda" providerId="ADAL" clId="{99043E91-C025-2E42-9DDD-A457D9C74E16}" dt="2024-05-07T07:52:33.691" v="174" actId="207"/>
            <ac:spMkLst>
              <pc:docMk/>
              <pc:sldMasterMk cId="1377184672" sldId="2147484005"/>
              <pc:sldLayoutMk cId="252126941" sldId="2147484008"/>
              <ac:spMk id="3" creationId="{00000000-0000-0000-0000-000000000000}"/>
            </ac:spMkLst>
          </pc:spChg>
        </pc:sldLayoutChg>
        <pc:sldLayoutChg chg="modSp">
          <pc:chgData name="Cecilie Karoline Kalbakk Elgaard" userId="213a7a28-52db-4eb6-9c1f-5cbf353cffda" providerId="ADAL" clId="{99043E91-C025-2E42-9DDD-A457D9C74E16}" dt="2024-05-07T07:49:51.510" v="168" actId="207"/>
          <pc:sldLayoutMkLst>
            <pc:docMk/>
            <pc:sldMasterMk cId="1377184672" sldId="2147484005"/>
            <pc:sldLayoutMk cId="0" sldId="2147484011"/>
          </pc:sldLayoutMkLst>
          <pc:spChg chg="mod">
            <ac:chgData name="Cecilie Karoline Kalbakk Elgaard" userId="213a7a28-52db-4eb6-9c1f-5cbf353cffda" providerId="ADAL" clId="{99043E91-C025-2E42-9DDD-A457D9C74E16}" dt="2024-05-07T07:49:48.425" v="167" actId="207"/>
            <ac:spMkLst>
              <pc:docMk/>
              <pc:sldMasterMk cId="1377184672" sldId="2147484005"/>
              <pc:sldLayoutMk cId="0" sldId="2147484011"/>
              <ac:spMk id="5" creationId="{00000000-0000-0000-0000-000000000000}"/>
            </ac:spMkLst>
          </pc:spChg>
          <pc:spChg chg="mod">
            <ac:chgData name="Cecilie Karoline Kalbakk Elgaard" userId="213a7a28-52db-4eb6-9c1f-5cbf353cffda" providerId="ADAL" clId="{99043E91-C025-2E42-9DDD-A457D9C74E16}" dt="2024-05-07T07:49:51.510" v="168" actId="207"/>
            <ac:spMkLst>
              <pc:docMk/>
              <pc:sldMasterMk cId="1377184672" sldId="2147484005"/>
              <pc:sldLayoutMk cId="0" sldId="2147484011"/>
              <ac:spMk id="13" creationId="{00000000-0000-0000-0000-000000000000}"/>
            </ac:spMkLst>
          </pc:spChg>
        </pc:sldLayoutChg>
        <pc:sldLayoutChg chg="modSp">
          <pc:chgData name="Cecilie Karoline Kalbakk Elgaard" userId="213a7a28-52db-4eb6-9c1f-5cbf353cffda" providerId="ADAL" clId="{99043E91-C025-2E42-9DDD-A457D9C74E16}" dt="2024-05-07T07:50:02.121" v="170" actId="207"/>
          <pc:sldLayoutMkLst>
            <pc:docMk/>
            <pc:sldMasterMk cId="1377184672" sldId="2147484005"/>
            <pc:sldLayoutMk cId="498607493" sldId="2147484014"/>
          </pc:sldLayoutMkLst>
          <pc:spChg chg="mod">
            <ac:chgData name="Cecilie Karoline Kalbakk Elgaard" userId="213a7a28-52db-4eb6-9c1f-5cbf353cffda" providerId="ADAL" clId="{99043E91-C025-2E42-9DDD-A457D9C74E16}" dt="2024-05-07T07:50:02.121" v="170" actId="207"/>
            <ac:spMkLst>
              <pc:docMk/>
              <pc:sldMasterMk cId="1377184672" sldId="2147484005"/>
              <pc:sldLayoutMk cId="498607493" sldId="2147484014"/>
              <ac:spMk id="4" creationId="{00000000-0000-0000-0000-000000000000}"/>
            </ac:spMkLst>
          </pc:spChg>
          <pc:spChg chg="mod">
            <ac:chgData name="Cecilie Karoline Kalbakk Elgaard" userId="213a7a28-52db-4eb6-9c1f-5cbf353cffda" providerId="ADAL" clId="{99043E91-C025-2E42-9DDD-A457D9C74E16}" dt="2024-05-07T07:49:59.170" v="169" actId="207"/>
            <ac:spMkLst>
              <pc:docMk/>
              <pc:sldMasterMk cId="1377184672" sldId="2147484005"/>
              <pc:sldLayoutMk cId="498607493" sldId="2147484014"/>
              <ac:spMk id="5" creationId="{00000000-0000-0000-0000-000000000000}"/>
            </ac:spMkLst>
          </pc:spChg>
        </pc:sldLayoutChg>
        <pc:sldLayoutChg chg="addSp delSp modSp mod">
          <pc:chgData name="Cecilie Karoline Kalbakk Elgaard" userId="213a7a28-52db-4eb6-9c1f-5cbf353cffda" providerId="ADAL" clId="{99043E91-C025-2E42-9DDD-A457D9C74E16}" dt="2024-05-07T07:52:48.054" v="177" actId="207"/>
          <pc:sldLayoutMkLst>
            <pc:docMk/>
            <pc:sldMasterMk cId="1377184672" sldId="2147484005"/>
            <pc:sldLayoutMk cId="0" sldId="2147484019"/>
          </pc:sldLayoutMkLst>
          <pc:spChg chg="mod">
            <ac:chgData name="Cecilie Karoline Kalbakk Elgaard" userId="213a7a28-52db-4eb6-9c1f-5cbf353cffda" providerId="ADAL" clId="{99043E91-C025-2E42-9DDD-A457D9C74E16}" dt="2024-05-07T07:52:44.932" v="176" actId="207"/>
            <ac:spMkLst>
              <pc:docMk/>
              <pc:sldMasterMk cId="1377184672" sldId="2147484005"/>
              <pc:sldLayoutMk cId="0" sldId="2147484019"/>
              <ac:spMk id="3" creationId="{00000000-0000-0000-0000-000000000000}"/>
            </ac:spMkLst>
          </pc:spChg>
          <pc:spChg chg="mod">
            <ac:chgData name="Cecilie Karoline Kalbakk Elgaard" userId="213a7a28-52db-4eb6-9c1f-5cbf353cffda" providerId="ADAL" clId="{99043E91-C025-2E42-9DDD-A457D9C74E16}" dt="2024-05-07T06:53:51.560" v="41" actId="14100"/>
            <ac:spMkLst>
              <pc:docMk/>
              <pc:sldMasterMk cId="1377184672" sldId="2147484005"/>
              <pc:sldLayoutMk cId="0" sldId="2147484019"/>
              <ac:spMk id="4" creationId="{00000000-0000-0000-0000-000000000000}"/>
            </ac:spMkLst>
          </pc:spChg>
          <pc:spChg chg="mod">
            <ac:chgData name="Cecilie Karoline Kalbakk Elgaard" userId="213a7a28-52db-4eb6-9c1f-5cbf353cffda" providerId="ADAL" clId="{99043E91-C025-2E42-9DDD-A457D9C74E16}" dt="2024-05-07T07:52:48.054" v="177" actId="207"/>
            <ac:spMkLst>
              <pc:docMk/>
              <pc:sldMasterMk cId="1377184672" sldId="2147484005"/>
              <pc:sldLayoutMk cId="0" sldId="2147484019"/>
              <ac:spMk id="5" creationId="{00000000-0000-0000-0000-000000000000}"/>
            </ac:spMkLst>
          </pc:spChg>
          <pc:grpChg chg="del">
            <ac:chgData name="Cecilie Karoline Kalbakk Elgaard" userId="213a7a28-52db-4eb6-9c1f-5cbf353cffda" providerId="ADAL" clId="{99043E91-C025-2E42-9DDD-A457D9C74E16}" dt="2024-05-07T06:53:49.382" v="40" actId="478"/>
            <ac:grpSpMkLst>
              <pc:docMk/>
              <pc:sldMasterMk cId="1377184672" sldId="2147484005"/>
              <pc:sldLayoutMk cId="0" sldId="2147484019"/>
              <ac:grpSpMk id="10" creationId="{00000000-0000-0000-0000-000000000000}"/>
            </ac:grpSpMkLst>
          </pc:grpChg>
          <pc:picChg chg="add mod">
            <ac:chgData name="Cecilie Karoline Kalbakk Elgaard" userId="213a7a28-52db-4eb6-9c1f-5cbf353cffda" providerId="ADAL" clId="{99043E91-C025-2E42-9DDD-A457D9C74E16}" dt="2024-05-07T06:53:53.660" v="42"/>
            <ac:picMkLst>
              <pc:docMk/>
              <pc:sldMasterMk cId="1377184672" sldId="2147484005"/>
              <pc:sldLayoutMk cId="0" sldId="2147484019"/>
              <ac:picMk id="2" creationId="{D953DE4A-DEB3-103F-E881-336C84FCF7D5}"/>
            </ac:picMkLst>
          </pc:picChg>
        </pc:sldLayoutChg>
        <pc:sldLayoutChg chg="addSp delSp modSp mod">
          <pc:chgData name="Cecilie Karoline Kalbakk Elgaard" userId="213a7a28-52db-4eb6-9c1f-5cbf353cffda" providerId="ADAL" clId="{99043E91-C025-2E42-9DDD-A457D9C74E16}" dt="2024-05-07T07:37:56.357" v="114" actId="14826"/>
          <pc:sldLayoutMkLst>
            <pc:docMk/>
            <pc:sldMasterMk cId="1377184672" sldId="2147484005"/>
            <pc:sldLayoutMk cId="1747433325" sldId="2147484020"/>
          </pc:sldLayoutMkLst>
          <pc:spChg chg="mod">
            <ac:chgData name="Cecilie Karoline Kalbakk Elgaard" userId="213a7a28-52db-4eb6-9c1f-5cbf353cffda" providerId="ADAL" clId="{99043E91-C025-2E42-9DDD-A457D9C74E16}" dt="2024-05-07T07:32:10.505" v="50" actId="207"/>
            <ac:spMkLst>
              <pc:docMk/>
              <pc:sldMasterMk cId="1377184672" sldId="2147484005"/>
              <pc:sldLayoutMk cId="1747433325" sldId="2147484020"/>
              <ac:spMk id="7" creationId="{00000000-0000-0000-0000-000000000000}"/>
            </ac:spMkLst>
          </pc:spChg>
          <pc:grpChg chg="add del">
            <ac:chgData name="Cecilie Karoline Kalbakk Elgaard" userId="213a7a28-52db-4eb6-9c1f-5cbf353cffda" providerId="ADAL" clId="{99043E91-C025-2E42-9DDD-A457D9C74E16}" dt="2024-05-07T07:37:39.228" v="112" actId="478"/>
            <ac:grpSpMkLst>
              <pc:docMk/>
              <pc:sldMasterMk cId="1377184672" sldId="2147484005"/>
              <pc:sldLayoutMk cId="1747433325" sldId="2147484020"/>
              <ac:grpSpMk id="31" creationId="{00000000-0000-0000-0000-000000000000}"/>
            </ac:grpSpMkLst>
          </pc:grpChg>
          <pc:picChg chg="add mod">
            <ac:chgData name="Cecilie Karoline Kalbakk Elgaard" userId="213a7a28-52db-4eb6-9c1f-5cbf353cffda" providerId="ADAL" clId="{99043E91-C025-2E42-9DDD-A457D9C74E16}" dt="2024-05-07T07:37:56.357" v="114" actId="14826"/>
            <ac:picMkLst>
              <pc:docMk/>
              <pc:sldMasterMk cId="1377184672" sldId="2147484005"/>
              <pc:sldLayoutMk cId="1747433325" sldId="2147484020"/>
              <ac:picMk id="8" creationId="{B97E2A02-4D86-0C5E-7AA9-AC1C1E80A584}"/>
            </ac:picMkLst>
          </pc:picChg>
        </pc:sldLayoutChg>
        <pc:sldLayoutChg chg="modSp">
          <pc:chgData name="Cecilie Karoline Kalbakk Elgaard" userId="213a7a28-52db-4eb6-9c1f-5cbf353cffda" providerId="ADAL" clId="{99043E91-C025-2E42-9DDD-A457D9C74E16}" dt="2024-05-07T07:50:08.767" v="172" actId="207"/>
          <pc:sldLayoutMkLst>
            <pc:docMk/>
            <pc:sldMasterMk cId="1377184672" sldId="2147484005"/>
            <pc:sldLayoutMk cId="0" sldId="2147484022"/>
          </pc:sldLayoutMkLst>
          <pc:spChg chg="mod">
            <ac:chgData name="Cecilie Karoline Kalbakk Elgaard" userId="213a7a28-52db-4eb6-9c1f-5cbf353cffda" providerId="ADAL" clId="{99043E91-C025-2E42-9DDD-A457D9C74E16}" dt="2024-05-07T07:50:05.861" v="171" actId="207"/>
            <ac:spMkLst>
              <pc:docMk/>
              <pc:sldMasterMk cId="1377184672" sldId="2147484005"/>
              <pc:sldLayoutMk cId="0" sldId="2147484022"/>
              <ac:spMk id="26" creationId="{00000000-0000-0000-0000-000000000000}"/>
            </ac:spMkLst>
          </pc:spChg>
          <pc:spChg chg="mod">
            <ac:chgData name="Cecilie Karoline Kalbakk Elgaard" userId="213a7a28-52db-4eb6-9c1f-5cbf353cffda" providerId="ADAL" clId="{99043E91-C025-2E42-9DDD-A457D9C74E16}" dt="2024-05-07T07:50:08.767" v="172" actId="207"/>
            <ac:spMkLst>
              <pc:docMk/>
              <pc:sldMasterMk cId="1377184672" sldId="2147484005"/>
              <pc:sldLayoutMk cId="0" sldId="2147484022"/>
              <ac:spMk id="29" creationId="{00000000-0000-0000-0000-000000000000}"/>
            </ac:spMkLst>
          </pc:spChg>
        </pc:sldLayoutChg>
        <pc:sldLayoutChg chg="modSp mod">
          <pc:chgData name="Cecilie Karoline Kalbakk Elgaard" userId="213a7a28-52db-4eb6-9c1f-5cbf353cffda" providerId="ADAL" clId="{99043E91-C025-2E42-9DDD-A457D9C74E16}" dt="2024-05-07T07:31:58.526" v="49" actId="207"/>
          <pc:sldLayoutMkLst>
            <pc:docMk/>
            <pc:sldMasterMk cId="1377184672" sldId="2147484005"/>
            <pc:sldLayoutMk cId="735931798" sldId="2147484051"/>
          </pc:sldLayoutMkLst>
          <pc:spChg chg="mod">
            <ac:chgData name="Cecilie Karoline Kalbakk Elgaard" userId="213a7a28-52db-4eb6-9c1f-5cbf353cffda" providerId="ADAL" clId="{99043E91-C025-2E42-9DDD-A457D9C74E16}" dt="2024-05-07T07:31:58.526" v="49" actId="207"/>
            <ac:spMkLst>
              <pc:docMk/>
              <pc:sldMasterMk cId="1377184672" sldId="2147484005"/>
              <pc:sldLayoutMk cId="735931798" sldId="2147484051"/>
              <ac:spMk id="7" creationId="{00000000-0000-0000-0000-000000000000}"/>
            </ac:spMkLst>
          </pc:spChg>
        </pc:sldLayoutChg>
        <pc:sldLayoutChg chg="addSp delSp modSp mod">
          <pc:chgData name="Cecilie Karoline Kalbakk Elgaard" userId="213a7a28-52db-4eb6-9c1f-5cbf353cffda" providerId="ADAL" clId="{99043E91-C025-2E42-9DDD-A457D9C74E16}" dt="2024-05-07T07:32:54.211" v="56" actId="207"/>
          <pc:sldLayoutMkLst>
            <pc:docMk/>
            <pc:sldMasterMk cId="1377184672" sldId="2147484005"/>
            <pc:sldLayoutMk cId="3858436414" sldId="2147484052"/>
          </pc:sldLayoutMkLst>
          <pc:spChg chg="add del">
            <ac:chgData name="Cecilie Karoline Kalbakk Elgaard" userId="213a7a28-52db-4eb6-9c1f-5cbf353cffda" providerId="ADAL" clId="{99043E91-C025-2E42-9DDD-A457D9C74E16}" dt="2024-05-07T07:32:30.434" v="53" actId="478"/>
            <ac:spMkLst>
              <pc:docMk/>
              <pc:sldMasterMk cId="1377184672" sldId="2147484005"/>
              <pc:sldLayoutMk cId="3858436414" sldId="2147484052"/>
              <ac:spMk id="4" creationId="{9A73666F-A2CE-7181-A29E-2E17CA1EF6DE}"/>
            </ac:spMkLst>
          </pc:spChg>
          <pc:spChg chg="mod">
            <ac:chgData name="Cecilie Karoline Kalbakk Elgaard" userId="213a7a28-52db-4eb6-9c1f-5cbf353cffda" providerId="ADAL" clId="{99043E91-C025-2E42-9DDD-A457D9C74E16}" dt="2024-05-07T07:32:54.211" v="56" actId="207"/>
            <ac:spMkLst>
              <pc:docMk/>
              <pc:sldMasterMk cId="1377184672" sldId="2147484005"/>
              <pc:sldLayoutMk cId="3858436414" sldId="2147484052"/>
              <ac:spMk id="26" creationId="{00000000-0000-0000-0000-000000000000}"/>
            </ac:spMkLst>
          </pc:spChg>
          <pc:grpChg chg="del">
            <ac:chgData name="Cecilie Karoline Kalbakk Elgaard" userId="213a7a28-52db-4eb6-9c1f-5cbf353cffda" providerId="ADAL" clId="{99043E91-C025-2E42-9DDD-A457D9C74E16}" dt="2024-05-07T07:32:26.976" v="51" actId="478"/>
            <ac:grpSpMkLst>
              <pc:docMk/>
              <pc:sldMasterMk cId="1377184672" sldId="2147484005"/>
              <pc:sldLayoutMk cId="3858436414" sldId="2147484052"/>
              <ac:grpSpMk id="29" creationId="{00000000-0000-0000-0000-000000000000}"/>
            </ac:grpSpMkLst>
          </pc:grpChg>
        </pc:sldLayoutChg>
        <pc:sldLayoutChg chg="addSp delSp modSp mod">
          <pc:chgData name="Cecilie Karoline Kalbakk Elgaard" userId="213a7a28-52db-4eb6-9c1f-5cbf353cffda" providerId="ADAL" clId="{99043E91-C025-2E42-9DDD-A457D9C74E16}" dt="2024-05-07T07:52:39.633" v="175" actId="207"/>
          <pc:sldLayoutMkLst>
            <pc:docMk/>
            <pc:sldMasterMk cId="1377184672" sldId="2147484005"/>
            <pc:sldLayoutMk cId="3553502022" sldId="2147484053"/>
          </pc:sldLayoutMkLst>
          <pc:spChg chg="mod">
            <ac:chgData name="Cecilie Karoline Kalbakk Elgaard" userId="213a7a28-52db-4eb6-9c1f-5cbf353cffda" providerId="ADAL" clId="{99043E91-C025-2E42-9DDD-A457D9C74E16}" dt="2024-05-07T06:54:02.314" v="45" actId="14100"/>
            <ac:spMkLst>
              <pc:docMk/>
              <pc:sldMasterMk cId="1377184672" sldId="2147484005"/>
              <pc:sldLayoutMk cId="3553502022" sldId="2147484053"/>
              <ac:spMk id="4" creationId="{00000000-0000-0000-0000-000000000000}"/>
            </ac:spMkLst>
          </pc:spChg>
          <pc:spChg chg="mod">
            <ac:chgData name="Cecilie Karoline Kalbakk Elgaard" userId="213a7a28-52db-4eb6-9c1f-5cbf353cffda" providerId="ADAL" clId="{99043E91-C025-2E42-9DDD-A457D9C74E16}" dt="2024-05-07T07:52:39.633" v="175" actId="207"/>
            <ac:spMkLst>
              <pc:docMk/>
              <pc:sldMasterMk cId="1377184672" sldId="2147484005"/>
              <pc:sldLayoutMk cId="3553502022" sldId="2147484053"/>
              <ac:spMk id="5" creationId="{00000000-0000-0000-0000-000000000000}"/>
            </ac:spMkLst>
          </pc:spChg>
          <pc:grpChg chg="del">
            <ac:chgData name="Cecilie Karoline Kalbakk Elgaard" userId="213a7a28-52db-4eb6-9c1f-5cbf353cffda" providerId="ADAL" clId="{99043E91-C025-2E42-9DDD-A457D9C74E16}" dt="2024-05-07T06:53:59.781" v="44" actId="478"/>
            <ac:grpSpMkLst>
              <pc:docMk/>
              <pc:sldMasterMk cId="1377184672" sldId="2147484005"/>
              <pc:sldLayoutMk cId="3553502022" sldId="2147484053"/>
              <ac:grpSpMk id="10" creationId="{00000000-0000-0000-0000-000000000000}"/>
            </ac:grpSpMkLst>
          </pc:grpChg>
          <pc:picChg chg="add mod">
            <ac:chgData name="Cecilie Karoline Kalbakk Elgaard" userId="213a7a28-52db-4eb6-9c1f-5cbf353cffda" providerId="ADAL" clId="{99043E91-C025-2E42-9DDD-A457D9C74E16}" dt="2024-05-07T06:54:03.083" v="46"/>
            <ac:picMkLst>
              <pc:docMk/>
              <pc:sldMasterMk cId="1377184672" sldId="2147484005"/>
              <pc:sldLayoutMk cId="3553502022" sldId="2147484053"/>
              <ac:picMk id="2" creationId="{3376D6DB-09D7-B5BE-9D40-C79CF106BB67}"/>
            </ac:picMkLst>
          </pc:picChg>
        </pc:sldLayoutChg>
        <pc:sldLayoutChg chg="addSp delSp modSp">
          <pc:chgData name="Cecilie Karoline Kalbakk Elgaard" userId="213a7a28-52db-4eb6-9c1f-5cbf353cffda" providerId="ADAL" clId="{99043E91-C025-2E42-9DDD-A457D9C74E16}" dt="2024-05-07T07:32:46.099" v="55"/>
          <pc:sldLayoutMkLst>
            <pc:docMk/>
            <pc:sldMasterMk cId="1377184672" sldId="2147484005"/>
            <pc:sldLayoutMk cId="1373375897" sldId="2147484054"/>
          </pc:sldLayoutMkLst>
          <pc:grpChg chg="del">
            <ac:chgData name="Cecilie Karoline Kalbakk Elgaard" userId="213a7a28-52db-4eb6-9c1f-5cbf353cffda" providerId="ADAL" clId="{99043E91-C025-2E42-9DDD-A457D9C74E16}" dt="2024-05-07T07:32:45.557" v="54" actId="478"/>
            <ac:grpSpMkLst>
              <pc:docMk/>
              <pc:sldMasterMk cId="1377184672" sldId="2147484005"/>
              <pc:sldLayoutMk cId="1373375897" sldId="2147484054"/>
              <ac:grpSpMk id="29" creationId="{00000000-0000-0000-0000-000000000000}"/>
            </ac:grpSpMkLst>
          </pc:grpChg>
          <pc:picChg chg="add mod">
            <ac:chgData name="Cecilie Karoline Kalbakk Elgaard" userId="213a7a28-52db-4eb6-9c1f-5cbf353cffda" providerId="ADAL" clId="{99043E91-C025-2E42-9DDD-A457D9C74E16}" dt="2024-05-07T07:32:46.099" v="55"/>
            <ac:picMkLst>
              <pc:docMk/>
              <pc:sldMasterMk cId="1377184672" sldId="2147484005"/>
              <pc:sldLayoutMk cId="1373375897" sldId="2147484054"/>
              <ac:picMk id="2" creationId="{A96D6B7A-02F1-FAE1-6511-E3DDB6A5B130}"/>
            </ac:picMkLst>
          </pc:picChg>
        </pc:sldLayoutChg>
      </pc:sldMasterChg>
      <pc:sldMasterChg chg="addSp delSp modSp add del mod addSldLayout delSldLayout modSldLayout">
        <pc:chgData name="Cecilie Karoline Kalbakk Elgaard" userId="213a7a28-52db-4eb6-9c1f-5cbf353cffda" providerId="ADAL" clId="{99043E91-C025-2E42-9DDD-A457D9C74E16}" dt="2024-05-07T07:43:35.030" v="159" actId="700"/>
        <pc:sldMasterMkLst>
          <pc:docMk/>
          <pc:sldMasterMk cId="413135657" sldId="2147484058"/>
        </pc:sldMasterMkLst>
        <pc:picChg chg="add mod">
          <ac:chgData name="Cecilie Karoline Kalbakk Elgaard" userId="213a7a28-52db-4eb6-9c1f-5cbf353cffda" providerId="ADAL" clId="{99043E91-C025-2E42-9DDD-A457D9C74E16}" dt="2024-05-07T07:33:05.173" v="58"/>
          <ac:picMkLst>
            <pc:docMk/>
            <pc:sldMasterMk cId="413135657" sldId="2147484058"/>
            <ac:picMk id="5" creationId="{80A85D28-7D2F-640F-D72A-D0C9069E4F11}"/>
          </ac:picMkLst>
        </pc:picChg>
        <pc:picChg chg="del">
          <ac:chgData name="Cecilie Karoline Kalbakk Elgaard" userId="213a7a28-52db-4eb6-9c1f-5cbf353cffda" providerId="ADAL" clId="{99043E91-C025-2E42-9DDD-A457D9C74E16}" dt="2024-05-07T07:33:04.763" v="57" actId="478"/>
          <ac:picMkLst>
            <pc:docMk/>
            <pc:sldMasterMk cId="413135657" sldId="2147484058"/>
            <ac:picMk id="7" creationId="{00000000-0000-0000-0000-000000000000}"/>
          </ac:picMkLst>
        </pc:picChg>
        <pc:sldLayoutChg chg="addSp delSp modSp add del mod">
          <pc:chgData name="Cecilie Karoline Kalbakk Elgaard" userId="213a7a28-52db-4eb6-9c1f-5cbf353cffda" providerId="ADAL" clId="{99043E91-C025-2E42-9DDD-A457D9C74E16}" dt="2024-05-07T07:43:35.030" v="159" actId="700"/>
          <pc:sldLayoutMkLst>
            <pc:docMk/>
            <pc:sldMasterMk cId="413135657" sldId="2147484058"/>
            <pc:sldLayoutMk cId="1866452986" sldId="2147484059"/>
          </pc:sldLayoutMkLst>
          <pc:picChg chg="add mod">
            <ac:chgData name="Cecilie Karoline Kalbakk Elgaard" userId="213a7a28-52db-4eb6-9c1f-5cbf353cffda" providerId="ADAL" clId="{99043E91-C025-2E42-9DDD-A457D9C74E16}" dt="2024-05-07T07:38:07.324" v="116"/>
            <ac:picMkLst>
              <pc:docMk/>
              <pc:sldMasterMk cId="413135657" sldId="2147484058"/>
              <pc:sldLayoutMk cId="1866452986" sldId="2147484059"/>
              <ac:picMk id="5" creationId="{66CA8F38-D28A-6190-52BC-1203C6FC9415}"/>
            </ac:picMkLst>
          </pc:picChg>
          <pc:picChg chg="del">
            <ac:chgData name="Cecilie Karoline Kalbakk Elgaard" userId="213a7a28-52db-4eb6-9c1f-5cbf353cffda" providerId="ADAL" clId="{99043E91-C025-2E42-9DDD-A457D9C74E16}" dt="2024-05-07T07:38:06.765" v="115" actId="478"/>
            <ac:picMkLst>
              <pc:docMk/>
              <pc:sldMasterMk cId="413135657" sldId="2147484058"/>
              <pc:sldLayoutMk cId="1866452986" sldId="2147484059"/>
              <ac:picMk id="11" creationId="{00000000-0000-0000-0000-000000000000}"/>
            </ac:picMkLst>
          </pc:picChg>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1852875519" sldId="2147484060"/>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3218677191" sldId="2147484061"/>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1550973468" sldId="2147484062"/>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1961701207" sldId="2147484063"/>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4045718654" sldId="2147484064"/>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3911844349" sldId="2147484065"/>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3045857063" sldId="2147484066"/>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1876111723" sldId="2147484067"/>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4266419557" sldId="2147484068"/>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3785356536" sldId="2147484069"/>
          </pc:sldLayoutMkLst>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31337582" sldId="2147484070"/>
          </pc:sldLayoutMkLst>
        </pc:sldLayoutChg>
        <pc:sldLayoutChg chg="addSp delSp modSp add del mod">
          <pc:chgData name="Cecilie Karoline Kalbakk Elgaard" userId="213a7a28-52db-4eb6-9c1f-5cbf353cffda" providerId="ADAL" clId="{99043E91-C025-2E42-9DDD-A457D9C74E16}" dt="2024-05-07T07:43:35.030" v="159" actId="700"/>
          <pc:sldLayoutMkLst>
            <pc:docMk/>
            <pc:sldMasterMk cId="413135657" sldId="2147484058"/>
            <pc:sldLayoutMk cId="3485197633" sldId="2147484071"/>
          </pc:sldLayoutMkLst>
          <pc:picChg chg="add mod">
            <ac:chgData name="Cecilie Karoline Kalbakk Elgaard" userId="213a7a28-52db-4eb6-9c1f-5cbf353cffda" providerId="ADAL" clId="{99043E91-C025-2E42-9DDD-A457D9C74E16}" dt="2024-05-07T07:34:00.923" v="62"/>
            <ac:picMkLst>
              <pc:docMk/>
              <pc:sldMasterMk cId="413135657" sldId="2147484058"/>
              <pc:sldLayoutMk cId="3485197633" sldId="2147484071"/>
              <ac:picMk id="3" creationId="{B1BBB47A-2E3E-30DA-3C74-CB66C83D91CB}"/>
            </ac:picMkLst>
          </pc:picChg>
          <pc:picChg chg="del">
            <ac:chgData name="Cecilie Karoline Kalbakk Elgaard" userId="213a7a28-52db-4eb6-9c1f-5cbf353cffda" providerId="ADAL" clId="{99043E91-C025-2E42-9DDD-A457D9C74E16}" dt="2024-05-07T07:33:19.856" v="59" actId="478"/>
            <ac:picMkLst>
              <pc:docMk/>
              <pc:sldMasterMk cId="413135657" sldId="2147484058"/>
              <pc:sldLayoutMk cId="3485197633" sldId="2147484071"/>
              <ac:picMk id="8" creationId="{00000000-0000-0000-0000-000000000000}"/>
            </ac:picMkLst>
          </pc:picChg>
        </pc:sldLayoutChg>
        <pc:sldLayoutChg chg="addSp delSp modSp add del">
          <pc:chgData name="Cecilie Karoline Kalbakk Elgaard" userId="213a7a28-52db-4eb6-9c1f-5cbf353cffda" providerId="ADAL" clId="{99043E91-C025-2E42-9DDD-A457D9C74E16}" dt="2024-05-07T07:43:35.030" v="159" actId="700"/>
          <pc:sldLayoutMkLst>
            <pc:docMk/>
            <pc:sldMasterMk cId="413135657" sldId="2147484058"/>
            <pc:sldLayoutMk cId="2300742371" sldId="2147484072"/>
          </pc:sldLayoutMkLst>
          <pc:picChg chg="add mod">
            <ac:chgData name="Cecilie Karoline Kalbakk Elgaard" userId="213a7a28-52db-4eb6-9c1f-5cbf353cffda" providerId="ADAL" clId="{99043E91-C025-2E42-9DDD-A457D9C74E16}" dt="2024-05-07T07:33:58.401" v="61"/>
            <ac:picMkLst>
              <pc:docMk/>
              <pc:sldMasterMk cId="413135657" sldId="2147484058"/>
              <pc:sldLayoutMk cId="2300742371" sldId="2147484072"/>
              <ac:picMk id="2" creationId="{3BA44FFC-9069-0579-35BB-E44DF051B935}"/>
            </ac:picMkLst>
          </pc:picChg>
          <pc:picChg chg="del">
            <ac:chgData name="Cecilie Karoline Kalbakk Elgaard" userId="213a7a28-52db-4eb6-9c1f-5cbf353cffda" providerId="ADAL" clId="{99043E91-C025-2E42-9DDD-A457D9C74E16}" dt="2024-05-07T07:33:57.576" v="60" actId="478"/>
            <ac:picMkLst>
              <pc:docMk/>
              <pc:sldMasterMk cId="413135657" sldId="2147484058"/>
              <pc:sldLayoutMk cId="2300742371" sldId="2147484072"/>
              <ac:picMk id="2051" creationId="{00000000-0000-0000-0000-000000000000}"/>
            </ac:picMkLst>
          </pc:picChg>
        </pc:sldLayoutChg>
        <pc:sldLayoutChg chg="add del">
          <pc:chgData name="Cecilie Karoline Kalbakk Elgaard" userId="213a7a28-52db-4eb6-9c1f-5cbf353cffda" providerId="ADAL" clId="{99043E91-C025-2E42-9DDD-A457D9C74E16}" dt="2024-05-07T07:43:35.030" v="159" actId="700"/>
          <pc:sldLayoutMkLst>
            <pc:docMk/>
            <pc:sldMasterMk cId="413135657" sldId="2147484058"/>
            <pc:sldLayoutMk cId="2866979177" sldId="2147484073"/>
          </pc:sldLayoutMkLst>
        </pc:sldLayoutChg>
      </pc:sldMasterChg>
      <pc:sldMasterChg chg="addSp delSp modSp mod modSldLayout">
        <pc:chgData name="Cecilie Karoline Kalbakk Elgaard" userId="213a7a28-52db-4eb6-9c1f-5cbf353cffda" providerId="ADAL" clId="{99043E91-C025-2E42-9DDD-A457D9C74E16}" dt="2024-05-07T07:38:43.991" v="118"/>
        <pc:sldMasterMkLst>
          <pc:docMk/>
          <pc:sldMasterMk cId="3142091325" sldId="2147484079"/>
        </pc:sldMasterMkLst>
        <pc:grpChg chg="del">
          <ac:chgData name="Cecilie Karoline Kalbakk Elgaard" userId="213a7a28-52db-4eb6-9c1f-5cbf353cffda" providerId="ADAL" clId="{99043E91-C025-2E42-9DDD-A457D9C74E16}" dt="2024-05-07T07:34:10.292" v="65" actId="478"/>
          <ac:grpSpMkLst>
            <pc:docMk/>
            <pc:sldMasterMk cId="3142091325" sldId="2147484079"/>
            <ac:grpSpMk id="58" creationId="{00000000-0000-0000-0000-000000000000}"/>
          </ac:grpSpMkLst>
        </pc:grpChg>
        <pc:picChg chg="add del mod">
          <ac:chgData name="Cecilie Karoline Kalbakk Elgaard" userId="213a7a28-52db-4eb6-9c1f-5cbf353cffda" providerId="ADAL" clId="{99043E91-C025-2E42-9DDD-A457D9C74E16}" dt="2024-05-07T07:34:08.920" v="64" actId="478"/>
          <ac:picMkLst>
            <pc:docMk/>
            <pc:sldMasterMk cId="3142091325" sldId="2147484079"/>
            <ac:picMk id="3" creationId="{CE285F89-4146-ACED-7EFC-6A5500D7FFF6}"/>
          </ac:picMkLst>
        </pc:picChg>
        <pc:picChg chg="add mod">
          <ac:chgData name="Cecilie Karoline Kalbakk Elgaard" userId="213a7a28-52db-4eb6-9c1f-5cbf353cffda" providerId="ADAL" clId="{99043E91-C025-2E42-9DDD-A457D9C74E16}" dt="2024-05-07T07:34:10.570" v="66"/>
          <ac:picMkLst>
            <pc:docMk/>
            <pc:sldMasterMk cId="3142091325" sldId="2147484079"/>
            <ac:picMk id="4" creationId="{CE7C2D2C-2863-CE87-5F66-4A7AB511BA2B}"/>
          </ac:picMkLst>
        </pc:picChg>
        <pc:sldLayoutChg chg="addSp delSp modSp">
          <pc:chgData name="Cecilie Karoline Kalbakk Elgaard" userId="213a7a28-52db-4eb6-9c1f-5cbf353cffda" providerId="ADAL" clId="{99043E91-C025-2E42-9DDD-A457D9C74E16}" dt="2024-05-07T07:38:43.991" v="118"/>
          <pc:sldLayoutMkLst>
            <pc:docMk/>
            <pc:sldMasterMk cId="3142091325" sldId="2147484079"/>
            <pc:sldLayoutMk cId="4194923420" sldId="2147484087"/>
          </pc:sldLayoutMkLst>
          <pc:grpChg chg="del">
            <ac:chgData name="Cecilie Karoline Kalbakk Elgaard" userId="213a7a28-52db-4eb6-9c1f-5cbf353cffda" providerId="ADAL" clId="{99043E91-C025-2E42-9DDD-A457D9C74E16}" dt="2024-05-07T07:38:43.537" v="117" actId="478"/>
            <ac:grpSpMkLst>
              <pc:docMk/>
              <pc:sldMasterMk cId="3142091325" sldId="2147484079"/>
              <pc:sldLayoutMk cId="4194923420" sldId="2147484087"/>
              <ac:grpSpMk id="31" creationId="{00000000-0000-0000-0000-000000000000}"/>
            </ac:grpSpMkLst>
          </pc:grpChg>
          <pc:picChg chg="add mod">
            <ac:chgData name="Cecilie Karoline Kalbakk Elgaard" userId="213a7a28-52db-4eb6-9c1f-5cbf353cffda" providerId="ADAL" clId="{99043E91-C025-2E42-9DDD-A457D9C74E16}" dt="2024-05-07T07:38:43.991" v="118"/>
            <ac:picMkLst>
              <pc:docMk/>
              <pc:sldMasterMk cId="3142091325" sldId="2147484079"/>
              <pc:sldLayoutMk cId="4194923420" sldId="2147484087"/>
              <ac:picMk id="8" creationId="{EF5B4AB2-A3C4-5736-0D57-AF290EFDC534}"/>
            </ac:picMkLst>
          </pc:picChg>
        </pc:sldLayoutChg>
      </pc:sldMasterChg>
      <pc:sldMasterChg chg="addSp delSp modSp modSldLayout">
        <pc:chgData name="Cecilie Karoline Kalbakk Elgaard" userId="213a7a28-52db-4eb6-9c1f-5cbf353cffda" providerId="ADAL" clId="{99043E91-C025-2E42-9DDD-A457D9C74E16}" dt="2024-05-07T07:38:56.013" v="120"/>
        <pc:sldMasterMkLst>
          <pc:docMk/>
          <pc:sldMasterMk cId="3248629814" sldId="2147484097"/>
        </pc:sldMasterMkLst>
        <pc:grpChg chg="del">
          <ac:chgData name="Cecilie Karoline Kalbakk Elgaard" userId="213a7a28-52db-4eb6-9c1f-5cbf353cffda" providerId="ADAL" clId="{99043E91-C025-2E42-9DDD-A457D9C74E16}" dt="2024-05-07T07:34:45.482" v="70" actId="478"/>
          <ac:grpSpMkLst>
            <pc:docMk/>
            <pc:sldMasterMk cId="3248629814" sldId="2147484097"/>
            <ac:grpSpMk id="59" creationId="{00000000-0000-0000-0000-000000000000}"/>
          </ac:grpSpMkLst>
        </pc:grpChg>
        <pc:picChg chg="add mod">
          <ac:chgData name="Cecilie Karoline Kalbakk Elgaard" userId="213a7a28-52db-4eb6-9c1f-5cbf353cffda" providerId="ADAL" clId="{99043E91-C025-2E42-9DDD-A457D9C74E16}" dt="2024-05-07T07:34:46.825" v="71"/>
          <ac:picMkLst>
            <pc:docMk/>
            <pc:sldMasterMk cId="3248629814" sldId="2147484097"/>
            <ac:picMk id="3" creationId="{2C452FEA-F181-A7CA-C97A-7B84484C51E2}"/>
          </ac:picMkLst>
        </pc:picChg>
        <pc:sldLayoutChg chg="addSp delSp modSp mod">
          <pc:chgData name="Cecilie Karoline Kalbakk Elgaard" userId="213a7a28-52db-4eb6-9c1f-5cbf353cffda" providerId="ADAL" clId="{99043E91-C025-2E42-9DDD-A457D9C74E16}" dt="2024-05-07T07:35:03.350" v="75" actId="14100"/>
          <pc:sldLayoutMkLst>
            <pc:docMk/>
            <pc:sldMasterMk cId="3248629814" sldId="2147484097"/>
            <pc:sldLayoutMk cId="133395225" sldId="2147484098"/>
          </pc:sldLayoutMkLst>
          <pc:spChg chg="mod">
            <ac:chgData name="Cecilie Karoline Kalbakk Elgaard" userId="213a7a28-52db-4eb6-9c1f-5cbf353cffda" providerId="ADAL" clId="{99043E91-C025-2E42-9DDD-A457D9C74E16}" dt="2024-05-07T07:35:03.350" v="75" actId="14100"/>
            <ac:spMkLst>
              <pc:docMk/>
              <pc:sldMasterMk cId="3248629814" sldId="2147484097"/>
              <pc:sldLayoutMk cId="133395225" sldId="2147484098"/>
              <ac:spMk id="4" creationId="{00000000-0000-0000-0000-000000000000}"/>
            </ac:spMkLst>
          </pc:spChg>
          <pc:grpChg chg="del">
            <ac:chgData name="Cecilie Karoline Kalbakk Elgaard" userId="213a7a28-52db-4eb6-9c1f-5cbf353cffda" providerId="ADAL" clId="{99043E91-C025-2E42-9DDD-A457D9C74E16}" dt="2024-05-07T07:35:00.036" v="73" actId="478"/>
            <ac:grpSpMkLst>
              <pc:docMk/>
              <pc:sldMasterMk cId="3248629814" sldId="2147484097"/>
              <pc:sldLayoutMk cId="133395225" sldId="2147484098"/>
              <ac:grpSpMk id="30" creationId="{00000000-0000-0000-0000-000000000000}"/>
            </ac:grpSpMkLst>
          </pc:grpChg>
          <pc:picChg chg="add mod">
            <ac:chgData name="Cecilie Karoline Kalbakk Elgaard" userId="213a7a28-52db-4eb6-9c1f-5cbf353cffda" providerId="ADAL" clId="{99043E91-C025-2E42-9DDD-A457D9C74E16}" dt="2024-05-07T07:35:00.516" v="74"/>
            <ac:picMkLst>
              <pc:docMk/>
              <pc:sldMasterMk cId="3248629814" sldId="2147484097"/>
              <pc:sldLayoutMk cId="133395225" sldId="2147484098"/>
              <ac:picMk id="2" creationId="{F3C739C4-7A45-6E51-56A7-8B37A36523BD}"/>
            </ac:picMkLst>
          </pc:picChg>
        </pc:sldLayoutChg>
        <pc:sldLayoutChg chg="addSp delSp modSp mod">
          <pc:chgData name="Cecilie Karoline Kalbakk Elgaard" userId="213a7a28-52db-4eb6-9c1f-5cbf353cffda" providerId="ADAL" clId="{99043E91-C025-2E42-9DDD-A457D9C74E16}" dt="2024-05-07T07:35:13.144" v="79"/>
          <pc:sldLayoutMkLst>
            <pc:docMk/>
            <pc:sldMasterMk cId="3248629814" sldId="2147484097"/>
            <pc:sldLayoutMk cId="450252957" sldId="2147484099"/>
          </pc:sldLayoutMkLst>
          <pc:spChg chg="mod">
            <ac:chgData name="Cecilie Karoline Kalbakk Elgaard" userId="213a7a28-52db-4eb6-9c1f-5cbf353cffda" providerId="ADAL" clId="{99043E91-C025-2E42-9DDD-A457D9C74E16}" dt="2024-05-07T07:35:12.007" v="78" actId="14100"/>
            <ac:spMkLst>
              <pc:docMk/>
              <pc:sldMasterMk cId="3248629814" sldId="2147484097"/>
              <pc:sldLayoutMk cId="450252957" sldId="2147484099"/>
              <ac:spMk id="4" creationId="{00000000-0000-0000-0000-000000000000}"/>
            </ac:spMkLst>
          </pc:spChg>
          <pc:grpChg chg="del">
            <ac:chgData name="Cecilie Karoline Kalbakk Elgaard" userId="213a7a28-52db-4eb6-9c1f-5cbf353cffda" providerId="ADAL" clId="{99043E91-C025-2E42-9DDD-A457D9C74E16}" dt="2024-05-07T07:35:08.993" v="77" actId="478"/>
            <ac:grpSpMkLst>
              <pc:docMk/>
              <pc:sldMasterMk cId="3248629814" sldId="2147484097"/>
              <pc:sldLayoutMk cId="450252957" sldId="2147484099"/>
              <ac:grpSpMk id="30" creationId="{00000000-0000-0000-0000-000000000000}"/>
            </ac:grpSpMkLst>
          </pc:grpChg>
          <pc:picChg chg="add mod">
            <ac:chgData name="Cecilie Karoline Kalbakk Elgaard" userId="213a7a28-52db-4eb6-9c1f-5cbf353cffda" providerId="ADAL" clId="{99043E91-C025-2E42-9DDD-A457D9C74E16}" dt="2024-05-07T07:35:13.144" v="79"/>
            <ac:picMkLst>
              <pc:docMk/>
              <pc:sldMasterMk cId="3248629814" sldId="2147484097"/>
              <pc:sldLayoutMk cId="450252957" sldId="2147484099"/>
              <ac:picMk id="2" creationId="{284ED397-6B57-A5CE-E609-D733F03D20A0}"/>
            </ac:picMkLst>
          </pc:picChg>
        </pc:sldLayoutChg>
        <pc:sldLayoutChg chg="addSp delSp modSp mod">
          <pc:chgData name="Cecilie Karoline Kalbakk Elgaard" userId="213a7a28-52db-4eb6-9c1f-5cbf353cffda" providerId="ADAL" clId="{99043E91-C025-2E42-9DDD-A457D9C74E16}" dt="2024-05-07T07:34:43.545" v="69"/>
          <pc:sldLayoutMkLst>
            <pc:docMk/>
            <pc:sldMasterMk cId="3248629814" sldId="2147484097"/>
            <pc:sldLayoutMk cId="1382282070" sldId="2147484104"/>
          </pc:sldLayoutMkLst>
          <pc:spChg chg="add del mod">
            <ac:chgData name="Cecilie Karoline Kalbakk Elgaard" userId="213a7a28-52db-4eb6-9c1f-5cbf353cffda" providerId="ADAL" clId="{99043E91-C025-2E42-9DDD-A457D9C74E16}" dt="2024-05-07T07:34:43.545" v="69"/>
            <ac:spMkLst>
              <pc:docMk/>
              <pc:sldMasterMk cId="3248629814" sldId="2147484097"/>
              <pc:sldLayoutMk cId="1382282070" sldId="2147484104"/>
              <ac:spMk id="2" creationId="{EDC43C9E-8760-EA56-DE6D-6A8B07020220}"/>
            </ac:spMkLst>
          </pc:spChg>
        </pc:sldLayoutChg>
        <pc:sldLayoutChg chg="addSp delSp modSp mod">
          <pc:chgData name="Cecilie Karoline Kalbakk Elgaard" userId="213a7a28-52db-4eb6-9c1f-5cbf353cffda" providerId="ADAL" clId="{99043E91-C025-2E42-9DDD-A457D9C74E16}" dt="2024-05-07T07:38:56.013" v="120"/>
          <pc:sldLayoutMkLst>
            <pc:docMk/>
            <pc:sldMasterMk cId="3248629814" sldId="2147484097"/>
            <pc:sldLayoutMk cId="2496655141" sldId="2147484105"/>
          </pc:sldLayoutMkLst>
          <pc:grpChg chg="del">
            <ac:chgData name="Cecilie Karoline Kalbakk Elgaard" userId="213a7a28-52db-4eb6-9c1f-5cbf353cffda" providerId="ADAL" clId="{99043E91-C025-2E42-9DDD-A457D9C74E16}" dt="2024-05-07T07:38:55.581" v="119" actId="478"/>
            <ac:grpSpMkLst>
              <pc:docMk/>
              <pc:sldMasterMk cId="3248629814" sldId="2147484097"/>
              <pc:sldLayoutMk cId="2496655141" sldId="2147484105"/>
              <ac:grpSpMk id="55" creationId="{00000000-0000-0000-0000-000000000000}"/>
            </ac:grpSpMkLst>
          </pc:grpChg>
          <pc:picChg chg="add mod">
            <ac:chgData name="Cecilie Karoline Kalbakk Elgaard" userId="213a7a28-52db-4eb6-9c1f-5cbf353cffda" providerId="ADAL" clId="{99043E91-C025-2E42-9DDD-A457D9C74E16}" dt="2024-05-07T07:38:56.013" v="120"/>
            <ac:picMkLst>
              <pc:docMk/>
              <pc:sldMasterMk cId="3248629814" sldId="2147484097"/>
              <pc:sldLayoutMk cId="2496655141" sldId="2147484105"/>
              <ac:picMk id="8" creationId="{6DAB00A0-9E5A-87CD-9018-E36EDFE96BA8}"/>
            </ac:picMkLst>
          </pc:picChg>
        </pc:sldLayoutChg>
        <pc:sldLayoutChg chg="addSp delSp modSp">
          <pc:chgData name="Cecilie Karoline Kalbakk Elgaard" userId="213a7a28-52db-4eb6-9c1f-5cbf353cffda" providerId="ADAL" clId="{99043E91-C025-2E42-9DDD-A457D9C74E16}" dt="2024-05-07T07:35:27.616" v="81"/>
          <pc:sldLayoutMkLst>
            <pc:docMk/>
            <pc:sldMasterMk cId="3248629814" sldId="2147484097"/>
            <pc:sldLayoutMk cId="3421430198" sldId="2147484110"/>
          </pc:sldLayoutMkLst>
          <pc:grpChg chg="del">
            <ac:chgData name="Cecilie Karoline Kalbakk Elgaard" userId="213a7a28-52db-4eb6-9c1f-5cbf353cffda" providerId="ADAL" clId="{99043E91-C025-2E42-9DDD-A457D9C74E16}" dt="2024-05-07T07:35:27.288" v="80" actId="478"/>
            <ac:grpSpMkLst>
              <pc:docMk/>
              <pc:sldMasterMk cId="3248629814" sldId="2147484097"/>
              <pc:sldLayoutMk cId="3421430198" sldId="2147484110"/>
              <ac:grpSpMk id="54" creationId="{00000000-0000-0000-0000-000000000000}"/>
            </ac:grpSpMkLst>
          </pc:grpChg>
          <pc:picChg chg="add mod">
            <ac:chgData name="Cecilie Karoline Kalbakk Elgaard" userId="213a7a28-52db-4eb6-9c1f-5cbf353cffda" providerId="ADAL" clId="{99043E91-C025-2E42-9DDD-A457D9C74E16}" dt="2024-05-07T07:35:27.616" v="81"/>
            <ac:picMkLst>
              <pc:docMk/>
              <pc:sldMasterMk cId="3248629814" sldId="2147484097"/>
              <pc:sldLayoutMk cId="3421430198" sldId="2147484110"/>
              <ac:picMk id="2" creationId="{ECA01693-9E67-827A-D6D3-4E7070AF3A28}"/>
            </ac:picMkLst>
          </pc:picChg>
        </pc:sldLayoutChg>
        <pc:sldLayoutChg chg="addSp delSp modSp mod">
          <pc:chgData name="Cecilie Karoline Kalbakk Elgaard" userId="213a7a28-52db-4eb6-9c1f-5cbf353cffda" providerId="ADAL" clId="{99043E91-C025-2E42-9DDD-A457D9C74E16}" dt="2024-05-07T07:35:38.250" v="85" actId="14100"/>
          <pc:sldLayoutMkLst>
            <pc:docMk/>
            <pc:sldMasterMk cId="3248629814" sldId="2147484097"/>
            <pc:sldLayoutMk cId="1162170544" sldId="2147484112"/>
          </pc:sldLayoutMkLst>
          <pc:spChg chg="mod">
            <ac:chgData name="Cecilie Karoline Kalbakk Elgaard" userId="213a7a28-52db-4eb6-9c1f-5cbf353cffda" providerId="ADAL" clId="{99043E91-C025-2E42-9DDD-A457D9C74E16}" dt="2024-05-07T07:35:38.250" v="85" actId="14100"/>
            <ac:spMkLst>
              <pc:docMk/>
              <pc:sldMasterMk cId="3248629814" sldId="2147484097"/>
              <pc:sldLayoutMk cId="1162170544" sldId="2147484112"/>
              <ac:spMk id="4" creationId="{00000000-0000-0000-0000-000000000000}"/>
            </ac:spMkLst>
          </pc:spChg>
          <pc:grpChg chg="del">
            <ac:chgData name="Cecilie Karoline Kalbakk Elgaard" userId="213a7a28-52db-4eb6-9c1f-5cbf353cffda" providerId="ADAL" clId="{99043E91-C025-2E42-9DDD-A457D9C74E16}" dt="2024-05-07T07:35:35.203" v="83" actId="478"/>
            <ac:grpSpMkLst>
              <pc:docMk/>
              <pc:sldMasterMk cId="3248629814" sldId="2147484097"/>
              <pc:sldLayoutMk cId="1162170544" sldId="2147484112"/>
              <ac:grpSpMk id="72" creationId="{00000000-0000-0000-0000-000000000000}"/>
            </ac:grpSpMkLst>
          </pc:grpChg>
          <pc:picChg chg="add mod">
            <ac:chgData name="Cecilie Karoline Kalbakk Elgaard" userId="213a7a28-52db-4eb6-9c1f-5cbf353cffda" providerId="ADAL" clId="{99043E91-C025-2E42-9DDD-A457D9C74E16}" dt="2024-05-07T07:35:35.620" v="84"/>
            <ac:picMkLst>
              <pc:docMk/>
              <pc:sldMasterMk cId="3248629814" sldId="2147484097"/>
              <pc:sldLayoutMk cId="1162170544" sldId="2147484112"/>
              <ac:picMk id="2" creationId="{48CEBCB8-5742-E7C6-756A-AFD87E68D31E}"/>
            </ac:picMkLst>
          </pc:picChg>
        </pc:sldLayoutChg>
        <pc:sldLayoutChg chg="addSp delSp modSp">
          <pc:chgData name="Cecilie Karoline Kalbakk Elgaard" userId="213a7a28-52db-4eb6-9c1f-5cbf353cffda" providerId="ADAL" clId="{99043E91-C025-2E42-9DDD-A457D9C74E16}" dt="2024-05-07T07:35:43.269" v="87"/>
          <pc:sldLayoutMkLst>
            <pc:docMk/>
            <pc:sldMasterMk cId="3248629814" sldId="2147484097"/>
            <pc:sldLayoutMk cId="2643318140" sldId="2147484113"/>
          </pc:sldLayoutMkLst>
          <pc:grpChg chg="del">
            <ac:chgData name="Cecilie Karoline Kalbakk Elgaard" userId="213a7a28-52db-4eb6-9c1f-5cbf353cffda" providerId="ADAL" clId="{99043E91-C025-2E42-9DDD-A457D9C74E16}" dt="2024-05-07T07:35:42.926" v="86" actId="478"/>
            <ac:grpSpMkLst>
              <pc:docMk/>
              <pc:sldMasterMk cId="3248629814" sldId="2147484097"/>
              <pc:sldLayoutMk cId="2643318140" sldId="2147484113"/>
              <ac:grpSpMk id="29" creationId="{00000000-0000-0000-0000-000000000000}"/>
            </ac:grpSpMkLst>
          </pc:grpChg>
          <pc:picChg chg="add mod">
            <ac:chgData name="Cecilie Karoline Kalbakk Elgaard" userId="213a7a28-52db-4eb6-9c1f-5cbf353cffda" providerId="ADAL" clId="{99043E91-C025-2E42-9DDD-A457D9C74E16}" dt="2024-05-07T07:35:43.269" v="87"/>
            <ac:picMkLst>
              <pc:docMk/>
              <pc:sldMasterMk cId="3248629814" sldId="2147484097"/>
              <pc:sldLayoutMk cId="2643318140" sldId="2147484113"/>
              <ac:picMk id="2" creationId="{E9F79656-1DBE-575A-D4B1-F3069F3C7D33}"/>
            </ac:picMkLst>
          </pc:picChg>
        </pc:sldLayoutChg>
        <pc:sldLayoutChg chg="addSp delSp modSp">
          <pc:chgData name="Cecilie Karoline Kalbakk Elgaard" userId="213a7a28-52db-4eb6-9c1f-5cbf353cffda" providerId="ADAL" clId="{99043E91-C025-2E42-9DDD-A457D9C74E16}" dt="2024-05-07T07:35:48.773" v="89"/>
          <pc:sldLayoutMkLst>
            <pc:docMk/>
            <pc:sldMasterMk cId="3248629814" sldId="2147484097"/>
            <pc:sldLayoutMk cId="261185016" sldId="2147484115"/>
          </pc:sldLayoutMkLst>
          <pc:grpChg chg="del">
            <ac:chgData name="Cecilie Karoline Kalbakk Elgaard" userId="213a7a28-52db-4eb6-9c1f-5cbf353cffda" providerId="ADAL" clId="{99043E91-C025-2E42-9DDD-A457D9C74E16}" dt="2024-05-07T07:35:48.506" v="88" actId="478"/>
            <ac:grpSpMkLst>
              <pc:docMk/>
              <pc:sldMasterMk cId="3248629814" sldId="2147484097"/>
              <pc:sldLayoutMk cId="261185016" sldId="2147484115"/>
              <ac:grpSpMk id="75" creationId="{00000000-0000-0000-0000-000000000000}"/>
            </ac:grpSpMkLst>
          </pc:grpChg>
          <pc:picChg chg="add mod">
            <ac:chgData name="Cecilie Karoline Kalbakk Elgaard" userId="213a7a28-52db-4eb6-9c1f-5cbf353cffda" providerId="ADAL" clId="{99043E91-C025-2E42-9DDD-A457D9C74E16}" dt="2024-05-07T07:35:48.773" v="89"/>
            <ac:picMkLst>
              <pc:docMk/>
              <pc:sldMasterMk cId="3248629814" sldId="2147484097"/>
              <pc:sldLayoutMk cId="261185016" sldId="2147484115"/>
              <ac:picMk id="8" creationId="{45728440-2FDE-0175-103E-567E6FEE35E5}"/>
            </ac:picMkLst>
          </pc:picChg>
        </pc:sldLayoutChg>
        <pc:sldLayoutChg chg="addSp delSp modSp">
          <pc:chgData name="Cecilie Karoline Kalbakk Elgaard" userId="213a7a28-52db-4eb6-9c1f-5cbf353cffda" providerId="ADAL" clId="{99043E91-C025-2E42-9DDD-A457D9C74E16}" dt="2024-05-07T07:35:53.146" v="91"/>
          <pc:sldLayoutMkLst>
            <pc:docMk/>
            <pc:sldMasterMk cId="3248629814" sldId="2147484097"/>
            <pc:sldLayoutMk cId="1743876447" sldId="2147484116"/>
          </pc:sldLayoutMkLst>
          <pc:grpChg chg="del">
            <ac:chgData name="Cecilie Karoline Kalbakk Elgaard" userId="213a7a28-52db-4eb6-9c1f-5cbf353cffda" providerId="ADAL" clId="{99043E91-C025-2E42-9DDD-A457D9C74E16}" dt="2024-05-07T07:35:52.825" v="90" actId="478"/>
            <ac:grpSpMkLst>
              <pc:docMk/>
              <pc:sldMasterMk cId="3248629814" sldId="2147484097"/>
              <pc:sldLayoutMk cId="1743876447" sldId="2147484116"/>
              <ac:grpSpMk id="75" creationId="{00000000-0000-0000-0000-000000000000}"/>
            </ac:grpSpMkLst>
          </pc:grpChg>
          <pc:picChg chg="add mod">
            <ac:chgData name="Cecilie Karoline Kalbakk Elgaard" userId="213a7a28-52db-4eb6-9c1f-5cbf353cffda" providerId="ADAL" clId="{99043E91-C025-2E42-9DDD-A457D9C74E16}" dt="2024-05-07T07:35:53.146" v="91"/>
            <ac:picMkLst>
              <pc:docMk/>
              <pc:sldMasterMk cId="3248629814" sldId="2147484097"/>
              <pc:sldLayoutMk cId="1743876447" sldId="2147484116"/>
              <ac:picMk id="8" creationId="{AB40CA78-BD65-A4A7-75EA-0904689E3ACE}"/>
            </ac:picMkLst>
          </pc:picChg>
        </pc:sldLayoutChg>
        <pc:sldLayoutChg chg="addSp delSp modSp">
          <pc:chgData name="Cecilie Karoline Kalbakk Elgaard" userId="213a7a28-52db-4eb6-9c1f-5cbf353cffda" providerId="ADAL" clId="{99043E91-C025-2E42-9DDD-A457D9C74E16}" dt="2024-05-07T07:35:59.012" v="93"/>
          <pc:sldLayoutMkLst>
            <pc:docMk/>
            <pc:sldMasterMk cId="3248629814" sldId="2147484097"/>
            <pc:sldLayoutMk cId="305661877" sldId="2147484117"/>
          </pc:sldLayoutMkLst>
          <pc:grpChg chg="del">
            <ac:chgData name="Cecilie Karoline Kalbakk Elgaard" userId="213a7a28-52db-4eb6-9c1f-5cbf353cffda" providerId="ADAL" clId="{99043E91-C025-2E42-9DDD-A457D9C74E16}" dt="2024-05-07T07:35:58.719" v="92" actId="478"/>
            <ac:grpSpMkLst>
              <pc:docMk/>
              <pc:sldMasterMk cId="3248629814" sldId="2147484097"/>
              <pc:sldLayoutMk cId="305661877" sldId="2147484117"/>
              <ac:grpSpMk id="75" creationId="{00000000-0000-0000-0000-000000000000}"/>
            </ac:grpSpMkLst>
          </pc:grpChg>
          <pc:picChg chg="add mod">
            <ac:chgData name="Cecilie Karoline Kalbakk Elgaard" userId="213a7a28-52db-4eb6-9c1f-5cbf353cffda" providerId="ADAL" clId="{99043E91-C025-2E42-9DDD-A457D9C74E16}" dt="2024-05-07T07:35:59.012" v="93"/>
            <ac:picMkLst>
              <pc:docMk/>
              <pc:sldMasterMk cId="3248629814" sldId="2147484097"/>
              <pc:sldLayoutMk cId="305661877" sldId="2147484117"/>
              <ac:picMk id="8" creationId="{5984739D-AD3F-E9B8-9600-D58503AA94C1}"/>
            </ac:picMkLst>
          </pc:picChg>
        </pc:sldLayoutChg>
        <pc:sldLayoutChg chg="addSp delSp modSp">
          <pc:chgData name="Cecilie Karoline Kalbakk Elgaard" userId="213a7a28-52db-4eb6-9c1f-5cbf353cffda" providerId="ADAL" clId="{99043E91-C025-2E42-9DDD-A457D9C74E16}" dt="2024-05-07T07:36:04.258" v="95"/>
          <pc:sldLayoutMkLst>
            <pc:docMk/>
            <pc:sldMasterMk cId="3248629814" sldId="2147484097"/>
            <pc:sldLayoutMk cId="3093305462" sldId="2147484118"/>
          </pc:sldLayoutMkLst>
          <pc:grpChg chg="del">
            <ac:chgData name="Cecilie Karoline Kalbakk Elgaard" userId="213a7a28-52db-4eb6-9c1f-5cbf353cffda" providerId="ADAL" clId="{99043E91-C025-2E42-9DDD-A457D9C74E16}" dt="2024-05-07T07:36:03.760" v="94" actId="478"/>
            <ac:grpSpMkLst>
              <pc:docMk/>
              <pc:sldMasterMk cId="3248629814" sldId="2147484097"/>
              <pc:sldLayoutMk cId="3093305462" sldId="2147484118"/>
              <ac:grpSpMk id="75" creationId="{00000000-0000-0000-0000-000000000000}"/>
            </ac:grpSpMkLst>
          </pc:grpChg>
          <pc:picChg chg="add mod">
            <ac:chgData name="Cecilie Karoline Kalbakk Elgaard" userId="213a7a28-52db-4eb6-9c1f-5cbf353cffda" providerId="ADAL" clId="{99043E91-C025-2E42-9DDD-A457D9C74E16}" dt="2024-05-07T07:36:04.258" v="95"/>
            <ac:picMkLst>
              <pc:docMk/>
              <pc:sldMasterMk cId="3248629814" sldId="2147484097"/>
              <pc:sldLayoutMk cId="3093305462" sldId="2147484118"/>
              <ac:picMk id="8" creationId="{F23788D3-0F4D-83FE-95B6-773D1EB94423}"/>
            </ac:picMkLst>
          </pc:picChg>
        </pc:sldLayoutChg>
        <pc:sldLayoutChg chg="addSp delSp modSp">
          <pc:chgData name="Cecilie Karoline Kalbakk Elgaard" userId="213a7a28-52db-4eb6-9c1f-5cbf353cffda" providerId="ADAL" clId="{99043E91-C025-2E42-9DDD-A457D9C74E16}" dt="2024-05-07T07:36:08.314" v="97"/>
          <pc:sldLayoutMkLst>
            <pc:docMk/>
            <pc:sldMasterMk cId="3248629814" sldId="2147484097"/>
            <pc:sldLayoutMk cId="3861516989" sldId="2147484119"/>
          </pc:sldLayoutMkLst>
          <pc:grpChg chg="del">
            <ac:chgData name="Cecilie Karoline Kalbakk Elgaard" userId="213a7a28-52db-4eb6-9c1f-5cbf353cffda" providerId="ADAL" clId="{99043E91-C025-2E42-9DDD-A457D9C74E16}" dt="2024-05-07T07:36:07.851" v="96" actId="478"/>
            <ac:grpSpMkLst>
              <pc:docMk/>
              <pc:sldMasterMk cId="3248629814" sldId="2147484097"/>
              <pc:sldLayoutMk cId="3861516989" sldId="2147484119"/>
              <ac:grpSpMk id="75" creationId="{00000000-0000-0000-0000-000000000000}"/>
            </ac:grpSpMkLst>
          </pc:grpChg>
          <pc:picChg chg="add mod">
            <ac:chgData name="Cecilie Karoline Kalbakk Elgaard" userId="213a7a28-52db-4eb6-9c1f-5cbf353cffda" providerId="ADAL" clId="{99043E91-C025-2E42-9DDD-A457D9C74E16}" dt="2024-05-07T07:36:08.314" v="97"/>
            <ac:picMkLst>
              <pc:docMk/>
              <pc:sldMasterMk cId="3248629814" sldId="2147484097"/>
              <pc:sldLayoutMk cId="3861516989" sldId="2147484119"/>
              <ac:picMk id="5" creationId="{D78D577A-8076-53A2-71A3-1812FEA3051E}"/>
            </ac:picMkLst>
          </pc:picChg>
        </pc:sldLayoutChg>
      </pc:sldMasterChg>
      <pc:sldMasterChg chg="addSp delSp modSp modSldLayout">
        <pc:chgData name="Cecilie Karoline Kalbakk Elgaard" userId="213a7a28-52db-4eb6-9c1f-5cbf353cffda" providerId="ADAL" clId="{99043E91-C025-2E42-9DDD-A457D9C74E16}" dt="2024-05-07T07:36:47.579" v="109"/>
        <pc:sldMasterMkLst>
          <pc:docMk/>
          <pc:sldMasterMk cId="1072719975" sldId="2147484122"/>
        </pc:sldMasterMkLst>
        <pc:grpChg chg="del">
          <ac:chgData name="Cecilie Karoline Kalbakk Elgaard" userId="213a7a28-52db-4eb6-9c1f-5cbf353cffda" providerId="ADAL" clId="{99043E91-C025-2E42-9DDD-A457D9C74E16}" dt="2024-05-07T07:36:18.877" v="98" actId="478"/>
          <ac:grpSpMkLst>
            <pc:docMk/>
            <pc:sldMasterMk cId="1072719975" sldId="2147484122"/>
            <ac:grpSpMk id="58" creationId="{00000000-0000-0000-0000-000000000000}"/>
          </ac:grpSpMkLst>
        </pc:grpChg>
        <pc:picChg chg="add mod">
          <ac:chgData name="Cecilie Karoline Kalbakk Elgaard" userId="213a7a28-52db-4eb6-9c1f-5cbf353cffda" providerId="ADAL" clId="{99043E91-C025-2E42-9DDD-A457D9C74E16}" dt="2024-05-07T07:36:19.260" v="99"/>
          <ac:picMkLst>
            <pc:docMk/>
            <pc:sldMasterMk cId="1072719975" sldId="2147484122"/>
            <ac:picMk id="3" creationId="{3E669AA6-1E18-5D06-5D7B-38C3984BCE81}"/>
          </ac:picMkLst>
        </pc:picChg>
        <pc:sldLayoutChg chg="addSp delSp modSp mod">
          <pc:chgData name="Cecilie Karoline Kalbakk Elgaard" userId="213a7a28-52db-4eb6-9c1f-5cbf353cffda" providerId="ADAL" clId="{99043E91-C025-2E42-9DDD-A457D9C74E16}" dt="2024-05-07T07:36:30.858" v="103" actId="14100"/>
          <pc:sldLayoutMkLst>
            <pc:docMk/>
            <pc:sldMasterMk cId="1072719975" sldId="2147484122"/>
            <pc:sldLayoutMk cId="3671926526" sldId="2147484124"/>
          </pc:sldLayoutMkLst>
          <pc:spChg chg="mod">
            <ac:chgData name="Cecilie Karoline Kalbakk Elgaard" userId="213a7a28-52db-4eb6-9c1f-5cbf353cffda" providerId="ADAL" clId="{99043E91-C025-2E42-9DDD-A457D9C74E16}" dt="2024-05-07T07:36:30.858" v="103" actId="14100"/>
            <ac:spMkLst>
              <pc:docMk/>
              <pc:sldMasterMk cId="1072719975" sldId="2147484122"/>
              <pc:sldLayoutMk cId="3671926526" sldId="2147484124"/>
              <ac:spMk id="4" creationId="{00000000-0000-0000-0000-000000000000}"/>
            </ac:spMkLst>
          </pc:spChg>
          <pc:grpChg chg="del">
            <ac:chgData name="Cecilie Karoline Kalbakk Elgaard" userId="213a7a28-52db-4eb6-9c1f-5cbf353cffda" providerId="ADAL" clId="{99043E91-C025-2E42-9DDD-A457D9C74E16}" dt="2024-05-07T07:36:27.228" v="101" actId="478"/>
            <ac:grpSpMkLst>
              <pc:docMk/>
              <pc:sldMasterMk cId="1072719975" sldId="2147484122"/>
              <pc:sldLayoutMk cId="3671926526" sldId="2147484124"/>
              <ac:grpSpMk id="10" creationId="{00000000-0000-0000-0000-000000000000}"/>
            </ac:grpSpMkLst>
          </pc:grpChg>
          <pc:picChg chg="add mod">
            <ac:chgData name="Cecilie Karoline Kalbakk Elgaard" userId="213a7a28-52db-4eb6-9c1f-5cbf353cffda" providerId="ADAL" clId="{99043E91-C025-2E42-9DDD-A457D9C74E16}" dt="2024-05-07T07:36:27.638" v="102"/>
            <ac:picMkLst>
              <pc:docMk/>
              <pc:sldMasterMk cId="1072719975" sldId="2147484122"/>
              <pc:sldLayoutMk cId="3671926526" sldId="2147484124"/>
              <ac:picMk id="2" creationId="{362F9785-F771-214F-0F40-5A2C12E84737}"/>
            </ac:picMkLst>
          </pc:picChg>
        </pc:sldLayoutChg>
        <pc:sldLayoutChg chg="addSp delSp modSp mod">
          <pc:chgData name="Cecilie Karoline Kalbakk Elgaard" userId="213a7a28-52db-4eb6-9c1f-5cbf353cffda" providerId="ADAL" clId="{99043E91-C025-2E42-9DDD-A457D9C74E16}" dt="2024-05-07T07:36:39.111" v="107" actId="14100"/>
          <pc:sldLayoutMkLst>
            <pc:docMk/>
            <pc:sldMasterMk cId="1072719975" sldId="2147484122"/>
            <pc:sldLayoutMk cId="827894244" sldId="2147484125"/>
          </pc:sldLayoutMkLst>
          <pc:spChg chg="mod">
            <ac:chgData name="Cecilie Karoline Kalbakk Elgaard" userId="213a7a28-52db-4eb6-9c1f-5cbf353cffda" providerId="ADAL" clId="{99043E91-C025-2E42-9DDD-A457D9C74E16}" dt="2024-05-07T07:36:39.111" v="107" actId="14100"/>
            <ac:spMkLst>
              <pc:docMk/>
              <pc:sldMasterMk cId="1072719975" sldId="2147484122"/>
              <pc:sldLayoutMk cId="827894244" sldId="2147484125"/>
              <ac:spMk id="4" creationId="{00000000-0000-0000-0000-000000000000}"/>
            </ac:spMkLst>
          </pc:spChg>
          <pc:grpChg chg="del">
            <ac:chgData name="Cecilie Karoline Kalbakk Elgaard" userId="213a7a28-52db-4eb6-9c1f-5cbf353cffda" providerId="ADAL" clId="{99043E91-C025-2E42-9DDD-A457D9C74E16}" dt="2024-05-07T07:36:35.621" v="105" actId="478"/>
            <ac:grpSpMkLst>
              <pc:docMk/>
              <pc:sldMasterMk cId="1072719975" sldId="2147484122"/>
              <pc:sldLayoutMk cId="827894244" sldId="2147484125"/>
              <ac:grpSpMk id="10" creationId="{00000000-0000-0000-0000-000000000000}"/>
            </ac:grpSpMkLst>
          </pc:grpChg>
          <pc:picChg chg="add mod">
            <ac:chgData name="Cecilie Karoline Kalbakk Elgaard" userId="213a7a28-52db-4eb6-9c1f-5cbf353cffda" providerId="ADAL" clId="{99043E91-C025-2E42-9DDD-A457D9C74E16}" dt="2024-05-07T07:36:36.116" v="106"/>
            <ac:picMkLst>
              <pc:docMk/>
              <pc:sldMasterMk cId="1072719975" sldId="2147484122"/>
              <pc:sldLayoutMk cId="827894244" sldId="2147484125"/>
              <ac:picMk id="2" creationId="{918359D6-2E5E-76A4-FA96-3C5A0F6D2B28}"/>
            </ac:picMkLst>
          </pc:picChg>
        </pc:sldLayoutChg>
        <pc:sldLayoutChg chg="addSp delSp modSp">
          <pc:chgData name="Cecilie Karoline Kalbakk Elgaard" userId="213a7a28-52db-4eb6-9c1f-5cbf353cffda" providerId="ADAL" clId="{99043E91-C025-2E42-9DDD-A457D9C74E16}" dt="2024-05-07T07:36:47.579" v="109"/>
          <pc:sldLayoutMkLst>
            <pc:docMk/>
            <pc:sldMasterMk cId="1072719975" sldId="2147484122"/>
            <pc:sldLayoutMk cId="3714280452" sldId="2147484132"/>
          </pc:sldLayoutMkLst>
          <pc:grpChg chg="del">
            <ac:chgData name="Cecilie Karoline Kalbakk Elgaard" userId="213a7a28-52db-4eb6-9c1f-5cbf353cffda" providerId="ADAL" clId="{99043E91-C025-2E42-9DDD-A457D9C74E16}" dt="2024-05-07T07:36:47.283" v="108" actId="478"/>
            <ac:grpSpMkLst>
              <pc:docMk/>
              <pc:sldMasterMk cId="1072719975" sldId="2147484122"/>
              <pc:sldLayoutMk cId="3714280452" sldId="2147484132"/>
              <ac:grpSpMk id="29" creationId="{00000000-0000-0000-0000-000000000000}"/>
            </ac:grpSpMkLst>
          </pc:grpChg>
          <pc:picChg chg="add mod">
            <ac:chgData name="Cecilie Karoline Kalbakk Elgaard" userId="213a7a28-52db-4eb6-9c1f-5cbf353cffda" providerId="ADAL" clId="{99043E91-C025-2E42-9DDD-A457D9C74E16}" dt="2024-05-07T07:36:47.579" v="109"/>
            <ac:picMkLst>
              <pc:docMk/>
              <pc:sldMasterMk cId="1072719975" sldId="2147484122"/>
              <pc:sldLayoutMk cId="3714280452" sldId="2147484132"/>
              <ac:picMk id="2" creationId="{51022B7C-B520-4368-6291-3AFD9EF2A485}"/>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dm.aau.dk\Fileshares\LED-EST\ENGINEERING\Arrangementer%20og%20kommunikation%20-%20SHN\Pr&#230;sentationer\Standardpr&#230;sentation\Standardpr&#230;s.%20opdatering%202021\Antal_studerende_ENG_oktober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'Ark1'!$B$33:$C$33</c:f>
              <c:strCache>
                <c:ptCount val="2"/>
                <c:pt idx="0">
                  <c:v>BSc</c:v>
                </c:pt>
              </c:strCache>
            </c:strRef>
          </c:tx>
          <c:spPr>
            <a:solidFill>
              <a:schemeClr val="accent1"/>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'Ark1'!$D$33:$H$33</c:f>
              <c:numCache>
                <c:formatCode>#,##0</c:formatCode>
                <c:ptCount val="5"/>
                <c:pt idx="0">
                  <c:v>1493</c:v>
                </c:pt>
                <c:pt idx="1">
                  <c:v>1477</c:v>
                </c:pt>
                <c:pt idx="2">
                  <c:v>1420</c:v>
                </c:pt>
                <c:pt idx="3">
                  <c:v>1413</c:v>
                </c:pt>
                <c:pt idx="4">
                  <c:v>1389</c:v>
                </c:pt>
              </c:numCache>
            </c:numRef>
          </c:val>
          <c:extLst>
            <c:ext xmlns:c16="http://schemas.microsoft.com/office/drawing/2014/chart" uri="{C3380CC4-5D6E-409C-BE32-E72D297353CC}">
              <c16:uniqueId val="{00000000-EEEE-45F7-A6DA-84310D9F3E5B}"/>
            </c:ext>
          </c:extLst>
        </c:ser>
        <c:ser>
          <c:idx val="1"/>
          <c:order val="1"/>
          <c:tx>
            <c:strRef>
              <c:f>'Ark1'!$B$34:$C$34</c:f>
              <c:strCache>
                <c:ptCount val="2"/>
                <c:pt idx="0">
                  <c:v>MSc</c:v>
                </c:pt>
              </c:strCache>
            </c:strRef>
          </c:tx>
          <c:spPr>
            <a:solidFill>
              <a:schemeClr val="accent2"/>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'Ark1'!$D$34:$H$34</c:f>
              <c:numCache>
                <c:formatCode>#,##0</c:formatCode>
                <c:ptCount val="5"/>
                <c:pt idx="0">
                  <c:v>1399</c:v>
                </c:pt>
                <c:pt idx="1">
                  <c:v>1375</c:v>
                </c:pt>
                <c:pt idx="2">
                  <c:v>1285</c:v>
                </c:pt>
                <c:pt idx="3">
                  <c:v>1214</c:v>
                </c:pt>
                <c:pt idx="4">
                  <c:v>1246</c:v>
                </c:pt>
              </c:numCache>
            </c:numRef>
          </c:val>
          <c:extLst>
            <c:ext xmlns:c16="http://schemas.microsoft.com/office/drawing/2014/chart" uri="{C3380CC4-5D6E-409C-BE32-E72D297353CC}">
              <c16:uniqueId val="{00000001-EEEE-45F7-A6DA-84310D9F3E5B}"/>
            </c:ext>
          </c:extLst>
        </c:ser>
        <c:ser>
          <c:idx val="2"/>
          <c:order val="2"/>
          <c:tx>
            <c:strRef>
              <c:f>'Ark1'!$B$35:$C$35</c:f>
              <c:strCache>
                <c:ptCount val="2"/>
                <c:pt idx="0">
                  <c:v>P-bachelor</c:v>
                </c:pt>
              </c:strCache>
            </c:strRef>
          </c:tx>
          <c:spPr>
            <a:solidFill>
              <a:schemeClr val="accent3"/>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'Ark1'!$D$35:$H$35</c:f>
              <c:numCache>
                <c:formatCode>General</c:formatCode>
                <c:ptCount val="5"/>
                <c:pt idx="0">
                  <c:v>591</c:v>
                </c:pt>
                <c:pt idx="1">
                  <c:v>528</c:v>
                </c:pt>
                <c:pt idx="2">
                  <c:v>520</c:v>
                </c:pt>
                <c:pt idx="3">
                  <c:v>544</c:v>
                </c:pt>
                <c:pt idx="4">
                  <c:v>554</c:v>
                </c:pt>
              </c:numCache>
            </c:numRef>
          </c:val>
          <c:extLst>
            <c:ext xmlns:c16="http://schemas.microsoft.com/office/drawing/2014/chart" uri="{C3380CC4-5D6E-409C-BE32-E72D297353CC}">
              <c16:uniqueId val="{00000002-EEEE-45F7-A6DA-84310D9F3E5B}"/>
            </c:ext>
          </c:extLst>
        </c:ser>
        <c:ser>
          <c:idx val="3"/>
          <c:order val="3"/>
          <c:tx>
            <c:strRef>
              <c:f>'Ark1'!$B$36:$C$36</c:f>
              <c:strCache>
                <c:ptCount val="2"/>
                <c:pt idx="0">
                  <c:v>Admissions Course, part time students etc.</c:v>
                </c:pt>
              </c:strCache>
            </c:strRef>
          </c:tx>
          <c:spPr>
            <a:solidFill>
              <a:schemeClr val="accent4"/>
            </a:solidFill>
            <a:ln>
              <a:noFill/>
            </a:ln>
            <a:effectLst/>
          </c:spPr>
          <c:invertIfNegative val="0"/>
          <c:cat>
            <c:numRef>
              <c:f>'Ark1'!$D$32:$H$32</c:f>
              <c:numCache>
                <c:formatCode>General</c:formatCode>
                <c:ptCount val="5"/>
                <c:pt idx="0">
                  <c:v>2017</c:v>
                </c:pt>
                <c:pt idx="1">
                  <c:v>2018</c:v>
                </c:pt>
                <c:pt idx="2">
                  <c:v>2019</c:v>
                </c:pt>
                <c:pt idx="3">
                  <c:v>2020</c:v>
                </c:pt>
                <c:pt idx="4">
                  <c:v>2021</c:v>
                </c:pt>
              </c:numCache>
            </c:numRef>
          </c:cat>
          <c:val>
            <c:numRef>
              <c:f>'Ark1'!$D$36:$H$36</c:f>
              <c:numCache>
                <c:formatCode>General</c:formatCode>
                <c:ptCount val="5"/>
                <c:pt idx="0">
                  <c:v>421</c:v>
                </c:pt>
                <c:pt idx="1">
                  <c:v>371</c:v>
                </c:pt>
                <c:pt idx="2">
                  <c:v>386</c:v>
                </c:pt>
                <c:pt idx="3">
                  <c:v>317</c:v>
                </c:pt>
                <c:pt idx="4">
                  <c:v>276</c:v>
                </c:pt>
              </c:numCache>
            </c:numRef>
          </c:val>
          <c:extLst>
            <c:ext xmlns:c16="http://schemas.microsoft.com/office/drawing/2014/chart" uri="{C3380CC4-5D6E-409C-BE32-E72D297353CC}">
              <c16:uniqueId val="{00000003-EEEE-45F7-A6DA-84310D9F3E5B}"/>
            </c:ext>
          </c:extLst>
        </c:ser>
        <c:dLbls>
          <c:showLegendKey val="0"/>
          <c:showVal val="0"/>
          <c:showCatName val="0"/>
          <c:showSerName val="0"/>
          <c:showPercent val="0"/>
          <c:showBubbleSize val="0"/>
        </c:dLbls>
        <c:gapWidth val="150"/>
        <c:overlap val="100"/>
        <c:axId val="728815840"/>
        <c:axId val="728816672"/>
      </c:barChart>
      <c:catAx>
        <c:axId val="72881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8816672"/>
        <c:crosses val="autoZero"/>
        <c:auto val="1"/>
        <c:lblAlgn val="ctr"/>
        <c:lblOffset val="100"/>
        <c:noMultiLvlLbl val="0"/>
      </c:catAx>
      <c:valAx>
        <c:axId val="728816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881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6188627784961"/>
          <c:y val="0.11674042678361322"/>
          <c:w val="0.69834843158151372"/>
          <c:h val="0.88325957321638682"/>
        </c:manualLayout>
      </c:layout>
      <c:doughnutChart>
        <c:varyColors val="1"/>
        <c:ser>
          <c:idx val="0"/>
          <c:order val="0"/>
          <c:tx>
            <c:strRef>
              <c:f>Sheet1!$B$1</c:f>
              <c:strCache>
                <c:ptCount val="1"/>
                <c:pt idx="0">
                  <c:v>Sales</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00D3-493B-9FC9-A83A800BBEFA}"/>
              </c:ext>
            </c:extLst>
          </c:dPt>
          <c:dPt>
            <c:idx val="1"/>
            <c:bubble3D val="0"/>
            <c:spPr>
              <a:solidFill>
                <a:schemeClr val="bg1">
                  <a:alpha val="60000"/>
                </a:schemeClr>
              </a:solidFill>
              <a:ln w="19050">
                <a:noFill/>
              </a:ln>
              <a:effectLst/>
            </c:spPr>
            <c:extLst>
              <c:ext xmlns:c16="http://schemas.microsoft.com/office/drawing/2014/chart" uri="{C3380CC4-5D6E-409C-BE32-E72D297353CC}">
                <c16:uniqueId val="{00000003-00D3-493B-9FC9-A83A800BBEFA}"/>
              </c:ext>
            </c:extLst>
          </c:dPt>
          <c:dPt>
            <c:idx val="2"/>
            <c:bubble3D val="0"/>
            <c:spPr>
              <a:solidFill>
                <a:schemeClr val="bg1"/>
              </a:solidFill>
              <a:ln w="19050">
                <a:noFill/>
              </a:ln>
              <a:effectLst/>
            </c:spPr>
            <c:extLst>
              <c:ext xmlns:c16="http://schemas.microsoft.com/office/drawing/2014/chart" uri="{C3380CC4-5D6E-409C-BE32-E72D297353CC}">
                <c16:uniqueId val="{00000005-00D3-493B-9FC9-A83A800BBEFA}"/>
              </c:ext>
            </c:extLst>
          </c:dPt>
          <c:dPt>
            <c:idx val="3"/>
            <c:bubble3D val="0"/>
            <c:spPr>
              <a:solidFill>
                <a:schemeClr val="bg1"/>
              </a:solidFill>
              <a:ln w="19050">
                <a:noFill/>
              </a:ln>
              <a:effectLst/>
            </c:spPr>
            <c:extLst>
              <c:ext xmlns:c16="http://schemas.microsoft.com/office/drawing/2014/chart" uri="{C3380CC4-5D6E-409C-BE32-E72D297353CC}">
                <c16:uniqueId val="{00000007-00D3-493B-9FC9-A83A800BBEFA}"/>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00D3-493B-9FC9-A83A800BBEFA}"/>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7.jpeg"/></Relationships>
</file>

<file path=ppt/diagrams/_rels/data2.xml.rels><?xml version="1.0" encoding="UTF-8" standalone="yes"?>
<Relationships xmlns="http://schemas.openxmlformats.org/package/2006/relationships"><Relationship Id="rId1" Type="http://schemas.openxmlformats.org/officeDocument/2006/relationships/image" Target="../media/image48.jpeg"/></Relationships>
</file>

<file path=ppt/diagrams/_rels/data3.xml.rels><?xml version="1.0" encoding="UTF-8" standalone="yes"?>
<Relationships xmlns="http://schemas.openxmlformats.org/package/2006/relationships"><Relationship Id="rId1" Type="http://schemas.openxmlformats.org/officeDocument/2006/relationships/image" Target="../media/image49.jpeg"/></Relationships>
</file>

<file path=ppt/diagrams/_rels/data4.xml.rels><?xml version="1.0" encoding="UTF-8" standalone="yes"?>
<Relationships xmlns="http://schemas.openxmlformats.org/package/2006/relationships"><Relationship Id="rId1" Type="http://schemas.openxmlformats.org/officeDocument/2006/relationships/image" Target="../media/image5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F2A57-EDF8-4EE5-B278-1D37D33639C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78509DF-9A6B-4D9E-A2A6-52A3914E0C6F}">
      <dgm:prSet phldrT="[Tekst]" custT="1"/>
      <dgm:spPr>
        <a:solidFill>
          <a:srgbClr val="CC585B"/>
        </a:solidFill>
      </dgm:spPr>
      <dgm:t>
        <a:bodyPr/>
        <a:lstStyle/>
        <a:p>
          <a:r>
            <a:rPr lang="en-US" sz="1500" b="0" i="0" dirty="0">
              <a:latin typeface="Barlow Medium" panose="00000600000000000000" pitchFamily="2" charset="0"/>
            </a:rPr>
            <a:t>Strong collaboration skills as a result of PBL</a:t>
          </a:r>
          <a:endParaRPr lang="da-DK" sz="1500" dirty="0">
            <a:latin typeface="Barlow Medium" panose="00000600000000000000" pitchFamily="2" charset="0"/>
          </a:endParaRPr>
        </a:p>
      </dgm:t>
    </dgm:pt>
    <dgm:pt modelId="{4011DEF5-51FE-4AA7-A70F-A7A7B13D3E28}" type="parTrans" cxnId="{C4C4F8E1-534A-4A0C-BCAF-3A2EA1F55E82}">
      <dgm:prSet/>
      <dgm:spPr/>
      <dgm:t>
        <a:bodyPr/>
        <a:lstStyle/>
        <a:p>
          <a:endParaRPr lang="da-DK"/>
        </a:p>
      </dgm:t>
    </dgm:pt>
    <dgm:pt modelId="{1DD1F81B-C2B4-4C21-9FE8-B62E380EF628}" type="sibTrans" cxnId="{C4C4F8E1-534A-4A0C-BCAF-3A2EA1F55E82}">
      <dgm:prSet/>
      <dgm:spPr/>
      <dgm:t>
        <a:bodyPr/>
        <a:lstStyle/>
        <a:p>
          <a:endParaRPr lang="da-DK"/>
        </a:p>
      </dgm:t>
    </dgm:pt>
    <dgm:pt modelId="{3A7D7CE6-8B04-4CC5-8898-FA2191CDC6F3}" type="pres">
      <dgm:prSet presAssocID="{662F2A57-EDF8-4EE5-B278-1D37D33639CB}" presName="diagram" presStyleCnt="0">
        <dgm:presLayoutVars>
          <dgm:dir/>
        </dgm:presLayoutVars>
      </dgm:prSet>
      <dgm:spPr/>
    </dgm:pt>
    <dgm:pt modelId="{3EFB3E6A-3D6B-4400-82B8-7B0654EC019E}" type="pres">
      <dgm:prSet presAssocID="{878509DF-9A6B-4D9E-A2A6-52A3914E0C6F}" presName="composite" presStyleCnt="0"/>
      <dgm:spPr/>
    </dgm:pt>
    <dgm:pt modelId="{C3642376-816F-41D0-9550-1662FF698823}" type="pres">
      <dgm:prSet presAssocID="{878509DF-9A6B-4D9E-A2A6-52A3914E0C6F}"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sidder, person, bærbar computer, computer&#10;&#10;Automatisk genereret beskrivelse">
            <a:extLst>
              <a:ext uri="{FF2B5EF4-FFF2-40B4-BE49-F238E27FC236}">
                <a16:creationId xmlns:a16="http://schemas.microsoft.com/office/drawing/2014/main" id="{148A4DEA-F053-13D3-30B8-D777C51DDF48}"/>
              </a:ext>
            </a:extLst>
          </dgm14:cNvPr>
        </a:ext>
      </dgm:extLst>
    </dgm:pt>
    <dgm:pt modelId="{8550D6F4-F490-4BA8-B1E4-807710F47EB1}" type="pres">
      <dgm:prSet presAssocID="{878509DF-9A6B-4D9E-A2A6-52A3914E0C6F}" presName="Parent" presStyleLbl="node0" presStyleIdx="0" presStyleCnt="1">
        <dgm:presLayoutVars>
          <dgm:bulletEnabled val="1"/>
        </dgm:presLayoutVars>
      </dgm:prSet>
      <dgm:spPr/>
    </dgm:pt>
  </dgm:ptLst>
  <dgm:cxnLst>
    <dgm:cxn modelId="{58989ABD-CAC0-42C8-8CEA-9F97606B7A94}" type="presOf" srcId="{662F2A57-EDF8-4EE5-B278-1D37D33639CB}" destId="{3A7D7CE6-8B04-4CC5-8898-FA2191CDC6F3}" srcOrd="0" destOrd="0" presId="urn:microsoft.com/office/officeart/2008/layout/BendingPictureCaption"/>
    <dgm:cxn modelId="{CF5989CB-9A4D-4614-966B-4AB66F388F2F}" type="presOf" srcId="{878509DF-9A6B-4D9E-A2A6-52A3914E0C6F}" destId="{8550D6F4-F490-4BA8-B1E4-807710F47EB1}" srcOrd="0" destOrd="0" presId="urn:microsoft.com/office/officeart/2008/layout/BendingPictureCaption"/>
    <dgm:cxn modelId="{C4C4F8E1-534A-4A0C-BCAF-3A2EA1F55E82}" srcId="{662F2A57-EDF8-4EE5-B278-1D37D33639CB}" destId="{878509DF-9A6B-4D9E-A2A6-52A3914E0C6F}" srcOrd="0" destOrd="0" parTransId="{4011DEF5-51FE-4AA7-A70F-A7A7B13D3E28}" sibTransId="{1DD1F81B-C2B4-4C21-9FE8-B62E380EF628}"/>
    <dgm:cxn modelId="{8A33EE63-F352-47D8-A51D-DD57CDE1B778}" type="presParOf" srcId="{3A7D7CE6-8B04-4CC5-8898-FA2191CDC6F3}" destId="{3EFB3E6A-3D6B-4400-82B8-7B0654EC019E}" srcOrd="0" destOrd="0" presId="urn:microsoft.com/office/officeart/2008/layout/BendingPictureCaption"/>
    <dgm:cxn modelId="{A910B59D-62DA-4B1A-B309-35EF92227815}" type="presParOf" srcId="{3EFB3E6A-3D6B-4400-82B8-7B0654EC019E}" destId="{C3642376-816F-41D0-9550-1662FF698823}" srcOrd="0" destOrd="0" presId="urn:microsoft.com/office/officeart/2008/layout/BendingPictureCaption"/>
    <dgm:cxn modelId="{3B85B3D2-F4C2-4EEC-8F24-20476D49CCB1}" type="presParOf" srcId="{3EFB3E6A-3D6B-4400-82B8-7B0654EC019E}" destId="{8550D6F4-F490-4BA8-B1E4-807710F47EB1}"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solidFill>
          <a:srgbClr val="5CAF8D"/>
        </a:solidFill>
      </dgm:spPr>
      <dgm:t>
        <a:bodyPr/>
        <a:lstStyle/>
        <a:p>
          <a:r>
            <a:rPr lang="en-US" sz="1500" b="0" i="0" dirty="0">
              <a:latin typeface="Barlow Medium" panose="00000600000000000000" pitchFamily="2" charset="0"/>
            </a:rPr>
            <a:t>Easy access to researchers and research environments</a:t>
          </a:r>
          <a:endParaRPr lang="da-DK" sz="1500" dirty="0">
            <a:latin typeface="Barlow Medium" panose="00000600000000000000" pitchFamily="2"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mand, indendørs, person, forbereder&#10;&#10;Automatisk genereret beskrivelse">
            <a:extLst>
              <a:ext uri="{FF2B5EF4-FFF2-40B4-BE49-F238E27FC236}">
                <a16:creationId xmlns:a16="http://schemas.microsoft.com/office/drawing/2014/main" id="{16A73A3A-8506-E855-ED33-D3419EE10FC6}"/>
              </a:ext>
            </a:extLst>
          </dgm14:cNvPr>
        </a:ext>
      </dgm:extLst>
    </dgm:pt>
    <dgm:pt modelId="{9E7457D3-0C1A-447B-A62D-A6E8EF77398A}" type="pres">
      <dgm:prSet presAssocID="{25A613A9-2E00-4D7F-852F-5DC30E80A405}" presName="Parent" presStyleLbl="node0" presStyleIdx="0" presStyleCnt="1">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5C3B7F57-6B9D-42F5-9CF6-2CF8D248E48D}" type="presOf" srcId="{25A613A9-2E00-4D7F-852F-5DC30E80A405}" destId="{9E7457D3-0C1A-447B-A62D-A6E8EF77398A}" srcOrd="0" destOrd="0" presId="urn:microsoft.com/office/officeart/2008/layout/BendingPictureCaption"/>
    <dgm:cxn modelId="{32951967-84C1-4B85-BCBC-96277AE62585}" type="presOf" srcId="{A13705FD-9960-490F-8DEE-E913E31A1D4B}" destId="{18FAA519-5CD6-4278-964C-2BB4877834AE}"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76315-0C6B-4F63-9A03-DF8D53A3085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ABFA6E5-2239-491F-973B-2E9A466FDAAA}">
      <dgm:prSet phldrT="[Tekst]" custT="1"/>
      <dgm:spPr>
        <a:solidFill>
          <a:srgbClr val="B19335"/>
        </a:solidFill>
      </dgm:spPr>
      <dgm:t>
        <a:bodyPr/>
        <a:lstStyle/>
        <a:p>
          <a:r>
            <a:rPr lang="en-US" sz="1400" b="0" i="0" dirty="0">
              <a:latin typeface="Barlow Medium" panose="00000600000000000000" pitchFamily="2" charset="0"/>
            </a:rPr>
            <a:t>A vibrant study environment in rapid Development, located in a lively city</a:t>
          </a:r>
          <a:endParaRPr lang="da-DK" sz="1400" dirty="0">
            <a:latin typeface="Barlow Medium" panose="00000600000000000000" pitchFamily="2" charset="0"/>
          </a:endParaRPr>
        </a:p>
      </dgm:t>
    </dgm:pt>
    <dgm:pt modelId="{4542D1BC-9056-4F46-BFBB-3260B1BA8CFD}" type="parTrans" cxnId="{89D591EC-8286-4E40-B0D9-84BB7D41902B}">
      <dgm:prSet/>
      <dgm:spPr/>
      <dgm:t>
        <a:bodyPr/>
        <a:lstStyle/>
        <a:p>
          <a:endParaRPr lang="da-DK"/>
        </a:p>
      </dgm:t>
    </dgm:pt>
    <dgm:pt modelId="{7ADA8978-EBE7-4C76-BA74-69EDD749D3DC}" type="sibTrans" cxnId="{89D591EC-8286-4E40-B0D9-84BB7D41902B}">
      <dgm:prSet/>
      <dgm:spPr/>
      <dgm:t>
        <a:bodyPr/>
        <a:lstStyle/>
        <a:p>
          <a:endParaRPr lang="da-DK"/>
        </a:p>
      </dgm:t>
    </dgm:pt>
    <dgm:pt modelId="{1D233C87-7FF1-41C8-98C1-B50AAB19DA68}" type="pres">
      <dgm:prSet presAssocID="{0F776315-0C6B-4F63-9A03-DF8D53A30856}" presName="diagram" presStyleCnt="0">
        <dgm:presLayoutVars>
          <dgm:dir/>
        </dgm:presLayoutVars>
      </dgm:prSet>
      <dgm:spPr/>
    </dgm:pt>
    <dgm:pt modelId="{46D8A30F-3C4C-4918-B36C-D4259E8D9D92}" type="pres">
      <dgm:prSet presAssocID="{EABFA6E5-2239-491F-973B-2E9A466FDAAA}" presName="composite" presStyleCnt="0"/>
      <dgm:spPr/>
    </dgm:pt>
    <dgm:pt modelId="{0F3F0DAC-CD23-4259-A30B-AF893AA5C8E1}" type="pres">
      <dgm:prSet presAssocID="{EABFA6E5-2239-491F-973B-2E9A466FDAAA}" presName="Image" presStyleLbl="bgShp" presStyleIdx="0" presStyleCnt="1"/>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person, jord, udendørs, sidder&#10;&#10;Automatisk genereret beskrivelse">
            <a:extLst>
              <a:ext uri="{FF2B5EF4-FFF2-40B4-BE49-F238E27FC236}">
                <a16:creationId xmlns:a16="http://schemas.microsoft.com/office/drawing/2014/main" id="{C68E833D-36C6-6742-F8F6-265B23FC280D}"/>
              </a:ext>
            </a:extLst>
          </dgm14:cNvPr>
        </a:ext>
      </dgm:extLst>
    </dgm:pt>
    <dgm:pt modelId="{878EA723-D19E-4780-A43C-F36646A96B28}" type="pres">
      <dgm:prSet presAssocID="{EABFA6E5-2239-491F-973B-2E9A466FDAAA}" presName="Parent" presStyleLbl="node0" presStyleIdx="0" presStyleCnt="1">
        <dgm:presLayoutVars>
          <dgm:bulletEnabled val="1"/>
        </dgm:presLayoutVars>
      </dgm:prSet>
      <dgm:spPr/>
    </dgm:pt>
  </dgm:ptLst>
  <dgm:cxnLst>
    <dgm:cxn modelId="{69C82632-E737-416A-BAED-07C3450561B2}" type="presOf" srcId="{0F776315-0C6B-4F63-9A03-DF8D53A30856}" destId="{1D233C87-7FF1-41C8-98C1-B50AAB19DA68}" srcOrd="0" destOrd="0" presId="urn:microsoft.com/office/officeart/2008/layout/BendingPictureCaption"/>
    <dgm:cxn modelId="{3BF63C47-85FF-4880-BF43-7D7DAA2893F0}" type="presOf" srcId="{EABFA6E5-2239-491F-973B-2E9A466FDAAA}" destId="{878EA723-D19E-4780-A43C-F36646A96B28}" srcOrd="0" destOrd="0" presId="urn:microsoft.com/office/officeart/2008/layout/BendingPictureCaption"/>
    <dgm:cxn modelId="{89D591EC-8286-4E40-B0D9-84BB7D41902B}" srcId="{0F776315-0C6B-4F63-9A03-DF8D53A30856}" destId="{EABFA6E5-2239-491F-973B-2E9A466FDAAA}" srcOrd="0" destOrd="0" parTransId="{4542D1BC-9056-4F46-BFBB-3260B1BA8CFD}" sibTransId="{7ADA8978-EBE7-4C76-BA74-69EDD749D3DC}"/>
    <dgm:cxn modelId="{656731D1-28C6-441F-A0B2-90FAD3FF1C61}" type="presParOf" srcId="{1D233C87-7FF1-41C8-98C1-B50AAB19DA68}" destId="{46D8A30F-3C4C-4918-B36C-D4259E8D9D92}" srcOrd="0" destOrd="0" presId="urn:microsoft.com/office/officeart/2008/layout/BendingPictureCaption"/>
    <dgm:cxn modelId="{495B65AE-FA27-4290-9449-03AE98C6D888}" type="presParOf" srcId="{46D8A30F-3C4C-4918-B36C-D4259E8D9D92}" destId="{0F3F0DAC-CD23-4259-A30B-AF893AA5C8E1}" srcOrd="0" destOrd="0" presId="urn:microsoft.com/office/officeart/2008/layout/BendingPictureCaption"/>
    <dgm:cxn modelId="{5EA5F7C3-811C-4C89-9BF6-E8B77A1975D6}" type="presParOf" srcId="{46D8A30F-3C4C-4918-B36C-D4259E8D9D92}" destId="{878EA723-D19E-4780-A43C-F36646A96B28}"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0BBC7-AAAB-4063-BCE3-947C0BF4AF0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3FA52C48-AFC0-4CFF-B1C2-611D9179A03B}">
      <dgm:prSet phldrT="[Tekst]" custT="1"/>
      <dgm:spPr>
        <a:solidFill>
          <a:srgbClr val="211A52"/>
        </a:solidFill>
      </dgm:spPr>
      <dgm:t>
        <a:bodyPr/>
        <a:lstStyle/>
        <a:p>
          <a:r>
            <a:rPr lang="en-US" sz="1500" b="0" i="0" dirty="0">
              <a:latin typeface="Barlow Medium" panose="00000600000000000000" pitchFamily="2" charset="0"/>
            </a:rPr>
            <a:t>Close collaboration with the business community</a:t>
          </a:r>
          <a:endParaRPr lang="da-DK" sz="1500" dirty="0">
            <a:latin typeface="Barlow Medium" panose="00000600000000000000" pitchFamily="2" charset="0"/>
          </a:endParaRPr>
        </a:p>
      </dgm:t>
    </dgm:pt>
    <dgm:pt modelId="{1A81DEF5-B30B-4EA3-A931-80E15E57C219}" type="parTrans" cxnId="{68B46ED4-001C-45CE-9053-F1878586B29D}">
      <dgm:prSet/>
      <dgm:spPr/>
      <dgm:t>
        <a:bodyPr/>
        <a:lstStyle/>
        <a:p>
          <a:endParaRPr lang="da-DK"/>
        </a:p>
      </dgm:t>
    </dgm:pt>
    <dgm:pt modelId="{F2ABF8DD-D834-4AB4-9B58-FA9BA6BFFC9E}" type="sibTrans" cxnId="{68B46ED4-001C-45CE-9053-F1878586B29D}">
      <dgm:prSet/>
      <dgm:spPr/>
      <dgm:t>
        <a:bodyPr/>
        <a:lstStyle/>
        <a:p>
          <a:endParaRPr lang="da-DK"/>
        </a:p>
      </dgm:t>
    </dgm:pt>
    <dgm:pt modelId="{0748E391-743F-4636-91F8-82E83ACE8512}" type="pres">
      <dgm:prSet presAssocID="{A600BBC7-AAAB-4063-BCE3-947C0BF4AF07}" presName="diagram" presStyleCnt="0">
        <dgm:presLayoutVars>
          <dgm:dir/>
        </dgm:presLayoutVars>
      </dgm:prSet>
      <dgm:spPr/>
    </dgm:pt>
    <dgm:pt modelId="{149E98C4-B2D2-45C8-81E5-D141BFCDC48F}" type="pres">
      <dgm:prSet presAssocID="{3FA52C48-AFC0-4CFF-B1C2-611D9179A03B}" presName="composite" presStyleCnt="0"/>
      <dgm:spPr/>
    </dgm:pt>
    <dgm:pt modelId="{21E42F13-8D46-45A6-9102-F28D9A918BE8}" type="pres">
      <dgm:prSet presAssocID="{3FA52C48-AFC0-4CFF-B1C2-611D9179A03B}" presName="Image" presStyleLbl="bgShp" presStyleIdx="0" presStyleCnt="1" custLinFactNeighborX="469" custLinFactNeighborY="177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tekst, person, stående, personer&#10;&#10;Automatisk genereret beskrivelse">
            <a:extLst>
              <a:ext uri="{FF2B5EF4-FFF2-40B4-BE49-F238E27FC236}">
                <a16:creationId xmlns:a16="http://schemas.microsoft.com/office/drawing/2014/main" id="{066D2CED-9AA8-957D-5F3E-1F81B3BD2B02}"/>
              </a:ext>
            </a:extLst>
          </dgm14:cNvPr>
        </a:ext>
      </dgm:extLst>
    </dgm:pt>
    <dgm:pt modelId="{4D43073A-6748-472B-992B-A428B1DB97D1}" type="pres">
      <dgm:prSet presAssocID="{3FA52C48-AFC0-4CFF-B1C2-611D9179A03B}" presName="Parent" presStyleLbl="node0" presStyleIdx="0" presStyleCnt="1">
        <dgm:presLayoutVars>
          <dgm:bulletEnabled val="1"/>
        </dgm:presLayoutVars>
      </dgm:prSet>
      <dgm:spPr/>
    </dgm:pt>
  </dgm:ptLst>
  <dgm:cxnLst>
    <dgm:cxn modelId="{B6352250-31EC-45E8-9D64-50563959B1E1}" type="presOf" srcId="{3FA52C48-AFC0-4CFF-B1C2-611D9179A03B}" destId="{4D43073A-6748-472B-992B-A428B1DB97D1}" srcOrd="0" destOrd="0" presId="urn:microsoft.com/office/officeart/2008/layout/BendingPictureCaption"/>
    <dgm:cxn modelId="{E85296D2-E075-4DEC-96F4-9990B1837592}" type="presOf" srcId="{A600BBC7-AAAB-4063-BCE3-947C0BF4AF07}" destId="{0748E391-743F-4636-91F8-82E83ACE8512}" srcOrd="0" destOrd="0" presId="urn:microsoft.com/office/officeart/2008/layout/BendingPictureCaption"/>
    <dgm:cxn modelId="{68B46ED4-001C-45CE-9053-F1878586B29D}" srcId="{A600BBC7-AAAB-4063-BCE3-947C0BF4AF07}" destId="{3FA52C48-AFC0-4CFF-B1C2-611D9179A03B}" srcOrd="0" destOrd="0" parTransId="{1A81DEF5-B30B-4EA3-A931-80E15E57C219}" sibTransId="{F2ABF8DD-D834-4AB4-9B58-FA9BA6BFFC9E}"/>
    <dgm:cxn modelId="{2B816DFD-446A-4340-B54E-56CECA084D8E}" type="presParOf" srcId="{0748E391-743F-4636-91F8-82E83ACE8512}" destId="{149E98C4-B2D2-45C8-81E5-D141BFCDC48F}" srcOrd="0" destOrd="0" presId="urn:microsoft.com/office/officeart/2008/layout/BendingPictureCaption"/>
    <dgm:cxn modelId="{18C1E1BF-F28E-41EE-A6B8-C92D474EC41A}" type="presParOf" srcId="{149E98C4-B2D2-45C8-81E5-D141BFCDC48F}" destId="{21E42F13-8D46-45A6-9102-F28D9A918BE8}" srcOrd="0" destOrd="0" presId="urn:microsoft.com/office/officeart/2008/layout/BendingPictureCaption"/>
    <dgm:cxn modelId="{CBBC9652-46AC-48BB-963F-D9EB1799FA09}" type="presParOf" srcId="{149E98C4-B2D2-45C8-81E5-D141BFCDC48F}" destId="{4D43073A-6748-472B-992B-A428B1DB97D1}"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376-816F-41D0-9550-1662FF698823}">
      <dsp:nvSpPr>
        <dsp:cNvPr id="0" name=""/>
        <dsp:cNvSpPr/>
      </dsp:nvSpPr>
      <dsp:spPr>
        <a:xfrm>
          <a:off x="160614"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50D6F4-F490-4BA8-B1E4-807710F47EB1}">
      <dsp:nvSpPr>
        <dsp:cNvPr id="0" name=""/>
        <dsp:cNvSpPr/>
      </dsp:nvSpPr>
      <dsp:spPr>
        <a:xfrm>
          <a:off x="795981" y="1901761"/>
          <a:ext cx="2708669" cy="650938"/>
        </a:xfrm>
        <a:prstGeom prst="rect">
          <a:avLst/>
        </a:prstGeom>
        <a:solidFill>
          <a:srgbClr val="CC58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Strong collaboration skills as a result of PBL</a:t>
          </a:r>
          <a:endParaRPr lang="da-DK" sz="1500" kern="1200" dirty="0">
            <a:latin typeface="Barlow Medium" panose="00000600000000000000" pitchFamily="2" charset="0"/>
          </a:endParaRPr>
        </a:p>
      </dsp:txBody>
      <dsp:txXfrm>
        <a:off x="795981" y="1901761"/>
        <a:ext cx="2708669" cy="65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244771" y="0"/>
          <a:ext cx="2985179" cy="2206036"/>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848158" y="1806040"/>
          <a:ext cx="2572335" cy="618175"/>
        </a:xfrm>
        <a:prstGeom prst="rect">
          <a:avLst/>
        </a:prstGeom>
        <a:solidFill>
          <a:srgbClr val="5CAF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Easy access to researchers and research environments</a:t>
          </a:r>
          <a:endParaRPr lang="da-DK" sz="1500" kern="1200" dirty="0">
            <a:latin typeface="Barlow Medium" panose="00000600000000000000" pitchFamily="2" charset="0"/>
          </a:endParaRPr>
        </a:p>
      </dsp:txBody>
      <dsp:txXfrm>
        <a:off x="848158" y="1806040"/>
        <a:ext cx="2572335" cy="61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0DAC-CD23-4259-A30B-AF893AA5C8E1}">
      <dsp:nvSpPr>
        <dsp:cNvPr id="0" name=""/>
        <dsp:cNvSpPr/>
      </dsp:nvSpPr>
      <dsp:spPr>
        <a:xfrm>
          <a:off x="272436" y="0"/>
          <a:ext cx="3067506" cy="2266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78EA723-D19E-4780-A43C-F36646A96B28}">
      <dsp:nvSpPr>
        <dsp:cNvPr id="0" name=""/>
        <dsp:cNvSpPr/>
      </dsp:nvSpPr>
      <dsp:spPr>
        <a:xfrm>
          <a:off x="892464" y="1855848"/>
          <a:ext cx="2643276" cy="635223"/>
        </a:xfrm>
        <a:prstGeom prst="rect">
          <a:avLst/>
        </a:prstGeom>
        <a:solidFill>
          <a:srgbClr val="B19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400" b="0" i="0" kern="1200" dirty="0">
              <a:latin typeface="Barlow Medium" panose="00000600000000000000" pitchFamily="2" charset="0"/>
            </a:rPr>
            <a:t>A vibrant study environment in rapid Development, located in a lively city</a:t>
          </a:r>
          <a:endParaRPr lang="da-DK" sz="1400" kern="1200" dirty="0">
            <a:latin typeface="Barlow Medium" panose="00000600000000000000" pitchFamily="2" charset="0"/>
          </a:endParaRPr>
        </a:p>
      </dsp:txBody>
      <dsp:txXfrm>
        <a:off x="892464" y="1855848"/>
        <a:ext cx="2643276" cy="63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2F13-8D46-45A6-9102-F28D9A918BE8}">
      <dsp:nvSpPr>
        <dsp:cNvPr id="0" name=""/>
        <dsp:cNvSpPr/>
      </dsp:nvSpPr>
      <dsp:spPr>
        <a:xfrm>
          <a:off x="291836" y="41186"/>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D43073A-6748-472B-992B-A428B1DB97D1}">
      <dsp:nvSpPr>
        <dsp:cNvPr id="0" name=""/>
        <dsp:cNvSpPr/>
      </dsp:nvSpPr>
      <dsp:spPr>
        <a:xfrm>
          <a:off x="912460" y="1901761"/>
          <a:ext cx="2708669" cy="650938"/>
        </a:xfrm>
        <a:prstGeom prst="rect">
          <a:avLst/>
        </a:prstGeom>
        <a:solidFill>
          <a:srgbClr val="211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en-US" sz="1500" b="0" i="0" kern="1200" dirty="0">
              <a:latin typeface="Barlow Medium" panose="00000600000000000000" pitchFamily="2" charset="0"/>
            </a:rPr>
            <a:t>Close collaboration with the business community</a:t>
          </a:r>
          <a:endParaRPr lang="da-DK" sz="1500" kern="1200" dirty="0">
            <a:latin typeface="Barlow Medium" panose="00000600000000000000" pitchFamily="2" charset="0"/>
          </a:endParaRPr>
        </a:p>
      </dsp:txBody>
      <dsp:txXfrm>
        <a:off x="912460" y="1901761"/>
        <a:ext cx="2708669" cy="6509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8.png"/></Relationships>
</file>

<file path=ppt/drawings/drawing1.xml><?xml version="1.0" encoding="utf-8"?>
<c:userShapes xmlns:c="http://schemas.openxmlformats.org/drawingml/2006/chart">
  <cdr:relSizeAnchor xmlns:cdr="http://schemas.openxmlformats.org/drawingml/2006/chartDrawing">
    <cdr:from>
      <cdr:x>0.25731</cdr:x>
      <cdr:y>0.3747</cdr:y>
    </cdr:from>
    <cdr:to>
      <cdr:x>0.74269</cdr:x>
      <cdr:y>0.77717</cdr:y>
    </cdr:to>
    <cdr:pic>
      <cdr:nvPicPr>
        <cdr:cNvPr id="2" name="chart">
          <a:extLst xmlns:a="http://schemas.openxmlformats.org/drawingml/2006/main">
            <a:ext uri="{FF2B5EF4-FFF2-40B4-BE49-F238E27FC236}">
              <a16:creationId xmlns:a16="http://schemas.microsoft.com/office/drawing/2014/main" id="{0CC1167D-7C73-4F47-A7B9-01C417143C5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78899" y="896792"/>
          <a:ext cx="1469263" cy="96325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5/7/24</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5/7/24</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289" rtl="0" eaLnBrk="1" latinLnBrk="0" hangingPunct="1">
      <a:defRPr sz="1200" kern="1200">
        <a:solidFill>
          <a:schemeClr val="tx1"/>
        </a:solidFill>
        <a:latin typeface="+mn-lt"/>
        <a:ea typeface="+mn-ea"/>
        <a:cs typeface="+mn-cs"/>
      </a:defRPr>
    </a:lvl1pPr>
    <a:lvl2pPr marL="457146" algn="l" defTabSz="914289" rtl="0" eaLnBrk="1" latinLnBrk="0" hangingPunct="1">
      <a:defRPr sz="1200" kern="1200">
        <a:solidFill>
          <a:schemeClr val="tx1"/>
        </a:solidFill>
        <a:latin typeface="+mn-lt"/>
        <a:ea typeface="+mn-ea"/>
        <a:cs typeface="+mn-cs"/>
      </a:defRPr>
    </a:lvl2pPr>
    <a:lvl3pPr marL="914289" algn="l" defTabSz="914289" rtl="0" eaLnBrk="1" latinLnBrk="0" hangingPunct="1">
      <a:defRPr sz="1200" kern="1200">
        <a:solidFill>
          <a:schemeClr val="tx1"/>
        </a:solidFill>
        <a:latin typeface="+mn-lt"/>
        <a:ea typeface="+mn-ea"/>
        <a:cs typeface="+mn-cs"/>
      </a:defRPr>
    </a:lvl3pPr>
    <a:lvl4pPr marL="1371435" algn="l" defTabSz="914289" rtl="0" eaLnBrk="1" latinLnBrk="0" hangingPunct="1">
      <a:defRPr sz="1200" kern="1200">
        <a:solidFill>
          <a:schemeClr val="tx1"/>
        </a:solidFill>
        <a:latin typeface="+mn-lt"/>
        <a:ea typeface="+mn-ea"/>
        <a:cs typeface="+mn-cs"/>
      </a:defRPr>
    </a:lvl4pPr>
    <a:lvl5pPr marL="1828581" algn="l" defTabSz="914289" rtl="0" eaLnBrk="1" latinLnBrk="0" hangingPunct="1">
      <a:defRPr sz="1200" kern="1200">
        <a:solidFill>
          <a:schemeClr val="tx1"/>
        </a:solidFill>
        <a:latin typeface="+mn-lt"/>
        <a:ea typeface="+mn-ea"/>
        <a:cs typeface="+mn-cs"/>
      </a:defRPr>
    </a:lvl5pPr>
    <a:lvl6pPr marL="2285727" algn="l" defTabSz="914289" rtl="0" eaLnBrk="1" latinLnBrk="0" hangingPunct="1">
      <a:defRPr sz="1200" kern="1200">
        <a:solidFill>
          <a:schemeClr val="tx1"/>
        </a:solidFill>
        <a:latin typeface="+mn-lt"/>
        <a:ea typeface="+mn-ea"/>
        <a:cs typeface="+mn-cs"/>
      </a:defRPr>
    </a:lvl6pPr>
    <a:lvl7pPr marL="2742870" algn="l" defTabSz="914289" rtl="0" eaLnBrk="1" latinLnBrk="0" hangingPunct="1">
      <a:defRPr sz="1200" kern="1200">
        <a:solidFill>
          <a:schemeClr val="tx1"/>
        </a:solidFill>
        <a:latin typeface="+mn-lt"/>
        <a:ea typeface="+mn-ea"/>
        <a:cs typeface="+mn-cs"/>
      </a:defRPr>
    </a:lvl7pPr>
    <a:lvl8pPr marL="3200016" algn="l" defTabSz="914289" rtl="0" eaLnBrk="1" latinLnBrk="0" hangingPunct="1">
      <a:defRPr sz="1200" kern="1200">
        <a:solidFill>
          <a:schemeClr val="tx1"/>
        </a:solidFill>
        <a:latin typeface="+mn-lt"/>
        <a:ea typeface="+mn-ea"/>
        <a:cs typeface="+mn-cs"/>
      </a:defRPr>
    </a:lvl8pPr>
    <a:lvl9pPr marL="3657161" algn="l" defTabSz="914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aspbl.aau.dk/about-ias-pb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n.aau.dk/about-aau/profile/sustainabilit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aau.dk/about-aau/profile/rank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au.dk/om-aau/profil/baeredygtighed/rank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au.dk/om-aau/noegletal/studerend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n.aau.dk/about-aau/key-figures/researc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Pr- 1/7 2021</a:t>
            </a:r>
            <a:endParaRPr lang="en-US" dirty="0"/>
          </a:p>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1</a:t>
            </a:fld>
            <a:endParaRPr lang="en-US" dirty="0"/>
          </a:p>
        </p:txBody>
      </p:sp>
    </p:spTree>
    <p:extLst>
      <p:ext uri="{BB962C8B-B14F-4D97-AF65-F5344CB8AC3E}">
        <p14:creationId xmlns:p14="http://schemas.microsoft.com/office/powerpoint/2010/main" val="162809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47638" y="1341438"/>
            <a:ext cx="6437312" cy="36226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b="1" dirty="0"/>
              <a:t>Antallet af studerende har en faldende tendens</a:t>
            </a:r>
            <a:r>
              <a:rPr lang="da-DK" b="1" baseline="0" dirty="0"/>
              <a:t> siden 2017. Lukket flere end vi har åbnet. Flere ind på de eksisterende uddannelser. </a:t>
            </a:r>
            <a:endParaRPr lang="da-DK" b="1" dirty="0">
              <a:solidFill>
                <a:schemeClr val="accent6"/>
              </a:solidFill>
            </a:endParaRPr>
          </a:p>
          <a:p>
            <a:endParaRPr lang="da-DK" b="1" dirty="0"/>
          </a:p>
          <a:p>
            <a:r>
              <a:rPr lang="da-DK" baseline="0" dirty="0"/>
              <a:t>Note: Opgjort som bestand </a:t>
            </a:r>
            <a:r>
              <a:rPr lang="da-DK" baseline="0"/>
              <a:t>1/10 2021. </a:t>
            </a:r>
            <a:r>
              <a:rPr lang="da-DK" baseline="0" dirty="0"/>
              <a:t>Omfatter o</a:t>
            </a:r>
            <a:r>
              <a:rPr lang="da-DK" dirty="0"/>
              <a:t>rdinære heltidsstuderende,</a:t>
            </a:r>
            <a:r>
              <a:rPr lang="da-DK" baseline="0" dirty="0"/>
              <a:t> gæste studerende, adgangskursus og deltidsuddannelser</a:t>
            </a:r>
          </a:p>
          <a:p>
            <a:r>
              <a:rPr lang="da-DK" dirty="0"/>
              <a:t>Kilde: </a:t>
            </a:r>
            <a:r>
              <a:rPr lang="da-DK" dirty="0" err="1"/>
              <a:t>Qlikview</a:t>
            </a:r>
            <a:r>
              <a:rPr lang="da-DK" dirty="0"/>
              <a:t>. </a:t>
            </a:r>
            <a:r>
              <a:rPr lang="da-DK" b="1" dirty="0"/>
              <a:t>Antal studerende </a:t>
            </a:r>
            <a:r>
              <a:rPr lang="da-DK" dirty="0"/>
              <a:t>Kilde: Troels Frøkjær</a:t>
            </a:r>
            <a:r>
              <a:rPr lang="da-DK" baseline="0" dirty="0"/>
              <a:t> Christensen</a:t>
            </a:r>
          </a:p>
          <a:p>
            <a:endParaRPr lang="da-DK" dirty="0"/>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12</a:t>
            </a:fld>
            <a:endParaRPr lang="da-DK"/>
          </a:p>
        </p:txBody>
      </p:sp>
    </p:spTree>
    <p:extLst>
      <p:ext uri="{BB962C8B-B14F-4D97-AF65-F5344CB8AC3E}">
        <p14:creationId xmlns:p14="http://schemas.microsoft.com/office/powerpoint/2010/main" val="176020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365117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da-DK" dirty="0"/>
              <a:t>Note:</a:t>
            </a:r>
            <a:r>
              <a:rPr lang="da-DK" baseline="0" dirty="0"/>
              <a:t> </a:t>
            </a:r>
            <a:r>
              <a:rPr lang="da-DK" dirty="0"/>
              <a:t>Kandidatspecialer</a:t>
            </a:r>
            <a:r>
              <a:rPr lang="da-DK" baseline="0" dirty="0"/>
              <a:t> i samarbejde med virksomheder og eksterne partnere er 50%</a:t>
            </a:r>
          </a:p>
          <a:p>
            <a:r>
              <a:rPr lang="da-DK" baseline="0" dirty="0"/>
              <a:t>Kilde: Udgivelsen ”Sammen skaber vi VIDEN FOR VERDEN” fra 2020: http://www.e-pages.dk/aalborguniversitet/825/html5/  </a:t>
            </a:r>
            <a:endParaRPr lang="da-DK" dirty="0"/>
          </a:p>
          <a:p>
            <a:pPr rtl="0"/>
            <a:endParaRPr lang="da-DK" dirty="0"/>
          </a:p>
        </p:txBody>
      </p:sp>
      <p:sp>
        <p:nvSpPr>
          <p:cNvPr id="4" name="Pladsholder til slidenummer 3"/>
          <p:cNvSpPr>
            <a:spLocks noGrp="1"/>
          </p:cNvSpPr>
          <p:nvPr>
            <p:ph type="sldNum" sz="quarter" idx="10"/>
          </p:nvPr>
        </p:nvSpPr>
        <p:spPr/>
        <p:txBody>
          <a:bodyPr rtlCol="0"/>
          <a:lstStyle/>
          <a:p>
            <a:pPr rtl="0"/>
            <a:fld id="{8C896355-3DDC-9949-861F-AD0908BFCC23}" type="slidenum">
              <a:rPr lang="en-US" smtClean="0"/>
              <a:t>15</a:t>
            </a:fld>
            <a:endParaRPr lang="en-US"/>
          </a:p>
        </p:txBody>
      </p:sp>
    </p:spTree>
    <p:extLst>
      <p:ext uri="{BB962C8B-B14F-4D97-AF65-F5344CB8AC3E}">
        <p14:creationId xmlns:p14="http://schemas.microsoft.com/office/powerpoint/2010/main" val="336129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hlinkClick r:id="rId3"/>
              </a:rPr>
              <a:t>About</a:t>
            </a:r>
            <a:r>
              <a:rPr lang="da-DK" dirty="0">
                <a:hlinkClick r:id="rId3"/>
              </a:rPr>
              <a:t> IAS PBL - Aalborg University (aau.dk)</a:t>
            </a:r>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179311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AAU, </a:t>
            </a:r>
            <a:r>
              <a:rPr lang="da-DK" dirty="0" err="1"/>
              <a:t>QlickView</a:t>
            </a:r>
            <a:r>
              <a:rPr lang="da-DK" dirty="0"/>
              <a:t>, Ledighedsstatistik 2019.</a:t>
            </a:r>
          </a:p>
          <a:p>
            <a:r>
              <a:rPr lang="da-DK" dirty="0"/>
              <a:t>Analysen for årgang 2015/16 er baseret på i alt 576 ud af 594 kandidatdimittender samt i alt 42 ud af 46 professionsbachelorer.</a:t>
            </a:r>
          </a:p>
          <a:p>
            <a:endParaRPr lang="da-DK" dirty="0"/>
          </a:p>
          <a:p>
            <a:pPr marL="0" marR="0" lvl="0" indent="0" algn="l" defTabSz="911657" rtl="0" eaLnBrk="1" fontAlgn="auto" latinLnBrk="0" hangingPunct="1">
              <a:lnSpc>
                <a:spcPct val="100000"/>
              </a:lnSpc>
              <a:spcBef>
                <a:spcPts val="0"/>
              </a:spcBef>
              <a:spcAft>
                <a:spcPts val="0"/>
              </a:spcAft>
              <a:buClrTx/>
              <a:buSzTx/>
              <a:buFontTx/>
              <a:buNone/>
              <a:tabLst/>
              <a:defRPr/>
            </a:pPr>
            <a:r>
              <a:rPr lang="da-DK" dirty="0"/>
              <a:t>I gennemsnit får 61 % af AAU’s dimittender beskæftigelse i den private sektor</a:t>
            </a:r>
          </a:p>
          <a:p>
            <a:r>
              <a:rPr lang="da-DK" dirty="0">
                <a:solidFill>
                  <a:schemeClr val="bg1"/>
                </a:solidFill>
                <a:latin typeface="Arial" pitchFamily="34" charset="0"/>
                <a:cs typeface="Arial" pitchFamily="34" charset="0"/>
              </a:rPr>
              <a:t>Kilde: </a:t>
            </a:r>
            <a:r>
              <a:rPr lang="da-DK" baseline="0" dirty="0"/>
              <a:t>Udgivelsen ”Sammen skaber vi VIDEN FOR VERDEN” fra 2020: http://www.e-pages.dk/aalborguniversitet/825/html5/  </a:t>
            </a:r>
            <a:endParaRPr lang="da-DK" dirty="0"/>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18</a:t>
            </a:fld>
            <a:endParaRPr lang="da-DK"/>
          </a:p>
        </p:txBody>
      </p:sp>
    </p:spTree>
    <p:extLst>
      <p:ext uri="{BB962C8B-B14F-4D97-AF65-F5344CB8AC3E}">
        <p14:creationId xmlns:p14="http://schemas.microsoft.com/office/powerpoint/2010/main" val="76021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21</a:t>
            </a:fld>
            <a:endParaRPr lang="en-US"/>
          </a:p>
        </p:txBody>
      </p:sp>
    </p:spTree>
    <p:extLst>
      <p:ext uri="{BB962C8B-B14F-4D97-AF65-F5344CB8AC3E}">
        <p14:creationId xmlns:p14="http://schemas.microsoft.com/office/powerpoint/2010/main" val="1202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Jonas Lindegaard Mikkelsen, studerende på ingeniørvidenskab, om at deltage i et </a:t>
            </a:r>
            <a:r>
              <a:rPr lang="da-DK" dirty="0" err="1"/>
              <a:t>leadENG</a:t>
            </a:r>
            <a:r>
              <a:rPr lang="da-DK" dirty="0"/>
              <a:t>-projekt.</a:t>
            </a:r>
          </a:p>
        </p:txBody>
      </p:sp>
      <p:sp>
        <p:nvSpPr>
          <p:cNvPr id="4" name="Pladsholder til slidenummer 3"/>
          <p:cNvSpPr>
            <a:spLocks noGrp="1"/>
          </p:cNvSpPr>
          <p:nvPr>
            <p:ph type="sldNum" sz="quarter" idx="5"/>
          </p:nvPr>
        </p:nvSpPr>
        <p:spPr/>
        <p:txBody>
          <a:bodyPr/>
          <a:lstStyle/>
          <a:p>
            <a:fld id="{8C896355-3DDC-9949-861F-AD0908BFCC23}" type="slidenum">
              <a:rPr lang="en-US" smtClean="0"/>
              <a:t>22</a:t>
            </a:fld>
            <a:endParaRPr lang="en-US"/>
          </a:p>
        </p:txBody>
      </p:sp>
    </p:spTree>
    <p:extLst>
      <p:ext uri="{BB962C8B-B14F-4D97-AF65-F5344CB8AC3E}">
        <p14:creationId xmlns:p14="http://schemas.microsoft.com/office/powerpoint/2010/main" val="1537934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3028">
              <a:defRPr/>
            </a:pPr>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67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200" b="0" kern="1200" dirty="0">
                <a:solidFill>
                  <a:srgbClr val="000061"/>
                </a:solidFill>
                <a:latin typeface="+mn-lt"/>
                <a:ea typeface="+mn-ea"/>
                <a:cs typeface="Arial" panose="020B0604020202020204" pitchFamily="34" charset="0"/>
              </a:rPr>
              <a:t>Note: </a:t>
            </a:r>
            <a:br>
              <a:rPr lang="da-DK" sz="1200" b="0" kern="1200" dirty="0">
                <a:solidFill>
                  <a:srgbClr val="000061"/>
                </a:solidFill>
                <a:latin typeface="+mn-lt"/>
                <a:ea typeface="+mn-ea"/>
                <a:cs typeface="Arial" panose="020B0604020202020204" pitchFamily="34" charset="0"/>
              </a:rPr>
            </a:br>
            <a:r>
              <a:rPr lang="en-gb" sz="1200" b="0" kern="1200" dirty="0">
                <a:solidFill>
                  <a:srgbClr val="000061"/>
                </a:solidFill>
                <a:latin typeface="+mn-lt"/>
                <a:ea typeface="+mn-ea"/>
                <a:cs typeface="Arial" panose="020B0604020202020204" pitchFamily="34" charset="0"/>
              </a:rPr>
              <a:t>AAU’s problem-oriented approach to research/education creates knowledge and solutions that change the world. </a:t>
            </a:r>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ENHANCING COMPETITIVENESS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pitchFamily="34" charset="0"/>
                <a:cs typeface="Arial" panose="020B0604020202020204" pitchFamily="34" charset="0"/>
              </a:rPr>
              <a:t>Source: Source for all figures: </a:t>
            </a:r>
            <a:r>
              <a:rPr lang="en-gb" sz="1200" dirty="0" err="1">
                <a:solidFill>
                  <a:prstClr val="black"/>
                </a:solidFill>
                <a:latin typeface="Arial" panose="020B0604020202020204" pitchFamily="34" charset="0"/>
                <a:cs typeface="Arial" panose="020B0604020202020204" pitchFamily="34" charset="0"/>
              </a:rPr>
              <a:t>IRISgroup</a:t>
            </a:r>
            <a:r>
              <a:rPr lang="en-gb" sz="1200" dirty="0">
                <a:solidFill>
                  <a:prstClr val="black"/>
                </a:solidFill>
                <a:latin typeface="Arial" panose="020B0604020202020204" pitchFamily="34" charset="0"/>
                <a:cs typeface="Arial" panose="020B0604020202020204" pitchFamily="34" charset="0"/>
              </a:rPr>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r>
              <a:rPr lang="da-DK" sz="1200" noProof="0" dirty="0">
                <a:solidFill>
                  <a:prstClr val="black"/>
                </a:solidFill>
                <a:highlight>
                  <a:srgbClr val="FFFF00"/>
                </a:highlight>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[From knowledge to use for the community - Aalborg University’s co</a:t>
            </a:r>
            <a:r>
              <a:rPr lang="en-GB" sz="1200" dirty="0">
                <a:solidFill>
                  <a:prstClr val="black"/>
                </a:solidFill>
                <a:latin typeface="Arial" panose="020B0604020202020204" pitchFamily="34" charset="0"/>
                <a:cs typeface="Arial" panose="020B0604020202020204" pitchFamily="34" charset="0"/>
              </a:rPr>
              <a:t>n</a:t>
            </a:r>
            <a:r>
              <a:rPr lang="en-gb" sz="1200" dirty="0">
                <a:solidFill>
                  <a:prstClr val="black"/>
                </a:solidFill>
                <a:latin typeface="Arial" panose="020B0604020202020204" pitchFamily="34" charset="0"/>
                <a:cs typeface="Arial" panose="020B0604020202020204" pitchFamily="34" charset="0"/>
              </a:rPr>
              <a:t>tribution to innovation, </a:t>
            </a:r>
            <a:r>
              <a:rPr lang="en-GB" sz="1200" noProof="0" dirty="0">
                <a:solidFill>
                  <a:prstClr val="black"/>
                </a:solidFill>
                <a:latin typeface="Arial" panose="020B0604020202020204" pitchFamily="34" charset="0"/>
                <a:cs typeface="Arial" panose="020B0604020202020204" pitchFamily="34" charset="0"/>
              </a:rPr>
              <a:t>entrepreneurship</a:t>
            </a:r>
            <a:r>
              <a:rPr lang="en-gb" sz="1200" dirty="0">
                <a:solidFill>
                  <a:prstClr val="black"/>
                </a:solidFill>
                <a:latin typeface="Arial" panose="020B0604020202020204" pitchFamily="34" charset="0"/>
                <a:cs typeface="Arial" panose="020B0604020202020204" pitchFamily="34" charset="0"/>
              </a:rPr>
              <a:t>, and green transition.</a:t>
            </a:r>
            <a:endParaRPr lang="da-DK" sz="1200" dirty="0">
              <a:solidFill>
                <a:prstClr val="black"/>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dirty="0"/>
          </a:p>
          <a:p>
            <a:pPr rtl="0"/>
            <a:r>
              <a:rPr lang="en-gb" sz="1200" b="1" kern="1200" dirty="0">
                <a:solidFill>
                  <a:srgbClr val="000061"/>
                </a:solidFill>
                <a:latin typeface="+mn-lt"/>
                <a:ea typeface="+mn-ea"/>
                <a:cs typeface="Arial" panose="020B0604020202020204" pitchFamily="34" charset="0"/>
              </a:rPr>
              <a:t>GROWING PRODUCTIVITY</a:t>
            </a:r>
          </a:p>
          <a:p>
            <a:pPr rtl="0"/>
            <a:r>
              <a:rPr lang="en-gb" sz="1200" dirty="0">
                <a:latin typeface="Arial" panose="020B0604020202020204" pitchFamily="34" charset="0"/>
                <a:cs typeface="Arial" panose="020B0604020202020204" pitchFamily="34" charset="0"/>
              </a:rPr>
              <a:t>Over a period of 8 years, the productivity of the companies grows 12% on average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Source: </a:t>
            </a:r>
            <a:r>
              <a:rPr lang="en-gb" b="0" dirty="0" err="1"/>
              <a:t>IrisGroup</a:t>
            </a:r>
            <a:r>
              <a:rPr lang="en-gb" b="0" dirty="0"/>
              <a:t> (2017): Aalborg </a:t>
            </a:r>
            <a:r>
              <a:rPr lang="en-gb" b="0" dirty="0" err="1"/>
              <a:t>Universitets</a:t>
            </a:r>
            <a:r>
              <a:rPr lang="en-gb" b="0" dirty="0"/>
              <a:t> </a:t>
            </a:r>
            <a:r>
              <a:rPr lang="en-gb" b="0" dirty="0" err="1"/>
              <a:t>vidensamarbejde</a:t>
            </a:r>
            <a:r>
              <a:rPr lang="en-gb" b="0" dirty="0"/>
              <a:t> – </a:t>
            </a:r>
            <a:r>
              <a:rPr lang="en-gb" b="0" dirty="0" err="1"/>
              <a:t>effekter</a:t>
            </a:r>
            <a:r>
              <a:rPr lang="en-gb" b="0" dirty="0"/>
              <a:t> for </a:t>
            </a:r>
            <a:r>
              <a:rPr lang="en-gb" b="0" dirty="0" err="1"/>
              <a:t>virksomheder</a:t>
            </a:r>
            <a:r>
              <a:rPr lang="en-gb" b="0" dirty="0"/>
              <a:t>, </a:t>
            </a:r>
            <a:r>
              <a:rPr lang="en-gb" b="0" dirty="0" err="1"/>
              <a:t>myndigheder</a:t>
            </a:r>
            <a:r>
              <a:rPr lang="en-gb" b="0" dirty="0"/>
              <a:t> </a:t>
            </a:r>
            <a:r>
              <a:rPr lang="en-gb" b="0" dirty="0" err="1"/>
              <a:t>og</a:t>
            </a:r>
            <a:r>
              <a:rPr lang="en-gb" b="0" dirty="0"/>
              <a:t> </a:t>
            </a:r>
            <a:r>
              <a:rPr lang="en-gb" b="0" dirty="0" err="1"/>
              <a:t>samfund</a:t>
            </a:r>
            <a:r>
              <a:rPr lang="en-gb" b="0" dirty="0"/>
              <a:t> [Aalborg University’s knowledge collaboration – effects for companies, public authorities and the society]</a:t>
            </a:r>
            <a:endParaRPr lang="da-DK" b="0" dirty="0"/>
          </a:p>
          <a:p>
            <a:pPr rtl="0"/>
            <a:endParaRPr lang="en-US" dirty="0">
              <a:solidFill>
                <a:schemeClr val="bg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PROMOTING INNOVATION CULTURE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Public organisations also benefit significantly from their collaboration with Aalborg University.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Annually, Aalborg University enters into 400-500 collaboration agreements with public organisations.</a:t>
            </a:r>
            <a:endParaRPr lang="da-DK"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chemeClr val="bg1"/>
                </a:solidFill>
                <a:latin typeface="Arial" panose="020B0604020202020204" pitchFamily="34" charset="0"/>
                <a:cs typeface="Arial" panose="020B0604020202020204" pitchFamily="34" charset="0"/>
              </a:rPr>
              <a:t>Source: </a:t>
            </a:r>
            <a:r>
              <a:rPr lang="en-gb" b="0" dirty="0" err="1"/>
              <a:t>IrisGroup</a:t>
            </a:r>
            <a:r>
              <a:rPr lang="en-gb" b="0" dirty="0"/>
              <a:t> (2017): Aalborg </a:t>
            </a:r>
            <a:r>
              <a:rPr lang="en-gb" b="0" dirty="0" err="1"/>
              <a:t>Universitets</a:t>
            </a:r>
            <a:r>
              <a:rPr lang="en-gb" b="0" dirty="0"/>
              <a:t> </a:t>
            </a:r>
            <a:r>
              <a:rPr lang="en-gb" b="0" dirty="0" err="1"/>
              <a:t>vidensamarbejde</a:t>
            </a:r>
            <a:r>
              <a:rPr lang="en-gb" b="0" dirty="0"/>
              <a:t> – </a:t>
            </a:r>
            <a:r>
              <a:rPr lang="en-gb" b="0" dirty="0" err="1"/>
              <a:t>effekter</a:t>
            </a:r>
            <a:r>
              <a:rPr lang="en-gb" b="0" dirty="0"/>
              <a:t> for </a:t>
            </a:r>
            <a:r>
              <a:rPr lang="en-gb" b="0" dirty="0" err="1"/>
              <a:t>virksomheder</a:t>
            </a:r>
            <a:r>
              <a:rPr lang="en-gb" b="0" dirty="0"/>
              <a:t>, </a:t>
            </a:r>
            <a:r>
              <a:rPr lang="en-gb" b="0" dirty="0" err="1"/>
              <a:t>myndigheder</a:t>
            </a:r>
            <a:r>
              <a:rPr lang="en-gb" b="0" dirty="0"/>
              <a:t> </a:t>
            </a:r>
            <a:r>
              <a:rPr lang="en-gb" b="0" dirty="0" err="1"/>
              <a:t>og</a:t>
            </a:r>
            <a:r>
              <a:rPr lang="en-gb" b="0" dirty="0"/>
              <a:t> </a:t>
            </a:r>
            <a:r>
              <a:rPr lang="en-gb" b="0" dirty="0" err="1"/>
              <a:t>samfund</a:t>
            </a:r>
            <a:r>
              <a:rPr lang="en-gb" b="0" dirty="0"/>
              <a:t> [Aalborg University’s knowledge collaboration – effects for companies, public authorities and the society]</a:t>
            </a: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79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2396"/>
              </a:lnSpc>
            </a:pPr>
            <a:r>
              <a:rPr lang="da-DK" b="1" noProof="0" dirty="0">
                <a:solidFill>
                  <a:prstClr val="black"/>
                </a:solidFill>
                <a:latin typeface="Arial" panose="020B0604020202020204" pitchFamily="34" charset="0"/>
                <a:cs typeface="Arial" panose="020B0604020202020204" pitchFamily="34" charset="0"/>
              </a:rPr>
              <a:t>Fordeling af virksomheder, der samarbejder med AAU</a:t>
            </a:r>
          </a:p>
          <a:p>
            <a:pPr>
              <a:lnSpc>
                <a:spcPts val="2396"/>
              </a:lnSpc>
            </a:pPr>
            <a:r>
              <a:rPr lang="da-DK" noProof="0" dirty="0">
                <a:solidFill>
                  <a:prstClr val="black"/>
                </a:solidFill>
                <a:latin typeface="Arial" panose="020B0604020202020204" pitchFamily="34" charset="0"/>
                <a:cs typeface="Arial" panose="020B0604020202020204" pitchFamily="34" charset="0"/>
              </a:rPr>
              <a:t>Note: Opgørelsen omfatter alene private virksomheder</a:t>
            </a:r>
          </a:p>
          <a:p>
            <a:pPr>
              <a:buFont typeface="Arial" pitchFamily="34" charset="0"/>
              <a:buNone/>
            </a:pPr>
            <a:endParaRPr lang="da-DK" sz="900" b="1" noProof="0" dirty="0">
              <a:latin typeface="+mn-lt"/>
              <a:cs typeface="+mn-cs"/>
            </a:endParaRPr>
          </a:p>
          <a:p>
            <a:pPr>
              <a:buFont typeface="Arial" pitchFamily="34" charset="0"/>
              <a:buNone/>
            </a:pPr>
            <a:r>
              <a:rPr lang="da-DK" sz="1050" b="1" dirty="0">
                <a:latin typeface="Arial" panose="020B0604020202020204" pitchFamily="34" charset="0"/>
                <a:cs typeface="Arial" panose="020B0604020202020204" pitchFamily="34" charset="0"/>
              </a:rPr>
              <a:t>AAU samarbejder med et bredt udsnit af det danske erhvervsliv. AAU’s hyppigste samarbejdspartnere er industrivirksomheder og IKT-virksomheder</a:t>
            </a:r>
          </a:p>
          <a:p>
            <a:pPr defTabSz="913028">
              <a:defRPr/>
            </a:pPr>
            <a:r>
              <a:rPr lang="da-DK" sz="900" noProof="0" dirty="0"/>
              <a:t>Note: Industrivirksomheder udgør knap 40%, og IKT-virksomheder udgør knap 25%</a:t>
            </a:r>
          </a:p>
          <a:p>
            <a:pPr defTabSz="913028">
              <a:defRPr/>
            </a:pPr>
            <a:endParaRPr lang="da-DK" sz="900" noProof="0" dirty="0"/>
          </a:p>
          <a:p>
            <a:pPr marL="0" marR="0" lvl="0" indent="0" algn="l" defTabSz="913028" rtl="0" eaLnBrk="1" fontAlgn="auto" latinLnBrk="0" hangingPunct="1">
              <a:lnSpc>
                <a:spcPct val="100000"/>
              </a:lnSpc>
              <a:spcBef>
                <a:spcPts val="0"/>
              </a:spcBef>
              <a:spcAft>
                <a:spcPts val="0"/>
              </a:spcAft>
              <a:buClrTx/>
              <a:buSzTx/>
              <a:buFontTx/>
              <a:buNone/>
              <a:tabLst/>
              <a:defRPr/>
            </a:pPr>
            <a:r>
              <a:rPr lang="da-DK" sz="1050" b="1" dirty="0">
                <a:latin typeface="Arial" panose="020B0604020202020204" pitchFamily="34" charset="0"/>
                <a:cs typeface="Arial" panose="020B0604020202020204" pitchFamily="34" charset="0"/>
              </a:rPr>
              <a:t>AAU samarbejder hyppigst med virksomheder, der beskæftiger 20-49 årsværk samt virksomheder, der beskæftiger over 100 årsværk.</a:t>
            </a:r>
          </a:p>
          <a:p>
            <a:pPr defTabSz="913028">
              <a:defRPr/>
            </a:pPr>
            <a:r>
              <a:rPr lang="da-DK" sz="900" noProof="0" dirty="0"/>
              <a:t>Note: begge grupper udgør hver omkring 35% af AAU’s samarbejdspartnere</a:t>
            </a:r>
          </a:p>
          <a:p>
            <a:pPr defTabSz="913028">
              <a:defRPr/>
            </a:pPr>
            <a:endParaRPr lang="da-DK" sz="900" noProof="0" dirty="0">
              <a:cs typeface="Arial" panose="020B0604020202020204" pitchFamily="34" charset="0"/>
            </a:endParaRPr>
          </a:p>
          <a:p>
            <a:pPr defTabSz="913028">
              <a:defRPr/>
            </a:pPr>
            <a:r>
              <a:rPr lang="da-DK" sz="900" b="1" noProof="0" dirty="0"/>
              <a:t>Over en </a:t>
            </a:r>
            <a:r>
              <a:rPr lang="da-DK" sz="900" b="1" noProof="0" dirty="0" err="1"/>
              <a:t>trejdedel</a:t>
            </a:r>
            <a:r>
              <a:rPr lang="da-DK" sz="900" b="1" noProof="0" dirty="0"/>
              <a:t> af AAU’s samarbejdsvirksomheder har en høj </a:t>
            </a:r>
            <a:r>
              <a:rPr lang="da-DK" sz="900" b="1" noProof="0" dirty="0" err="1"/>
              <a:t>FoU</a:t>
            </a:r>
            <a:r>
              <a:rPr lang="da-DK" sz="900" b="1" noProof="0" dirty="0"/>
              <a:t>-intensitet </a:t>
            </a:r>
          </a:p>
          <a:p>
            <a:pPr defTabSz="913028">
              <a:defRPr/>
            </a:pPr>
            <a:r>
              <a:rPr lang="da-DK" sz="900" noProof="0" dirty="0"/>
              <a:t>Note: Høj </a:t>
            </a:r>
            <a:r>
              <a:rPr lang="da-DK" sz="900" noProof="0" dirty="0" err="1"/>
              <a:t>FoU</a:t>
            </a:r>
            <a:r>
              <a:rPr lang="da-DK" sz="900" noProof="0" dirty="0"/>
              <a:t>-intensitet er virksomheder, hvis udgifter til forskning og udvikling udgør mere end 10% af omsætningen.  </a:t>
            </a:r>
          </a:p>
          <a:p>
            <a:endParaRPr lang="da-DK" noProof="0" dirty="0"/>
          </a:p>
          <a:p>
            <a:pPr defTabSz="913028">
              <a:defRPr/>
            </a:pPr>
            <a:r>
              <a:rPr lang="da-DK" noProof="0" dirty="0">
                <a:solidFill>
                  <a:prstClr val="black"/>
                </a:solidFill>
                <a:latin typeface="Arial" panose="020B0604020202020204" pitchFamily="34" charset="0"/>
                <a:cs typeface="Arial" panose="020B0604020202020204" pitchFamily="34" charset="0"/>
              </a:rPr>
              <a:t>Kilde til alle tal: </a:t>
            </a:r>
            <a:r>
              <a:rPr lang="da-DK" noProof="0" dirty="0" err="1">
                <a:solidFill>
                  <a:prstClr val="black"/>
                </a:solidFill>
                <a:latin typeface="Arial" panose="020B0604020202020204" pitchFamily="34" charset="0"/>
                <a:cs typeface="Arial" panose="020B0604020202020204" pitchFamily="34" charset="0"/>
              </a:rPr>
              <a:t>IRISgroup</a:t>
            </a:r>
            <a:r>
              <a:rPr lang="da-DK" noProof="0" dirty="0">
                <a:solidFill>
                  <a:prstClr val="black"/>
                </a:solidFill>
                <a:latin typeface="Arial" panose="020B0604020202020204" pitchFamily="34" charset="0"/>
                <a:cs typeface="Arial" panose="020B0604020202020204" pitchFamily="34" charset="0"/>
              </a:rPr>
              <a:t> (2021), Fra viden til samfundsnytte -  Aalborg Universitets bidrag til innovation, iværksætteri og grøn omstilling</a:t>
            </a:r>
            <a:endParaRPr lang="da-DK" noProof="0" dirty="0">
              <a:solidFill>
                <a:prstClr val="black"/>
              </a:solidFill>
              <a:highlight>
                <a:srgbClr val="FFFF00"/>
              </a:highlight>
              <a:latin typeface="Arial" panose="020B0604020202020204" pitchFamily="34" charset="0"/>
              <a:cs typeface="Arial" panose="020B0604020202020204" pitchFamily="34" charset="0"/>
            </a:endParaRPr>
          </a:p>
          <a:p>
            <a:endParaRPr lang="da-DK" noProof="0"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79450" y="506413"/>
            <a:ext cx="2522538" cy="1419225"/>
          </a:xfrm>
        </p:spPr>
      </p:sp>
      <p:sp>
        <p:nvSpPr>
          <p:cNvPr id="3" name="Pladsholder til noter 2">
            <a:extLst>
              <a:ext uri="{FF2B5EF4-FFF2-40B4-BE49-F238E27FC236}">
                <a16:creationId xmlns:a16="http://schemas.microsoft.com/office/drawing/2014/main" id="{5E5CA7CD-A240-4850-8D71-1322CD158A77}"/>
              </a:ext>
            </a:extLst>
          </p:cNvPr>
          <p:cNvSpPr>
            <a:spLocks noGrp="1"/>
          </p:cNvSpPr>
          <p:nvPr>
            <p:ph type="body" idx="1"/>
          </p:nvPr>
        </p:nvSpPr>
        <p:spPr/>
        <p:txBody>
          <a:bodyPr/>
          <a:lstStyle/>
          <a:p>
            <a:pPr marL="171450" indent="-171450">
              <a:buFont typeface="Arial" panose="020B0604020202020204" pitchFamily="34" charset="0"/>
              <a:buChar char="•"/>
            </a:pPr>
            <a:endParaRPr lang="da-DK" dirty="0"/>
          </a:p>
        </p:txBody>
      </p:sp>
    </p:spTree>
    <p:extLst>
      <p:ext uri="{BB962C8B-B14F-4D97-AF65-F5344CB8AC3E}">
        <p14:creationId xmlns:p14="http://schemas.microsoft.com/office/powerpoint/2010/main" val="151368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lnSpc>
                <a:spcPts val="2400"/>
              </a:lnSpc>
              <a:buFont typeface="Arial" pitchFamily="34" charset="0"/>
              <a:buNone/>
            </a:pPr>
            <a:r>
              <a:rPr lang="en-gb" sz="1200" b="1" dirty="0">
                <a:solidFill>
                  <a:prstClr val="black"/>
                </a:solidFill>
                <a:latin typeface="Arial" panose="020B0604020202020204" pitchFamily="34" charset="0"/>
                <a:cs typeface="Arial" panose="020B0604020202020204" pitchFamily="34" charset="0"/>
              </a:rPr>
              <a:t>Distribution of companies collaborating with AAU</a:t>
            </a:r>
          </a:p>
          <a:p>
            <a:pPr marL="0" indent="0" rtl="0">
              <a:lnSpc>
                <a:spcPts val="2400"/>
              </a:lnSpc>
              <a:buFont typeface="Arial" pitchFamily="34" charset="0"/>
              <a:buNone/>
            </a:pPr>
            <a:r>
              <a:rPr lang="en-gb" sz="1200" dirty="0">
                <a:solidFill>
                  <a:prstClr val="black"/>
                </a:solidFill>
                <a:latin typeface="Arial" panose="020B0604020202020204" pitchFamily="34" charset="0"/>
                <a:cs typeface="Arial" panose="020B0604020202020204" pitchFamily="34" charset="0"/>
              </a:rPr>
              <a:t>Note: The figures only include private companies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dirty="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a:latin typeface="+mn-lt"/>
              </a:rPr>
              <a:t>AAU’s collaboration partners include a high proportion of industrial companies and IT companies</a:t>
            </a:r>
            <a:endParaRPr lang="en-GB" sz="900" b="1" baseline="0" dirty="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dirty="0">
                <a:latin typeface="+mn-lt"/>
              </a:rPr>
              <a:t>Note: Just under 40% industrial companies and just under 25% IT companies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latin typeface="+mn-lt"/>
              <a:cs typeface="Arial" panose="020B0604020202020204" pitchFamily="34" charset="0"/>
            </a:endParaRPr>
          </a:p>
          <a:p>
            <a:pPr>
              <a:buNone/>
            </a:pPr>
            <a:r>
              <a:rPr lang="en-US" sz="1050" b="1" dirty="0">
                <a:latin typeface="Arial" panose="020B0604020202020204" pitchFamily="34" charset="0"/>
                <a:cs typeface="Arial" panose="020B0604020202020204" pitchFamily="34" charset="0"/>
              </a:rPr>
              <a:t>AAU collaborates mostly with companies who employee 20-49 full-time equivalents as well as companies who employee more than 100 full-time equivalents</a:t>
            </a:r>
          </a:p>
          <a:p>
            <a:pPr defTabSz="913028">
              <a:defRPr/>
            </a:pPr>
            <a:r>
              <a:rPr lang="da-DK" sz="800" noProof="0" dirty="0"/>
              <a:t>Note: </a:t>
            </a:r>
            <a:r>
              <a:rPr lang="da-DK" sz="800" noProof="0" dirty="0" err="1"/>
              <a:t>each</a:t>
            </a:r>
            <a:r>
              <a:rPr lang="da-DK" sz="800" noProof="0" dirty="0"/>
              <a:t> </a:t>
            </a:r>
            <a:r>
              <a:rPr lang="da-DK" sz="800" noProof="0" dirty="0" err="1"/>
              <a:t>group</a:t>
            </a:r>
            <a:r>
              <a:rPr lang="da-DK" sz="800" noProof="0" dirty="0"/>
              <a:t> </a:t>
            </a:r>
            <a:r>
              <a:rPr lang="da-DK" sz="800" noProof="0" dirty="0" err="1"/>
              <a:t>make</a:t>
            </a:r>
            <a:r>
              <a:rPr lang="da-DK" sz="800" noProof="0" dirty="0"/>
              <a:t> up </a:t>
            </a:r>
            <a:r>
              <a:rPr lang="da-DK" sz="800" noProof="0" dirty="0" err="1"/>
              <a:t>about</a:t>
            </a:r>
            <a:r>
              <a:rPr lang="da-DK" sz="800" noProof="0" dirty="0"/>
              <a:t> 35% of AAU’s business partners.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dirty="0">
              <a:latin typeface="+mn-lt"/>
              <a:cs typeface="Arial" panose="020B0604020202020204" pitchFamily="34" charset="0"/>
            </a:endParaRPr>
          </a:p>
          <a:p>
            <a:pPr rtl="0">
              <a:buFont typeface="Arial" pitchFamily="34" charset="0"/>
              <a:buNone/>
            </a:pPr>
            <a:r>
              <a:rPr lang="en-gb" sz="1050" b="1" dirty="0">
                <a:latin typeface="Arial" panose="020B0604020202020204" pitchFamily="34" charset="0"/>
                <a:cs typeface="Arial" panose="020B0604020202020204" pitchFamily="34" charset="0"/>
              </a:rPr>
              <a:t>More than a third of AAU’s business partners have a high R&amp;D intensity.</a:t>
            </a:r>
            <a:endParaRPr lang="en-US" sz="105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dirty="0"/>
              <a:t>Note: Companies with a high R&amp;D intensity are defined as companies that spend more than 10% of their turnover on R&amp;D.  </a:t>
            </a:r>
          </a:p>
          <a:p>
            <a:pPr rtl="0"/>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Arial" panose="020B0604020202020204" pitchFamily="34" charset="0"/>
                <a:cs typeface="Arial" panose="020B0604020202020204" pitchFamily="34" charset="0"/>
              </a:rPr>
              <a:t>Source for all figures: </a:t>
            </a:r>
            <a:r>
              <a:rPr lang="en-gb" sz="1200" dirty="0" err="1">
                <a:solidFill>
                  <a:prstClr val="black"/>
                </a:solidFill>
                <a:latin typeface="Arial" panose="020B0604020202020204" pitchFamily="34" charset="0"/>
                <a:cs typeface="Arial" panose="020B0604020202020204" pitchFamily="34" charset="0"/>
              </a:rPr>
              <a:t>IRISgroup</a:t>
            </a:r>
            <a:r>
              <a:rPr lang="en-gb" sz="1200" dirty="0">
                <a:solidFill>
                  <a:prstClr val="black"/>
                </a:solidFill>
                <a:latin typeface="Arial" panose="020B0604020202020204" pitchFamily="34" charset="0"/>
                <a:cs typeface="Arial" panose="020B0604020202020204" pitchFamily="34" charset="0"/>
              </a:rPr>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r>
              <a:rPr lang="da-DK" sz="1200" noProof="0" dirty="0">
                <a:solidFill>
                  <a:prstClr val="black"/>
                </a:solidFill>
                <a:highlight>
                  <a:srgbClr val="FFFF00"/>
                </a:highlight>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[From knowledge to use for the community - Aalborg University’s co</a:t>
            </a:r>
            <a:r>
              <a:rPr lang="en-GB" sz="1200" dirty="0">
                <a:solidFill>
                  <a:prstClr val="black"/>
                </a:solidFill>
                <a:latin typeface="Arial" panose="020B0604020202020204" pitchFamily="34" charset="0"/>
                <a:cs typeface="Arial" panose="020B0604020202020204" pitchFamily="34" charset="0"/>
              </a:rPr>
              <a:t>n</a:t>
            </a:r>
            <a:r>
              <a:rPr lang="en-gb" sz="1200" dirty="0">
                <a:solidFill>
                  <a:prstClr val="black"/>
                </a:solidFill>
                <a:latin typeface="Arial" panose="020B0604020202020204" pitchFamily="34" charset="0"/>
                <a:cs typeface="Arial" panose="020B0604020202020204" pitchFamily="34" charset="0"/>
              </a:rPr>
              <a:t>tribution to innovation, </a:t>
            </a:r>
            <a:r>
              <a:rPr lang="en-GB" sz="1200" noProof="0" dirty="0">
                <a:solidFill>
                  <a:prstClr val="black"/>
                </a:solidFill>
                <a:latin typeface="Arial" panose="020B0604020202020204" pitchFamily="34" charset="0"/>
                <a:cs typeface="Arial" panose="020B0604020202020204" pitchFamily="34" charset="0"/>
              </a:rPr>
              <a:t>entrepreneurship</a:t>
            </a:r>
            <a:r>
              <a:rPr lang="en-gb" sz="1200" dirty="0">
                <a:solidFill>
                  <a:prstClr val="black"/>
                </a:solidFill>
                <a:latin typeface="Arial" panose="020B0604020202020204" pitchFamily="34" charset="0"/>
                <a:cs typeface="Arial" panose="020B0604020202020204" pitchFamily="34" charset="0"/>
              </a:rPr>
              <a:t>, and green transition</a:t>
            </a:r>
            <a:r>
              <a:rPr lang="en-GB" sz="1200" dirty="0">
                <a:solidFill>
                  <a:prstClr val="black"/>
                </a:solidFill>
                <a:latin typeface="Arial" panose="020B0604020202020204" pitchFamily="34" charset="0"/>
                <a:cs typeface="Arial" panose="020B0604020202020204" pitchFamily="34" charset="0"/>
              </a:rPr>
              <a:t>]</a:t>
            </a:r>
            <a:endParaRPr lang="da-DK" sz="1200" dirty="0">
              <a:solidFill>
                <a:prstClr val="black"/>
              </a:solidFill>
              <a:latin typeface="Arial" panose="020B0604020202020204" pitchFamily="34" charset="0"/>
              <a:cs typeface="Arial" panose="020B0604020202020204" pitchFamily="34" charset="0"/>
            </a:endParaRPr>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0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dirty="0"/>
              <a:t>AAU’s skills and desire to collaborate are rooted in the four distinctive features that AAU has defined in its strategy: </a:t>
            </a:r>
            <a:r>
              <a:rPr lang="en-gb" b="1" dirty="0"/>
              <a:t>Problem orientation, Collaboration, Commitment and Change. </a:t>
            </a:r>
          </a:p>
          <a:p>
            <a:pPr rtl="0"/>
            <a:endParaRPr lang="da-DK" baseline="0" dirty="0"/>
          </a:p>
          <a:p>
            <a:pPr rtl="0"/>
            <a:r>
              <a:rPr lang="en-gb" dirty="0"/>
              <a:t>It is not the individual distinctive feature, but the </a:t>
            </a:r>
            <a:r>
              <a:rPr lang="en-gb" b="1" dirty="0"/>
              <a:t>combination</a:t>
            </a:r>
            <a:r>
              <a:rPr lang="da-dk" b="1" dirty="0"/>
              <a:t> </a:t>
            </a:r>
            <a:r>
              <a:rPr lang="da-dk" dirty="0" err="1"/>
              <a:t>that</a:t>
            </a:r>
            <a:r>
              <a:rPr lang="da-dk" dirty="0"/>
              <a:t> </a:t>
            </a:r>
            <a:r>
              <a:rPr lang="da-dk" dirty="0" err="1"/>
              <a:t>makes</a:t>
            </a:r>
            <a:r>
              <a:rPr lang="da-dk" dirty="0"/>
              <a:t> AAU’s basis for </a:t>
            </a:r>
            <a:r>
              <a:rPr lang="da-dk" dirty="0" err="1"/>
              <a:t>collaboration</a:t>
            </a:r>
            <a:r>
              <a:rPr lang="da-dk" dirty="0"/>
              <a:t> </a:t>
            </a:r>
            <a:r>
              <a:rPr lang="da-dk" dirty="0" err="1"/>
              <a:t>unique</a:t>
            </a:r>
            <a:r>
              <a:rPr lang="da-dk" dirty="0"/>
              <a:t>.</a:t>
            </a:r>
          </a:p>
          <a:p>
            <a:pPr rtl="0"/>
            <a:endParaRPr lang="da-DK" baseline="0" dirty="0"/>
          </a:p>
          <a:p>
            <a:pPr rtl="0"/>
            <a:r>
              <a:rPr lang="en-gb" dirty="0"/>
              <a:t>Source: AAU Strategy 2022-2026 Knowledge for the World  </a:t>
            </a:r>
          </a:p>
          <a:p>
            <a:pPr rtl="0"/>
            <a:endParaRPr lang="da-DK" baseline="0"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62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000061"/>
                </a:solidFill>
                <a:latin typeface="+mn-lt"/>
                <a:ea typeface="+mn-ea"/>
                <a:cs typeface="Arial" panose="020B0604020202020204" pitchFamily="34" charset="0"/>
              </a:rPr>
              <a:t>Collaborative research with universities is vital for the innovation, productivity and growth of companies. Even the knowledge of companies with their own development departments is limited. Therefore, external input, ideas and knowledge are vital. </a:t>
            </a:r>
          </a:p>
          <a:p>
            <a:pPr rtl="0"/>
            <a:endParaRPr lang="da-DK" sz="1200" b="0" kern="1200" dirty="0">
              <a:solidFill>
                <a:srgbClr val="000061"/>
              </a:solidFill>
              <a:latin typeface="+mn-lt"/>
              <a:ea typeface="+mn-ea"/>
              <a:cs typeface="Arial" panose="020B0604020202020204" pitchFamily="34" charset="0"/>
            </a:endParaRPr>
          </a:p>
          <a:p>
            <a:pPr rtl="0"/>
            <a:r>
              <a:rPr lang="en-gb" sz="1200" b="0" kern="1200" dirty="0">
                <a:solidFill>
                  <a:srgbClr val="000061"/>
                </a:solidFill>
                <a:latin typeface="+mn-lt"/>
                <a:ea typeface="+mn-ea"/>
                <a:cs typeface="Arial" panose="020B0604020202020204" pitchFamily="34" charset="0"/>
              </a:rPr>
              <a:t>In DI’s report from 2016, research-intensive companies state that the reason for their assessment of Aalborg University  is that AAU has a flexible and pragmatic approach towards collaboration with companies.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Source: Report from the Confederation of Danish Industry, DI Analyse (2016</a:t>
            </a:r>
            <a:r>
              <a:rPr lang="en-gb" b="0" i="0" dirty="0"/>
              <a:t>): Knaster </a:t>
            </a:r>
            <a:r>
              <a:rPr lang="en-gb" b="0" i="0" dirty="0" err="1"/>
              <a:t>i</a:t>
            </a:r>
            <a:r>
              <a:rPr lang="en-gb" b="0" i="0" dirty="0"/>
              <a:t> </a:t>
            </a:r>
            <a:r>
              <a:rPr lang="en-gb" b="0" i="0" dirty="0" err="1"/>
              <a:t>samarbejde</a:t>
            </a:r>
            <a:r>
              <a:rPr lang="en-gb" b="0" i="0" dirty="0"/>
              <a:t> om </a:t>
            </a:r>
            <a:r>
              <a:rPr lang="en-gb" b="0" i="0" dirty="0" err="1"/>
              <a:t>forskning</a:t>
            </a:r>
            <a:r>
              <a:rPr lang="en-gb" b="0" i="0" dirty="0"/>
              <a:t> – men </a:t>
            </a:r>
            <a:r>
              <a:rPr lang="en-gb" b="0" i="0" dirty="0" err="1"/>
              <a:t>også</a:t>
            </a:r>
            <a:r>
              <a:rPr lang="en-gb" b="0" i="0" dirty="0"/>
              <a:t> positive </a:t>
            </a:r>
            <a:r>
              <a:rPr lang="en-gb" b="0" i="0" dirty="0" err="1"/>
              <a:t>tendenser</a:t>
            </a:r>
            <a:r>
              <a:rPr lang="en-gb" b="0" i="0" dirty="0"/>
              <a:t> [Hurdles in research collaboration - as well as positive trends].</a:t>
            </a:r>
            <a:endParaRPr lang="da-DK" b="0" i="0" dirty="0"/>
          </a:p>
          <a:p>
            <a:pPr rtl="0"/>
            <a:endParaRPr lang="da-DK" sz="1200" b="1" kern="1200" dirty="0">
              <a:solidFill>
                <a:srgbClr val="000061"/>
              </a:solidFill>
              <a:latin typeface="+mn-lt"/>
              <a:ea typeface="+mn-ea"/>
              <a:cs typeface="Arial" panose="020B0604020202020204" pitchFamily="34" charset="0"/>
            </a:endParaRPr>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THE PREFERRED COLLABORATION PARTNER OF THE DANISH BUSINESS WORLD</a:t>
            </a:r>
          </a:p>
          <a:p>
            <a:pPr rtl="0"/>
            <a:r>
              <a:rPr lang="en-gb" b="0" dirty="0">
                <a:solidFill>
                  <a:schemeClr val="bg1"/>
                </a:solidFill>
              </a:rPr>
              <a:t>Source: DI (2021): </a:t>
            </a:r>
            <a:r>
              <a:rPr lang="en-gb" b="0" dirty="0" err="1">
                <a:solidFill>
                  <a:schemeClr val="bg1"/>
                </a:solidFill>
              </a:rPr>
              <a:t>Danmark</a:t>
            </a:r>
            <a:r>
              <a:rPr lang="en-gb" b="0" dirty="0">
                <a:solidFill>
                  <a:schemeClr val="bg1"/>
                </a:solidFill>
              </a:rPr>
              <a:t> på </a:t>
            </a:r>
            <a:r>
              <a:rPr lang="en-gb" b="0" dirty="0" err="1">
                <a:solidFill>
                  <a:schemeClr val="bg1"/>
                </a:solidFill>
              </a:rPr>
              <a:t>vidensporet</a:t>
            </a:r>
            <a:r>
              <a:rPr lang="en-gb" b="0" dirty="0">
                <a:solidFill>
                  <a:schemeClr val="bg1"/>
                </a:solidFill>
              </a:rPr>
              <a:t> V [Denmark on Knowledge Track V]</a:t>
            </a:r>
            <a:endParaRPr lang="nn-NO" sz="1200" b="1" kern="1200" dirty="0">
              <a:solidFill>
                <a:srgbClr val="000061"/>
              </a:solidFill>
              <a:latin typeface="+mn-lt"/>
              <a:ea typeface="+mn-ea"/>
              <a:cs typeface="Arial" panose="020B0604020202020204" pitchFamily="34" charset="0"/>
            </a:endParaRPr>
          </a:p>
          <a:p>
            <a:pPr rtl="0"/>
            <a:endParaRPr lang="nn-NO"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FLEXIBLE APPROACH TOWARDS COLLABORATION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Source: Report from the Confederation of Danish Industry, DI Analyse (2016</a:t>
            </a:r>
            <a:r>
              <a:rPr lang="en-gb" b="0" i="0" dirty="0"/>
              <a:t>): Knaster </a:t>
            </a:r>
            <a:r>
              <a:rPr lang="en-gb" b="0" i="0" dirty="0" err="1"/>
              <a:t>i</a:t>
            </a:r>
            <a:r>
              <a:rPr lang="en-gb" b="0" i="0" dirty="0"/>
              <a:t> </a:t>
            </a:r>
            <a:r>
              <a:rPr lang="en-gb" b="0" i="0" dirty="0" err="1"/>
              <a:t>samarbejde</a:t>
            </a:r>
            <a:r>
              <a:rPr lang="en-gb" b="0" i="0" dirty="0"/>
              <a:t> om </a:t>
            </a:r>
            <a:r>
              <a:rPr lang="en-gb" b="0" i="0" dirty="0" err="1"/>
              <a:t>forskning</a:t>
            </a:r>
            <a:r>
              <a:rPr lang="en-gb" b="0" i="0" dirty="0"/>
              <a:t> – men </a:t>
            </a:r>
            <a:r>
              <a:rPr lang="en-gb" b="0" i="0" dirty="0" err="1"/>
              <a:t>også</a:t>
            </a:r>
            <a:r>
              <a:rPr lang="en-gb" b="0" i="0" dirty="0"/>
              <a:t> positive </a:t>
            </a:r>
            <a:r>
              <a:rPr lang="en-gb" b="0" i="0" dirty="0" err="1"/>
              <a:t>tendenser</a:t>
            </a:r>
            <a:r>
              <a:rPr lang="en-gb" b="0" i="0" dirty="0"/>
              <a:t> [Hurdles in research collaboration - as well as positive trends].</a:t>
            </a:r>
            <a:endParaRPr lang="da-DK" b="0" i="0" dirty="0"/>
          </a:p>
          <a:p>
            <a:pPr rtl="0"/>
            <a:endParaRPr lang="da-DK" sz="1200" b="1" kern="1200" dirty="0">
              <a:solidFill>
                <a:srgbClr val="000061"/>
              </a:solidFill>
              <a:latin typeface="+mn-lt"/>
              <a:ea typeface="+mn-ea"/>
              <a:cs typeface="Arial" panose="020B0604020202020204" pitchFamily="34" charset="0"/>
            </a:endParaRPr>
          </a:p>
          <a:p>
            <a:pPr rtl="0"/>
            <a:r>
              <a:rPr lang="en-gb" sz="1200" b="1" kern="1200" dirty="0">
                <a:solidFill>
                  <a:srgbClr val="000061"/>
                </a:solidFill>
                <a:latin typeface="+mn-lt"/>
                <a:ea typeface="+mn-ea"/>
                <a:cs typeface="Arial" panose="020B0604020202020204" pitchFamily="34" charset="0"/>
              </a:rPr>
              <a:t>THE BEST AT ESTABLISHING COLLABORATION AGREEMENTS</a:t>
            </a:r>
            <a:endParaRPr lang="da-DK" sz="1200" b="1" kern="1200" dirty="0">
              <a:solidFill>
                <a:srgbClr val="00006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Source: Ministry of Higher Education and Science (2021): </a:t>
            </a:r>
            <a:r>
              <a:rPr lang="en-gb" b="0" dirty="0" err="1"/>
              <a:t>Viden</a:t>
            </a:r>
            <a:r>
              <a:rPr lang="en-gb" b="0" dirty="0"/>
              <a:t> </a:t>
            </a:r>
            <a:r>
              <a:rPr lang="en-gb" b="0" dirty="0" err="1"/>
              <a:t>til</a:t>
            </a:r>
            <a:r>
              <a:rPr lang="en-gb" b="0" dirty="0"/>
              <a:t> </a:t>
            </a:r>
            <a:r>
              <a:rPr lang="en-gb" b="0" dirty="0" err="1"/>
              <a:t>vækst</a:t>
            </a:r>
            <a:r>
              <a:rPr lang="en-gb" b="0" dirty="0"/>
              <a:t> – </a:t>
            </a:r>
            <a:r>
              <a:rPr lang="en-gb" b="0" dirty="0" err="1"/>
              <a:t>Offentlig-privat</a:t>
            </a:r>
            <a:r>
              <a:rPr lang="en-gb" b="0" dirty="0"/>
              <a:t> </a:t>
            </a:r>
            <a:r>
              <a:rPr lang="en-gb" b="0" dirty="0" err="1"/>
              <a:t>samspil</a:t>
            </a:r>
            <a:r>
              <a:rPr lang="en-gb" b="0" dirty="0"/>
              <a:t> om </a:t>
            </a:r>
            <a:r>
              <a:rPr lang="en-gb" b="0" dirty="0" err="1"/>
              <a:t>forskning</a:t>
            </a:r>
            <a:r>
              <a:rPr lang="en-gb" b="0" dirty="0"/>
              <a:t> [Knowledge for growth – Public-private interaction on research] (</a:t>
            </a:r>
            <a:r>
              <a:rPr lang="en-gb" b="0" dirty="0" err="1"/>
              <a:t>kommercialiseringsstatistikken</a:t>
            </a:r>
            <a:r>
              <a:rPr lang="en-gb" b="0" dirty="0"/>
              <a:t>) </a:t>
            </a:r>
            <a:endParaRPr lang="da-DK"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indent="0" rtl="0">
              <a:buFont typeface="Arial" panose="020B0604020202020204" pitchFamily="34" charset="0"/>
              <a:buNone/>
            </a:pP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C896355-3DDC-9949-861F-AD0908BFCC23}" type="slidenum">
              <a:rPr lang="en-US" smtClean="0"/>
              <a:t>30</a:t>
            </a:fld>
            <a:endParaRPr lang="en-US"/>
          </a:p>
        </p:txBody>
      </p:sp>
    </p:spTree>
    <p:extLst>
      <p:ext uri="{BB962C8B-B14F-4D97-AF65-F5344CB8AC3E}">
        <p14:creationId xmlns:p14="http://schemas.microsoft.com/office/powerpoint/2010/main" val="554474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solidFill>
                  <a:srgbClr val="54616E"/>
                </a:solidFill>
              </a:rPr>
              <a:t>Aalborg Universitet tilbyder en række kurser og workshops inden for innovation og entreprenørskab. Det ene step leder naturligt tankerne hen på næste, og vi er med hele vejen for at give de studerende de bedste muligheder. </a:t>
            </a:r>
          </a:p>
          <a:p>
            <a:endParaRPr lang="da-DK" dirty="0">
              <a:solidFill>
                <a:srgbClr val="54616E"/>
              </a:solidFill>
            </a:endParaRPr>
          </a:p>
          <a:p>
            <a:r>
              <a:rPr lang="da-DK" dirty="0">
                <a:solidFill>
                  <a:srgbClr val="54616E"/>
                </a:solidFill>
              </a:rPr>
              <a:t>For flere detaljer: www.sea.aau.dk</a:t>
            </a:r>
          </a:p>
          <a:p>
            <a:endParaRPr lang="da-DK" dirty="0"/>
          </a:p>
          <a:p>
            <a:r>
              <a:rPr lang="da-DK" dirty="0"/>
              <a:t>Innovation og </a:t>
            </a:r>
            <a:r>
              <a:rPr lang="da-DK" dirty="0" err="1"/>
              <a:t>entrepreneurship</a:t>
            </a:r>
            <a:r>
              <a:rPr lang="da-DK" baseline="0" dirty="0"/>
              <a:t> er strategisk prioriterede indsatser på AAU, og der er udviklet indsatser, der tager højde for at de studerende er på forskellige niveauer både interessemæssigt og udviklingsmæssigt i forhold til deres forretningsideer.</a:t>
            </a:r>
          </a:p>
          <a:p>
            <a:endParaRPr lang="da-DK" baseline="0" dirty="0"/>
          </a:p>
          <a:p>
            <a:r>
              <a:rPr lang="da-DK" baseline="0" dirty="0"/>
              <a:t>De tidlige indsatser handler i høj grad om at stimulere de studerendes lyst og motivation omkring innovation, og en mulighed for at give dem en oplevelse med at arbejde med idegenerering, innovation, forretningsudvikling og præsentationsteknik.</a:t>
            </a:r>
          </a:p>
          <a:p>
            <a:endParaRPr lang="da-DK" baseline="0" dirty="0"/>
          </a:p>
          <a:p>
            <a:r>
              <a:rPr lang="da-DK" baseline="0" dirty="0"/>
              <a:t>Derudover arbejdes der i høj grad </a:t>
            </a:r>
            <a:r>
              <a:rPr lang="da-DK" baseline="0" dirty="0" err="1"/>
              <a:t>ekstracurriculært</a:t>
            </a:r>
            <a:r>
              <a:rPr lang="da-DK" baseline="0" dirty="0"/>
              <a:t>, med indsatser der har til formål at udvikle de forretningsideer de studerende kommer med, og sikre at de studerende får en mulighed for at teste deres iværksætterpotentiale gennem workshops, samarbejde med etablerede virksomheder, mentorer og forretningsudviklere. Desuden deltager AAU i den nationale forretningsplanskonkurrence for universiteterne; Venture Cup.</a:t>
            </a:r>
            <a:endParaRPr lang="da-DK" dirty="0"/>
          </a:p>
        </p:txBody>
      </p:sp>
      <p:sp>
        <p:nvSpPr>
          <p:cNvPr id="4" name="Pladsholder til diasnummer 3"/>
          <p:cNvSpPr>
            <a:spLocks noGrp="1"/>
          </p:cNvSpPr>
          <p:nvPr>
            <p:ph type="sldNum" sz="quarter" idx="10"/>
          </p:nvPr>
        </p:nvSpPr>
        <p:spPr/>
        <p:txBody>
          <a:bodyPr/>
          <a:lstStyle/>
          <a:p>
            <a:fld id="{0851F89F-4BA9-40DC-95DA-D894D080FF1F}" type="slidenum">
              <a:rPr lang="da-DK" smtClean="0"/>
              <a:t>31</a:t>
            </a:fld>
            <a:endParaRPr lang="da-DK"/>
          </a:p>
        </p:txBody>
      </p:sp>
    </p:spTree>
    <p:extLst>
      <p:ext uri="{BB962C8B-B14F-4D97-AF65-F5344CB8AC3E}">
        <p14:creationId xmlns:p14="http://schemas.microsoft.com/office/powerpoint/2010/main" val="2701171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b="1" dirty="0"/>
          </a:p>
          <a:p>
            <a:endParaRPr lang="da-DK" sz="1000" b="1" dirty="0"/>
          </a:p>
          <a:p>
            <a:endParaRPr lang="da-DK" sz="100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32</a:t>
            </a:fld>
            <a:endParaRPr lang="en-US"/>
          </a:p>
        </p:txBody>
      </p:sp>
    </p:spTree>
    <p:extLst>
      <p:ext uri="{BB962C8B-B14F-4D97-AF65-F5344CB8AC3E}">
        <p14:creationId xmlns:p14="http://schemas.microsoft.com/office/powerpoint/2010/main" val="338950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351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913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278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0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da-DK" sz="1200" b="0" kern="1200" baseline="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568754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85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466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rtl="0"/>
            <a:fld id="{8C896355-3DDC-9949-861F-AD0908BFCC23}" type="slidenum">
              <a:rPr lang="en-US" smtClean="0"/>
              <a:t>40</a:t>
            </a:fld>
            <a:endParaRPr lang="en-US"/>
          </a:p>
        </p:txBody>
      </p:sp>
    </p:spTree>
    <p:extLst>
      <p:ext uri="{BB962C8B-B14F-4D97-AF65-F5344CB8AC3E}">
        <p14:creationId xmlns:p14="http://schemas.microsoft.com/office/powerpoint/2010/main" val="2872502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07000"/>
              </a:lnSpc>
              <a:spcAft>
                <a:spcPts val="800"/>
              </a:spcAft>
              <a:buNone/>
            </a:pPr>
            <a:r>
              <a:rPr lang="en-US" sz="1200" dirty="0"/>
              <a:t>With its mission-oriented approach, Aalborg University will set a clear direction and create value through new knowledge about - and for - the world. Through high quality in our core activities, we will help create solutions to complex societal challenges regionally, nationally and globally.</a:t>
            </a:r>
          </a:p>
          <a:p>
            <a:pPr marL="0" indent="0">
              <a:lnSpc>
                <a:spcPct val="107000"/>
              </a:lnSpc>
              <a:spcAft>
                <a:spcPts val="800"/>
              </a:spcAft>
              <a:buNone/>
            </a:pPr>
            <a:endParaRPr lang="en-US" sz="1200" dirty="0"/>
          </a:p>
          <a:p>
            <a:pPr marL="0" indent="0">
              <a:lnSpc>
                <a:spcPct val="107000"/>
              </a:lnSpc>
              <a:spcAft>
                <a:spcPts val="800"/>
              </a:spcAft>
              <a:buNone/>
            </a:pPr>
            <a:r>
              <a:rPr lang="en-US" sz="1200" b="1" dirty="0"/>
              <a:t>We are internationally </a:t>
            </a:r>
            <a:r>
              <a:rPr lang="en-US" sz="1200" b="1" dirty="0" err="1"/>
              <a:t>recognised</a:t>
            </a:r>
            <a:r>
              <a:rPr lang="en-US" sz="1200" b="1" dirty="0"/>
              <a:t> as a mission-oriented university that contributes to sustainable development.</a:t>
            </a:r>
          </a:p>
          <a:p>
            <a:pPr marL="0" indent="0">
              <a:lnSpc>
                <a:spcPct val="107000"/>
              </a:lnSpc>
              <a:spcAft>
                <a:spcPts val="800"/>
              </a:spcAft>
              <a:buNone/>
            </a:pPr>
            <a:endParaRPr lang="en-US" sz="1200" dirty="0"/>
          </a:p>
          <a:p>
            <a:pPr marL="171450" indent="-171450">
              <a:lnSpc>
                <a:spcPct val="107000"/>
              </a:lnSpc>
              <a:spcAft>
                <a:spcPts val="800"/>
              </a:spcAft>
              <a:buFont typeface="Arial" panose="020B0604020202020204" pitchFamily="34" charset="0"/>
              <a:buChar char="•"/>
            </a:pPr>
            <a:r>
              <a:rPr lang="en-US" sz="1200" dirty="0"/>
              <a:t>We are internationally </a:t>
            </a:r>
            <a:r>
              <a:rPr lang="en-US" sz="1200" dirty="0" err="1"/>
              <a:t>recognised</a:t>
            </a:r>
            <a:r>
              <a:rPr lang="en-US" sz="1200" dirty="0"/>
              <a:t> for </a:t>
            </a:r>
            <a:r>
              <a:rPr lang="en-US" sz="1200" u="sng" dirty="0"/>
              <a:t>outstanding foundational, transformative and interdisciplinary research.</a:t>
            </a:r>
          </a:p>
          <a:p>
            <a:pPr marL="171450" indent="-171450">
              <a:lnSpc>
                <a:spcPct val="107000"/>
              </a:lnSpc>
              <a:spcAft>
                <a:spcPts val="800"/>
              </a:spcAft>
              <a:buFont typeface="Arial" panose="020B0604020202020204" pitchFamily="34" charset="0"/>
              <a:buChar char="•"/>
            </a:pPr>
            <a:r>
              <a:rPr lang="en-US" sz="1200" dirty="0"/>
              <a:t>We produce </a:t>
            </a:r>
            <a:r>
              <a:rPr lang="en-US" sz="1200" u="sng" dirty="0"/>
              <a:t>graduates with in-depth, discipline-specific knowledge and a focus on holistic thinking </a:t>
            </a:r>
            <a:r>
              <a:rPr lang="en-US" sz="1200" dirty="0"/>
              <a:t>who can contribute to - and collaborate on - solving present-day and future challenges.</a:t>
            </a:r>
          </a:p>
          <a:p>
            <a:pPr marL="171450" indent="-171450">
              <a:lnSpc>
                <a:spcPct val="107000"/>
              </a:lnSpc>
              <a:spcAft>
                <a:spcPts val="800"/>
              </a:spcAft>
              <a:buFont typeface="Arial" panose="020B0604020202020204" pitchFamily="34" charset="0"/>
              <a:buChar char="•"/>
            </a:pPr>
            <a:r>
              <a:rPr lang="en-US" sz="1200" dirty="0"/>
              <a:t>We have </a:t>
            </a:r>
            <a:r>
              <a:rPr lang="en-US" sz="1200" u="sng" dirty="0"/>
              <a:t>developed our problem- and project-based learning model with a focus on </a:t>
            </a:r>
            <a:r>
              <a:rPr lang="en-US" sz="1200" u="sng" dirty="0" err="1"/>
              <a:t>digitalisation</a:t>
            </a:r>
            <a:r>
              <a:rPr lang="en-US" sz="1200" u="sng" dirty="0"/>
              <a:t>, entrepreneurship </a:t>
            </a:r>
            <a:r>
              <a:rPr lang="en-US" sz="1200" dirty="0"/>
              <a:t>and the integration of SSH (social science and humanities) and STEM (science, technology, engineering and mathematics including IT).</a:t>
            </a:r>
          </a:p>
          <a:p>
            <a:pPr marL="171450" indent="-171450">
              <a:lnSpc>
                <a:spcPct val="107000"/>
              </a:lnSpc>
              <a:spcAft>
                <a:spcPts val="800"/>
              </a:spcAft>
              <a:buFont typeface="Arial" panose="020B0604020202020204" pitchFamily="34" charset="0"/>
              <a:buChar char="•"/>
            </a:pPr>
            <a:r>
              <a:rPr lang="en-US" sz="1200" dirty="0"/>
              <a:t>We are an </a:t>
            </a:r>
            <a:r>
              <a:rPr lang="en-US" sz="1200" u="sng" dirty="0"/>
              <a:t>attractive partner for private companies and public sector authorities and institutions</a:t>
            </a:r>
            <a:r>
              <a:rPr lang="en-US" sz="1200" dirty="0"/>
              <a:t>, and our knowledge partnerships are mutual, focused and help to create change.</a:t>
            </a:r>
          </a:p>
          <a:p>
            <a:pPr marL="171450" indent="-171450">
              <a:lnSpc>
                <a:spcPct val="107000"/>
              </a:lnSpc>
              <a:spcAft>
                <a:spcPts val="800"/>
              </a:spcAft>
              <a:buFont typeface="Arial" panose="020B0604020202020204" pitchFamily="34" charset="0"/>
              <a:buChar char="•"/>
            </a:pPr>
            <a:r>
              <a:rPr lang="en-US" sz="1200" u="sng" dirty="0"/>
              <a:t>Sustainability is a central theme </a:t>
            </a:r>
            <a:r>
              <a:rPr lang="en-US" sz="1200" dirty="0"/>
              <a:t>of our activities.</a:t>
            </a:r>
            <a:endParaRPr lang="da-DK" sz="1200"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45F55EF7-5F12-45FB-A6D4-3B021992D7B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36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US" noProof="0" dirty="0"/>
              <a:t>To be a mission-oriented university requires that we work with missions within a defined thematic framework (cf. Illustration of the mission-oriented university). As an internationally </a:t>
            </a:r>
            <a:r>
              <a:rPr lang="en-US" noProof="0" dirty="0" err="1"/>
              <a:t>recognised</a:t>
            </a:r>
            <a:r>
              <a:rPr lang="en-US" noProof="0" dirty="0"/>
              <a:t> mission-oriented university, our vision states that we will contribute to the sustainable development of the world. Sustainability is therefore a key element of AAU's thematic approach.</a:t>
            </a:r>
          </a:p>
          <a:p>
            <a:pPr rtl="0"/>
            <a:endParaRPr lang="en-US" noProof="0" dirty="0"/>
          </a:p>
          <a:p>
            <a:pPr rtl="0"/>
            <a:r>
              <a:rPr lang="en-US" noProof="0" dirty="0"/>
              <a:t>The four themes that AAU will focus on in Knowledge for the World 2022-26 are:</a:t>
            </a:r>
          </a:p>
          <a:p>
            <a:pPr rtl="0"/>
            <a:endParaRPr lang="en-US" noProof="0" dirty="0"/>
          </a:p>
          <a:p>
            <a:pPr rtl="0"/>
            <a:r>
              <a:rPr lang="en-US" b="1" noProof="0" dirty="0"/>
              <a:t>AAU LIFTS society with competences for the future</a:t>
            </a:r>
          </a:p>
          <a:p>
            <a:pPr rtl="0"/>
            <a:r>
              <a:rPr lang="en-US" noProof="0" dirty="0"/>
              <a:t>We provide the </a:t>
            </a:r>
            <a:r>
              <a:rPr lang="en-US" noProof="0" dirty="0" err="1"/>
              <a:t>labour</a:t>
            </a:r>
            <a:r>
              <a:rPr lang="en-US" noProof="0" dirty="0"/>
              <a:t> market with entrepreneurial graduates capable of cooperation and who strengthen competitiveness and innovation. </a:t>
            </a:r>
          </a:p>
          <a:p>
            <a:pPr rtl="0"/>
            <a:endParaRPr lang="en-US" noProof="0" dirty="0"/>
          </a:p>
          <a:p>
            <a:pPr rtl="0"/>
            <a:r>
              <a:rPr lang="en-US" noProof="0" dirty="0"/>
              <a:t>Societal development requires holistically oriented graduates who can contribute to a more peaceful and sustainable world. Our graduates must be independent, critical thinkers with the highest level of knowledge and an innovative mindset. Through a focus on high academic expertise, problem-based learning, interdisciplinarity, the integration of STEM and SSH, innovation, entrepreneurship and lifelong learning, we will ensure that graduates acquire the competences demanded by the </a:t>
            </a:r>
            <a:r>
              <a:rPr lang="en-US" noProof="0" dirty="0" err="1"/>
              <a:t>labour</a:t>
            </a:r>
            <a:r>
              <a:rPr lang="en-US" noProof="0" dirty="0"/>
              <a:t> market of the future.</a:t>
            </a:r>
          </a:p>
          <a:p>
            <a:pPr rtl="0"/>
            <a:endParaRPr lang="en-US" noProof="0" dirty="0"/>
          </a:p>
          <a:p>
            <a:pPr rtl="0"/>
            <a:r>
              <a:rPr lang="en-US" b="1" noProof="0" dirty="0"/>
              <a:t>AAU PARTNERS on a green and sustainable world</a:t>
            </a:r>
          </a:p>
          <a:p>
            <a:pPr rtl="0"/>
            <a:r>
              <a:rPr lang="en-US" noProof="0" dirty="0"/>
              <a:t>We work with the world to transform the global community towards balance. We aim to help create a balanced and sustainable future for people and our planet. Sustainable development is about balancing environmental, political and health-related development, all of which are interconnected. Our work/business must be because we belong to a larger society and a common humanity. This </a:t>
            </a:r>
            <a:r>
              <a:rPr lang="en-US" noProof="0" dirty="0" err="1"/>
              <a:t>emphasises</a:t>
            </a:r>
            <a:r>
              <a:rPr lang="en-US" noProof="0" dirty="0"/>
              <a:t> the recognition of interdependence and interconnectedness between the local, the national and the global.</a:t>
            </a:r>
          </a:p>
          <a:p>
            <a:pPr rtl="0"/>
            <a:endParaRPr lang="en-US" noProof="0" dirty="0"/>
          </a:p>
          <a:p>
            <a:pPr rtl="0"/>
            <a:r>
              <a:rPr lang="en-US" b="1" noProof="0" dirty="0"/>
              <a:t>AAU IMPROVES life for people and the world</a:t>
            </a:r>
          </a:p>
          <a:p>
            <a:pPr rtl="0"/>
            <a:r>
              <a:rPr lang="en-US" noProof="0" dirty="0"/>
              <a:t>We offer solutions to the climate agenda – whether it's water, energy, health or anything else. We tackle the climate crisis with deep knowledge of technologies, business opportunities and essential considerations for democracy and the individual.</a:t>
            </a:r>
          </a:p>
          <a:p>
            <a:pPr rtl="0"/>
            <a:endParaRPr lang="en-US" noProof="0" dirty="0"/>
          </a:p>
          <a:p>
            <a:pPr rtl="0"/>
            <a:r>
              <a:rPr lang="en-US" b="1" noProof="0" dirty="0"/>
              <a:t>AAU UNITES people and technology</a:t>
            </a:r>
          </a:p>
          <a:p>
            <a:pPr rtl="0"/>
            <a:r>
              <a:rPr lang="en-US" noProof="0" dirty="0"/>
              <a:t>Through our academic strengths and interdisciplinary approach, we will help shape society and create opportunities through the development and integration of the technological, the digital and the human. We will explore the effect of technology on humanity. We have the finest knowledge that must play a greater role in the digital and technological transformation of our society, our industry, public and private companies, and our lives and actions as citizens.</a:t>
            </a:r>
            <a:endParaRPr lang="da-DK" noProof="0" dirty="0"/>
          </a:p>
        </p:txBody>
      </p:sp>
      <p:sp>
        <p:nvSpPr>
          <p:cNvPr id="4" name="Pladsholder til slidenummer 3"/>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5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2550" y="746125"/>
            <a:ext cx="6632575" cy="3732213"/>
          </a:xfrm>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E6AF7E9E-2B47-471C-87AD-39A29EC80016}" type="slidenum">
              <a:rPr lang="da-DK" smtClean="0"/>
              <a:t>43</a:t>
            </a:fld>
            <a:endParaRPr lang="da-DK"/>
          </a:p>
        </p:txBody>
      </p:sp>
    </p:spTree>
    <p:extLst>
      <p:ext uri="{BB962C8B-B14F-4D97-AF65-F5344CB8AC3E}">
        <p14:creationId xmlns:p14="http://schemas.microsoft.com/office/powerpoint/2010/main" val="1086957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399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en-GB" dirty="0"/>
              <a:t>The strategy, Knowledge for the World 2022-26, includes a vision that AAU must contribute to sustainable development. As a knowledge institution, AAU will contribute to solving major challenges in society, including climate. AAU has therefore adopted three climate goals to support AAU's contribution to the green transition. </a:t>
            </a:r>
          </a:p>
          <a:p>
            <a:endParaRPr lang="da-DK" dirty="0"/>
          </a:p>
          <a:p>
            <a:r>
              <a:rPr lang="da-DK" dirty="0"/>
              <a:t>Kilde: Klimamål for AAU, Om AAU</a:t>
            </a:r>
          </a:p>
          <a:p>
            <a:r>
              <a:rPr lang="en-US" dirty="0">
                <a:hlinkClick r:id="rId3"/>
              </a:rPr>
              <a:t>Sustainability at AAU - Aalborg University</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97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bwMode="auto">
          <a:xfrm>
            <a:off x="425450" y="1238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p>
        </p:txBody>
      </p:sp>
      <p:sp>
        <p:nvSpPr>
          <p:cNvPr id="583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721" indent="-284893" eaLnBrk="0" hangingPunct="0">
              <a:defRPr>
                <a:solidFill>
                  <a:schemeClr val="tx1"/>
                </a:solidFill>
                <a:latin typeface="Calibri" pitchFamily="34" charset="0"/>
                <a:cs typeface="Arial" charset="0"/>
              </a:defRPr>
            </a:lvl2pPr>
            <a:lvl3pPr marL="1139571" indent="-227914" eaLnBrk="0" hangingPunct="0">
              <a:defRPr>
                <a:solidFill>
                  <a:schemeClr val="tx1"/>
                </a:solidFill>
                <a:latin typeface="Calibri" pitchFamily="34" charset="0"/>
                <a:cs typeface="Arial" charset="0"/>
              </a:defRPr>
            </a:lvl3pPr>
            <a:lvl4pPr marL="1595399" indent="-227914" eaLnBrk="0" hangingPunct="0">
              <a:defRPr>
                <a:solidFill>
                  <a:schemeClr val="tx1"/>
                </a:solidFill>
                <a:latin typeface="Calibri" pitchFamily="34" charset="0"/>
                <a:cs typeface="Arial" charset="0"/>
              </a:defRPr>
            </a:lvl4pPr>
            <a:lvl5pPr marL="2051228" indent="-227914" eaLnBrk="0" hangingPunct="0">
              <a:defRPr>
                <a:solidFill>
                  <a:schemeClr val="tx1"/>
                </a:solidFill>
                <a:latin typeface="Calibri" pitchFamily="34" charset="0"/>
                <a:cs typeface="Arial" charset="0"/>
              </a:defRPr>
            </a:lvl5pPr>
            <a:lvl6pPr marL="2507056" indent="-227914" eaLnBrk="0" fontAlgn="base" hangingPunct="0">
              <a:spcBef>
                <a:spcPct val="0"/>
              </a:spcBef>
              <a:spcAft>
                <a:spcPct val="0"/>
              </a:spcAft>
              <a:defRPr>
                <a:solidFill>
                  <a:schemeClr val="tx1"/>
                </a:solidFill>
                <a:latin typeface="Calibri" pitchFamily="34" charset="0"/>
                <a:cs typeface="Arial" charset="0"/>
              </a:defRPr>
            </a:lvl6pPr>
            <a:lvl7pPr marL="2962885" indent="-227914" eaLnBrk="0" fontAlgn="base" hangingPunct="0">
              <a:spcBef>
                <a:spcPct val="0"/>
              </a:spcBef>
              <a:spcAft>
                <a:spcPct val="0"/>
              </a:spcAft>
              <a:defRPr>
                <a:solidFill>
                  <a:schemeClr val="tx1"/>
                </a:solidFill>
                <a:latin typeface="Calibri" pitchFamily="34" charset="0"/>
                <a:cs typeface="Arial" charset="0"/>
              </a:defRPr>
            </a:lvl7pPr>
            <a:lvl8pPr marL="3418713" indent="-227914" eaLnBrk="0" fontAlgn="base" hangingPunct="0">
              <a:spcBef>
                <a:spcPct val="0"/>
              </a:spcBef>
              <a:spcAft>
                <a:spcPct val="0"/>
              </a:spcAft>
              <a:defRPr>
                <a:solidFill>
                  <a:schemeClr val="tx1"/>
                </a:solidFill>
                <a:latin typeface="Calibri" pitchFamily="34" charset="0"/>
                <a:cs typeface="Arial" charset="0"/>
              </a:defRPr>
            </a:lvl8pPr>
            <a:lvl9pPr marL="3874541" indent="-2279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C0B437-0E02-4040-837B-B2006635DC80}" type="slidenum">
              <a:rPr lang="da-DK" smtClean="0"/>
              <a:pPr eaLnBrk="1" hangingPunct="1"/>
              <a:t>46</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 1/7-2021</a:t>
            </a:r>
            <a:endParaRPr lang="en-US"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168431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Ranking of Aalborg University - Aalborg University (aau.dk)</a:t>
            </a:r>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5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MIT </a:t>
            </a:r>
            <a:r>
              <a:rPr lang="da-DK" sz="1200" kern="1200" dirty="0">
                <a:solidFill>
                  <a:schemeClr val="tx1"/>
                </a:solidFill>
                <a:latin typeface="+mn-lt"/>
                <a:ea typeface="+mn-ea"/>
                <a:cs typeface="+mn-cs"/>
              </a:rPr>
              <a:t>Report: </a:t>
            </a:r>
            <a:r>
              <a:rPr lang="en-US" sz="1200" kern="1200" dirty="0">
                <a:solidFill>
                  <a:schemeClr val="tx1"/>
                </a:solidFill>
                <a:latin typeface="+mn-lt"/>
                <a:ea typeface="+mn-ea"/>
                <a:cs typeface="+mn-cs"/>
              </a:rPr>
              <a:t>”The global state of the art in engineering education” </a:t>
            </a:r>
            <a:r>
              <a:rPr lang="en-US" dirty="0"/>
              <a:t>(Graham, Ruth for MIT, 2018)</a:t>
            </a:r>
            <a:endParaRPr lang="da-DK"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a:t>Rapport from </a:t>
            </a:r>
            <a:r>
              <a:rPr lang="da-DK" dirty="0"/>
              <a:t>Massachusetts </a:t>
            </a:r>
            <a:r>
              <a:rPr lang="da-DK" dirty="0" err="1"/>
              <a:t>Institute</a:t>
            </a:r>
            <a:r>
              <a:rPr lang="da-DK" dirty="0"/>
              <a:t> of Technology (MIT)</a:t>
            </a:r>
            <a:r>
              <a:rPr lang="da-DK" baseline="0" dirty="0"/>
              <a:t> </a:t>
            </a:r>
            <a:r>
              <a:rPr lang="da-DK" dirty="0"/>
              <a:t>from marts 2018.</a:t>
            </a:r>
          </a:p>
          <a:p>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97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hlinkClick r:id="rId3"/>
              </a:rPr>
              <a:t>Ranking inden for bæredygtighed - Aalborg Universitet (aau.dk)</a:t>
            </a:r>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00137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DK-billede erstattes: https://www.colourbox.com/vector/denmark-vector-2332864</a:t>
            </a:r>
          </a:p>
          <a:p>
            <a:endParaRPr lang="da-DK" dirty="0"/>
          </a:p>
          <a:p>
            <a:r>
              <a:rPr lang="da-DK" dirty="0"/>
              <a:t>Antal studerende: </a:t>
            </a:r>
            <a:r>
              <a:rPr lang="da-DK" dirty="0">
                <a:hlinkClick r:id="rId3"/>
              </a:rPr>
              <a:t>Nøgletal for studerende - Aalborg Universitet (aau.dk)</a:t>
            </a:r>
            <a:endParaRPr lang="da-DK" dirty="0"/>
          </a:p>
          <a:p>
            <a:r>
              <a:rPr lang="da-DK" dirty="0"/>
              <a:t>Antal Ph.d. studerende: </a:t>
            </a:r>
            <a:r>
              <a:rPr lang="en-US" dirty="0">
                <a:hlinkClick r:id="rId4"/>
              </a:rPr>
              <a:t>Key figures for research at Aalborg University - Aalborg University (aau.dk)</a:t>
            </a:r>
            <a:endParaRPr lang="da-DK" dirty="0"/>
          </a:p>
        </p:txBody>
      </p:sp>
      <p:sp>
        <p:nvSpPr>
          <p:cNvPr id="4" name="Pladsholder til slidenummer 3"/>
          <p:cNvSpPr>
            <a:spLocks noGrp="1"/>
          </p:cNvSpPr>
          <p:nvPr>
            <p:ph type="sldNum" sz="quarter" idx="5"/>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8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Et tæt samarbejde med erhvervslivet</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Tæt på forskningsmiljøer</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Stærke samarbejdsevner som resultat af gruppearbejde </a:t>
            </a:r>
          </a:p>
          <a:p>
            <a:pPr marL="0" marR="0" lvl="0" indent="0" algn="l" defTabSz="914289" rtl="0" eaLnBrk="1" fontAlgn="auto" latinLnBrk="0" hangingPunct="1">
              <a:lnSpc>
                <a:spcPct val="100000"/>
              </a:lnSpc>
              <a:spcBef>
                <a:spcPts val="0"/>
              </a:spcBef>
              <a:spcAft>
                <a:spcPts val="0"/>
              </a:spcAft>
              <a:buClrTx/>
              <a:buSzTx/>
              <a:buFontTx/>
              <a:buNone/>
              <a:tabLst/>
              <a:defRPr/>
            </a:pPr>
            <a:r>
              <a:rPr lang="da-DK" dirty="0"/>
              <a:t>Et studiemiljø i rivende udvikling i samarbejde med de studerende </a:t>
            </a:r>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289"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1090875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2" y="1155050"/>
            <a:ext cx="8091261" cy="369322"/>
          </a:xfrm>
          <a:prstGeom prst="rect">
            <a:avLst/>
          </a:prstGeom>
        </p:spPr>
        <p:txBody>
          <a:bodyPr wrap="square" lIns="91428" tIns="45715" rIns="91428" bIns="45715">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7" y="1960595"/>
            <a:ext cx="2327619" cy="32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22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0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3" y="1960598"/>
            <a:ext cx="2327619"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80" y="1959814"/>
            <a:ext cx="2285301" cy="3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9"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3" y="1959814"/>
            <a:ext cx="2327619"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22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22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30" y="2241762"/>
            <a:ext cx="368255"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8"/>
            <a:ext cx="416717" cy="397336"/>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3" y="2621889"/>
            <a:ext cx="319516" cy="568784"/>
          </a:xfrm>
          <a:prstGeom prst="rect">
            <a:avLst/>
          </a:prstGeom>
        </p:spPr>
      </p:pic>
      <p:sp>
        <p:nvSpPr>
          <p:cNvPr id="22" name="Rektangel 21"/>
          <p:cNvSpPr/>
          <p:nvPr userDrawn="1"/>
        </p:nvSpPr>
        <p:spPr>
          <a:xfrm>
            <a:off x="509551" y="510321"/>
            <a:ext cx="6096000" cy="1200318"/>
          </a:xfrm>
          <a:prstGeom prst="rect">
            <a:avLst/>
          </a:prstGeom>
        </p:spPr>
        <p:txBody>
          <a:bodyPr lIns="91428" tIns="45715" rIns="91428" bIns="45715">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0"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6"/>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601"/>
            <a:ext cx="3588621" cy="3500008"/>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9222025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2259695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7837693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49120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820700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2654078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54146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13853902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5659097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322684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7"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2"/>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4229100" cy="3575410"/>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7"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9244922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p>
        </p:txBody>
      </p:sp>
      <p:pic>
        <p:nvPicPr>
          <p:cNvPr id="36" name="Billede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4268175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p>
        </p:txBody>
      </p:sp>
      <p:pic>
        <p:nvPicPr>
          <p:cNvPr id="31" name="Billede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34627469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238782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Tree>
    <p:extLst>
      <p:ext uri="{BB962C8B-B14F-4D97-AF65-F5344CB8AC3E}">
        <p14:creationId xmlns:p14="http://schemas.microsoft.com/office/powerpoint/2010/main" val="14025293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21707843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Tree>
    <p:extLst>
      <p:ext uri="{BB962C8B-B14F-4D97-AF65-F5344CB8AC3E}">
        <p14:creationId xmlns:p14="http://schemas.microsoft.com/office/powerpoint/2010/main" val="2943936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9107677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1951425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137132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7" y="0"/>
            <a:ext cx="4764087"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5" y="2804344"/>
            <a:ext cx="3592839" cy="3222624"/>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7" y="943463"/>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858436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9181819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635940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rtl="0"/>
            <a:r>
              <a:rPr lang="en-gb" sz="600" b="1" spc="200">
                <a:latin typeface="+mn-lt"/>
              </a:rPr>
              <a:t>SIDE</a:t>
            </a:r>
          </a:p>
          <a:p>
            <a:pPr algn="r" rtl="0"/>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5046453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5733845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9854723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16640274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7765020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rtlCol="0"/>
          <a:lstStyle>
            <a:lvl1pPr algn="ctr">
              <a:defRPr sz="2800" baseline="0">
                <a:solidFill>
                  <a:schemeClr val="tx1"/>
                </a:solidFill>
                <a:latin typeface="+mn-lt"/>
              </a:defRPr>
            </a:lvl1pPr>
          </a:lstStyle>
          <a:p>
            <a:pPr rtl="0"/>
            <a:r>
              <a:rPr lang="en-gb"/>
              <a:t>AALBORG UNIVERSITET</a:t>
            </a:r>
            <a:br>
              <a:rPr lang="en-US" dirty="0"/>
            </a:br>
            <a:r>
              <a:rPr lang="en-gb"/>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18792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60" y="359277"/>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60"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A96D6B7A-02F1-FAE1-6511-E3DDB6A5B1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137337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07.05.2024</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6743689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352"/>
            <a:ext cx="2844800" cy="365125"/>
          </a:xfrm>
          <a:prstGeom prst="rect">
            <a:avLst/>
          </a:prstGeom>
        </p:spPr>
        <p:txBody>
          <a:bodyPr lIns="117226" tIns="58613" rIns="117226" bIns="58613"/>
          <a:lstStyle/>
          <a:p>
            <a:fld id="{C80C8121-9C5C-4783-821D-F1ABAD167C32}" type="datetime3">
              <a:rPr lang="da-DK" smtClean="0"/>
              <a:t>07.05.2024</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1867823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04537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400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‹nr.›</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Tree>
    <p:extLst>
      <p:ext uri="{BB962C8B-B14F-4D97-AF65-F5344CB8AC3E}">
        <p14:creationId xmlns:p14="http://schemas.microsoft.com/office/powerpoint/2010/main" val="196392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CA9516D-ED55-4517-8DF7-CF64EE56AE0C}" type="datetimeFigureOut">
              <a:rPr lang="da-DK" smtClean="0"/>
              <a:t>07.05.2024</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AA590787-B5DC-4271-BFE8-A5B395D8B81B}" type="slidenum">
              <a:rPr lang="da-DK" smtClean="0"/>
              <a:t>‹nr.›</a:t>
            </a:fld>
            <a:endParaRPr lang="da-DK"/>
          </a:p>
        </p:txBody>
      </p:sp>
    </p:spTree>
    <p:extLst>
      <p:ext uri="{BB962C8B-B14F-4D97-AF65-F5344CB8AC3E}">
        <p14:creationId xmlns:p14="http://schemas.microsoft.com/office/powerpoint/2010/main" val="94929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rgbClr val="211A52"/>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solidFill>
                  <a:srgbClr val="211A52"/>
                </a:solidFill>
              </a:defRPr>
            </a:lvl1pPr>
          </a:lstStyle>
          <a:p>
            <a:pPr lvl="0"/>
            <a:r>
              <a:rPr lang="da-DK" dirty="0"/>
              <a:t>BY NAVN NAVNESEN</a:t>
            </a:r>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D953DE4A-DEB3-103F-E881-336C84FCF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418582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232769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611654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439556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403026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2871884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158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a:extLst>
              <a:ext uri="{FF2B5EF4-FFF2-40B4-BE49-F238E27FC236}">
                <a16:creationId xmlns:a16="http://schemas.microsoft.com/office/drawing/2014/main" id="{EF5B4AB2-A3C4-5736-0D57-AF290EFDC5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60606" y="5907115"/>
            <a:ext cx="671868" cy="786577"/>
          </a:xfrm>
          <a:prstGeom prst="rect">
            <a:avLst/>
          </a:prstGeom>
        </p:spPr>
      </p:pic>
    </p:spTree>
    <p:extLst>
      <p:ext uri="{BB962C8B-B14F-4D97-AF65-F5344CB8AC3E}">
        <p14:creationId xmlns:p14="http://schemas.microsoft.com/office/powerpoint/2010/main" val="4194923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61535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720028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9879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rgbClr val="211A52"/>
                </a:solidFill>
              </a:defRPr>
            </a:lvl1pPr>
          </a:lstStyle>
          <a:p>
            <a:r>
              <a:rPr lang="en-US" dirty="0"/>
              <a:t>BREAK</a:t>
            </a:r>
            <a:br>
              <a:rPr lang="en-US" dirty="0"/>
            </a:br>
            <a:r>
              <a:rPr lang="en-US" dirty="0"/>
              <a:t>HEADLINE</a:t>
            </a:r>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3376D6DB-09D7-B5BE-9D40-C79CF106BB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198671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567169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91167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993069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96649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412630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755854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endParaRPr lang="da-DK"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F3C739C4-7A45-6E51-56A7-8B37A3652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133395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endParaRPr lang="en-US"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284ED397-6B57-A5CE-E609-D733F03D2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450252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54587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6" y="370291"/>
            <a:ext cx="5108575" cy="1474385"/>
          </a:xfrm>
        </p:spPr>
        <p:txBody>
          <a:bodyPr/>
          <a:lstStyle>
            <a:lvl1pPr>
              <a:defRPr sz="3600">
                <a:solidFill>
                  <a:srgbClr val="211A52"/>
                </a:solidFill>
              </a:defRPr>
            </a:lvl1pPr>
          </a:lstStyle>
          <a:p>
            <a:r>
              <a:rPr lang="en-US" dirty="0"/>
              <a:t>CLICK TO EDIT TITLE</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3696729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3552525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dirty="0"/>
          </a:p>
        </p:txBody>
      </p:sp>
    </p:spTree>
    <p:extLst>
      <p:ext uri="{BB962C8B-B14F-4D97-AF65-F5344CB8AC3E}">
        <p14:creationId xmlns:p14="http://schemas.microsoft.com/office/powerpoint/2010/main" val="4163770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1382282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pic>
        <p:nvPicPr>
          <p:cNvPr id="8" name="Billede 7">
            <a:extLst>
              <a:ext uri="{FF2B5EF4-FFF2-40B4-BE49-F238E27FC236}">
                <a16:creationId xmlns:a16="http://schemas.microsoft.com/office/drawing/2014/main" id="{6DAB00A0-9E5A-87CD-9018-E36EDFE96B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60606" y="5907115"/>
            <a:ext cx="671868" cy="786577"/>
          </a:xfrm>
          <a:prstGeom prst="rect">
            <a:avLst/>
          </a:prstGeom>
        </p:spPr>
      </p:pic>
    </p:spTree>
    <p:extLst>
      <p:ext uri="{BB962C8B-B14F-4D97-AF65-F5344CB8AC3E}">
        <p14:creationId xmlns:p14="http://schemas.microsoft.com/office/powerpoint/2010/main" val="2496655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309594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Tree>
    <p:extLst>
      <p:ext uri="{BB962C8B-B14F-4D97-AF65-F5344CB8AC3E}">
        <p14:creationId xmlns:p14="http://schemas.microsoft.com/office/powerpoint/2010/main" val="1258787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223186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2527443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3" name="Slide Number Placeholder 2"/>
          <p:cNvSpPr>
            <a:spLocks noGrp="1"/>
          </p:cNvSpPr>
          <p:nvPr>
            <p:ph type="sldNum" sz="quarter" idx="10"/>
          </p:nvPr>
        </p:nvSpPr>
        <p:spPr/>
        <p:txBody>
          <a:bodyPr rtlCol="0"/>
          <a:lstStyle>
            <a:lvl1pPr>
              <a:defRPr>
                <a:solidFill>
                  <a:schemeClr val="bg1">
                    <a:alpha val="70000"/>
                  </a:schemeClr>
                </a:solidFill>
              </a:defRPr>
            </a:lvl1pPr>
          </a:lstStyle>
          <a:p>
            <a:pPr rtl="0"/>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endParaRPr lang="en-US"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ECA01693-9E67-827A-D6D3-4E7070AF3A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42143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solidFill>
                  <a:srgbClr val="211A52"/>
                </a:solidFill>
              </a:defRPr>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solidFill>
                  <a:srgbClr val="211A52"/>
                </a:solidFill>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endParaRPr lang="da-DK" dirty="0"/>
          </a:p>
        </p:txBody>
      </p:sp>
      <p:sp>
        <p:nvSpPr>
          <p:cNvPr id="5" name="Pladsholder til sidefod 4"/>
          <p:cNvSpPr>
            <a:spLocks noGrp="1"/>
          </p:cNvSpPr>
          <p:nvPr>
            <p:ph type="ftr" sz="quarter" idx="11"/>
          </p:nvPr>
        </p:nvSpPr>
        <p:spPr>
          <a:xfrm>
            <a:off x="4165600" y="6356381"/>
            <a:ext cx="3860800" cy="365125"/>
          </a:xfrm>
          <a:prstGeom prst="rect">
            <a:avLst/>
          </a:prstGeom>
        </p:spPr>
        <p:txBody>
          <a:bodyPr rtlCol="0"/>
          <a:lstStyle/>
          <a:p>
            <a:pPr rtl="0"/>
            <a:endParaRPr lang="da-DK"/>
          </a:p>
        </p:txBody>
      </p:sp>
      <p:sp>
        <p:nvSpPr>
          <p:cNvPr id="6" name="Pladsholder til diasnummer 5"/>
          <p:cNvSpPr>
            <a:spLocks noGrp="1"/>
          </p:cNvSpPr>
          <p:nvPr>
            <p:ph type="sldNum" sz="quarter" idx="12"/>
          </p:nvPr>
        </p:nvSpPr>
        <p:spPr>
          <a:xfrm>
            <a:off x="9168341" y="176522"/>
            <a:ext cx="2844800" cy="238949"/>
          </a:xfrm>
        </p:spPr>
        <p:txBody>
          <a:bodyPr rtlCol="0"/>
          <a:lstStyle>
            <a:lvl1pPr>
              <a:defRPr sz="800">
                <a:solidFill>
                  <a:schemeClr val="tx1"/>
                </a:solidFill>
              </a:defRPr>
            </a:lvl1pPr>
          </a:lstStyle>
          <a:p>
            <a:pPr rtl="0"/>
            <a:r>
              <a:rPr lang="en-gb" sz="700"/>
              <a:t>AAU PRÆSENTATION </a:t>
            </a:r>
            <a:r>
              <a:rPr lang="en-gb"/>
              <a:t>| </a:t>
            </a:r>
            <a:fld id="{14553865-4F79-4343-8F4C-812E9265A7C1}" type="slidenum">
              <a:rPr lang="da-DK" b="1" smtClean="0"/>
              <a:pPr/>
              <a:t>‹nr.›</a:t>
            </a:fld>
            <a:endParaRPr lang="da-DK" b="1" dirty="0"/>
          </a:p>
        </p:txBody>
      </p:sp>
    </p:spTree>
    <p:extLst>
      <p:ext uri="{BB962C8B-B14F-4D97-AF65-F5344CB8AC3E}">
        <p14:creationId xmlns:p14="http://schemas.microsoft.com/office/powerpoint/2010/main" val="1035349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BY NAVN NAVNESEN</a:t>
            </a:r>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48CEBCB8-5742-E7C6-756A-AFD87E68D3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1162170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 name="Billede 1" descr="Et billede, der indeholder Grafik, Font/skrifttype, grafisk design, plakat&#10;&#10;Automatisk genereret beskrivelse">
            <a:extLst>
              <a:ext uri="{FF2B5EF4-FFF2-40B4-BE49-F238E27FC236}">
                <a16:creationId xmlns:a16="http://schemas.microsoft.com/office/drawing/2014/main" id="{E9F79656-1DBE-575A-D4B1-F3069F3C7D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2643318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711795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FORSKN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7" name="Rectangle 6"/>
          <p:cNvSpPr/>
          <p:nvPr userDrawn="1"/>
        </p:nvSpPr>
        <p:spPr>
          <a:xfrm>
            <a:off x="2" y="0"/>
            <a:ext cx="40165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RESEARCH</a:t>
            </a:r>
            <a:endParaRPr lang="da-DK" sz="1050" b="1" i="1" spc="300">
              <a:solidFill>
                <a:schemeClr val="bg1"/>
              </a:solidFill>
            </a:endParaRPr>
          </a:p>
        </p:txBody>
      </p:sp>
      <p:pic>
        <p:nvPicPr>
          <p:cNvPr id="8" name="Billede 7" descr="Et billede, der indeholder Grafik, Font/skrifttype, grafisk design, plakat&#10;&#10;Automatisk genereret beskrivelse">
            <a:extLst>
              <a:ext uri="{FF2B5EF4-FFF2-40B4-BE49-F238E27FC236}">
                <a16:creationId xmlns:a16="http://schemas.microsoft.com/office/drawing/2014/main" id="{45728440-2FDE-0175-103E-567E6FEE3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26118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UDDANNELSE">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DF6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4784"/>
            <a:ext cx="3609473" cy="261610"/>
          </a:xfrm>
          <a:prstGeom prst="rect">
            <a:avLst/>
          </a:prstGeom>
          <a:noFill/>
        </p:spPr>
        <p:txBody>
          <a:bodyPr wrap="square" rtlCol="0">
            <a:spAutoFit/>
          </a:bodyPr>
          <a:lstStyle/>
          <a:p>
            <a:pPr rtl="0"/>
            <a:r>
              <a:rPr lang="en-gb" sz="1050" b="1" spc="300">
                <a:solidFill>
                  <a:schemeClr val="bg1"/>
                </a:solidFill>
              </a:rPr>
              <a:t>EDUCATION</a:t>
            </a:r>
            <a:endParaRPr lang="da-DK" sz="1050" b="1" spc="300">
              <a:solidFill>
                <a:schemeClr val="bg1"/>
              </a:solidFill>
            </a:endParaRPr>
          </a:p>
        </p:txBody>
      </p:sp>
      <p:pic>
        <p:nvPicPr>
          <p:cNvPr id="8" name="Billede 7" descr="Et billede, der indeholder Grafik, Font/skrifttype, grafisk design, plakat&#10;&#10;Automatisk genereret beskrivelse">
            <a:extLst>
              <a:ext uri="{FF2B5EF4-FFF2-40B4-BE49-F238E27FC236}">
                <a16:creationId xmlns:a16="http://schemas.microsoft.com/office/drawing/2014/main" id="{AB40CA78-BD65-A4A7-75EA-0904689E3A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1743876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PROBLEM BASED LEARNING</a:t>
            </a:r>
          </a:p>
        </p:txBody>
      </p:sp>
      <p:pic>
        <p:nvPicPr>
          <p:cNvPr id="8" name="Billede 7" descr="Et billede, der indeholder Grafik, Font/skrifttype, grafisk design, plakat&#10;&#10;Automatisk genereret beskrivelse">
            <a:extLst>
              <a:ext uri="{FF2B5EF4-FFF2-40B4-BE49-F238E27FC236}">
                <a16:creationId xmlns:a16="http://schemas.microsoft.com/office/drawing/2014/main" id="{5984739D-AD3F-E9B8-9600-D58503AA94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05661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INTERNATIONALISATION</a:t>
            </a:r>
            <a:endParaRPr lang="da-DK" sz="1050" b="1" i="1" spc="300">
              <a:solidFill>
                <a:schemeClr val="bg1"/>
              </a:solidFill>
            </a:endParaRPr>
          </a:p>
        </p:txBody>
      </p:sp>
      <p:pic>
        <p:nvPicPr>
          <p:cNvPr id="8" name="Billede 7" descr="Et billede, der indeholder Grafik, Font/skrifttype, grafisk design, plakat&#10;&#10;Automatisk genereret beskrivelse">
            <a:extLst>
              <a:ext uri="{FF2B5EF4-FFF2-40B4-BE49-F238E27FC236}">
                <a16:creationId xmlns:a16="http://schemas.microsoft.com/office/drawing/2014/main" id="{F23788D3-0F4D-83FE-95B6-773D1EB94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093305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a:t>‹nr.›</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128" name="Rectangle 6"/>
          <p:cNvSpPr/>
          <p:nvPr userDrawn="1"/>
        </p:nvSpPr>
        <p:spPr>
          <a:xfrm>
            <a:off x="-7441"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129" name="Tekstfelt 128"/>
          <p:cNvSpPr txBox="1"/>
          <p:nvPr userDrawn="1"/>
        </p:nvSpPr>
        <p:spPr>
          <a:xfrm rot="16200000">
            <a:off x="-1620341" y="4788631"/>
            <a:ext cx="3609473" cy="253916"/>
          </a:xfrm>
          <a:prstGeom prst="rect">
            <a:avLst/>
          </a:prstGeom>
          <a:noFill/>
        </p:spPr>
        <p:txBody>
          <a:bodyPr wrap="square" rtlCol="0">
            <a:spAutoFit/>
          </a:bodyPr>
          <a:lstStyle/>
          <a:p>
            <a:pPr rtl="0"/>
            <a:r>
              <a:rPr lang="en-GB" sz="1050" b="1" spc="300">
                <a:solidFill>
                  <a:schemeClr val="bg1"/>
                </a:solidFill>
              </a:rPr>
              <a:t>KNOWLEDGE COLLABORATION</a:t>
            </a:r>
            <a:endParaRPr lang="en-gb" sz="1050" b="1" spc="300">
              <a:solidFill>
                <a:schemeClr val="bg1"/>
              </a:solidFill>
            </a:endParaRPr>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pic>
        <p:nvPicPr>
          <p:cNvPr id="5" name="Billede 4" descr="Et billede, der indeholder Grafik, Font/skrifttype, grafisk design, plakat&#10;&#10;Automatisk genereret beskrivelse">
            <a:extLst>
              <a:ext uri="{FF2B5EF4-FFF2-40B4-BE49-F238E27FC236}">
                <a16:creationId xmlns:a16="http://schemas.microsoft.com/office/drawing/2014/main" id="{D78D577A-8076-53A2-71A3-1812FEA305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861516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426238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5" y="367631"/>
            <a:ext cx="4886993" cy="1621619"/>
          </a:xfrm>
        </p:spPr>
        <p:txBody>
          <a:bodyPr/>
          <a:lstStyle>
            <a:lvl1pPr>
              <a:defRPr sz="3600">
                <a:solidFill>
                  <a:srgbClr val="211A52"/>
                </a:solidFill>
              </a:defRPr>
            </a:lvl1pPr>
          </a:lstStyle>
          <a:p>
            <a:r>
              <a:rPr lang="en-US" dirty="0"/>
              <a:t>CLICK TO EDIT TITLE</a:t>
            </a:r>
          </a:p>
        </p:txBody>
      </p:sp>
      <p:sp>
        <p:nvSpPr>
          <p:cNvPr id="11" name="Pladsholder til diagram 10"/>
          <p:cNvSpPr>
            <a:spLocks noGrp="1"/>
          </p:cNvSpPr>
          <p:nvPr>
            <p:ph type="chart" sz="quarter" idx="12"/>
          </p:nvPr>
        </p:nvSpPr>
        <p:spPr>
          <a:xfrm>
            <a:off x="6096003" y="2262583"/>
            <a:ext cx="5524500" cy="3572737"/>
          </a:xfrm>
        </p:spPr>
        <p:txBody>
          <a:bodyPr/>
          <a:lstStyle/>
          <a:p>
            <a:endParaRPr lang="da-DK" dirty="0"/>
          </a:p>
        </p:txBody>
      </p:sp>
      <p:sp>
        <p:nvSpPr>
          <p:cNvPr id="13" name="Pladsholder til tekst 12"/>
          <p:cNvSpPr>
            <a:spLocks noGrp="1"/>
          </p:cNvSpPr>
          <p:nvPr>
            <p:ph type="body" sz="quarter" idx="13" hasCustomPrompt="1"/>
          </p:nvPr>
        </p:nvSpPr>
        <p:spPr>
          <a:xfrm>
            <a:off x="587375" y="2262583"/>
            <a:ext cx="4886992" cy="3572737"/>
          </a:xfrm>
        </p:spPr>
        <p:txBody>
          <a:bodyPr>
            <a:normAutofit/>
          </a:bodyPr>
          <a:lstStyle>
            <a:lvl2pPr marL="285715" indent="-285715">
              <a:buFontTx/>
              <a:buBlip>
                <a:blip r:embed="rId2"/>
              </a:buBlip>
              <a:defRPr sz="1500" baseline="0">
                <a:solidFill>
                  <a:srgbClr val="211A52"/>
                </a:solidFill>
              </a:defRPr>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256169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1583850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362F9785-F771-214F-0F40-5A2C12E847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671926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918359D6-2E5E-76A4-FA96-3C5A0F6D2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827894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1525001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extLst>
      <p:ext uri="{BB962C8B-B14F-4D97-AF65-F5344CB8AC3E}">
        <p14:creationId xmlns:p14="http://schemas.microsoft.com/office/powerpoint/2010/main" val="2264615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extLst>
      <p:ext uri="{BB962C8B-B14F-4D97-AF65-F5344CB8AC3E}">
        <p14:creationId xmlns:p14="http://schemas.microsoft.com/office/powerpoint/2010/main" val="3314376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3734523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7522433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2748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6" y="359277"/>
            <a:ext cx="4490445" cy="1621619"/>
          </a:xfrm>
        </p:spPr>
        <p:txBody>
          <a:bodyPr/>
          <a:lstStyle>
            <a:lvl1pPr>
              <a:defRPr sz="3600">
                <a:solidFill>
                  <a:srgbClr val="211A52"/>
                </a:solidFill>
              </a:defRPr>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6"/>
          </a:xfrm>
        </p:spPr>
        <p:txBody>
          <a:bodyPr/>
          <a:lstStyle>
            <a:lvl1pPr marL="285715" indent="-285715">
              <a:lnSpc>
                <a:spcPct val="100000"/>
              </a:lnSpc>
              <a:spcBef>
                <a:spcPts val="600"/>
              </a:spcBef>
              <a:buFontTx/>
              <a:buBlip>
                <a:blip r:embed="rId2"/>
              </a:buBlip>
              <a:defRPr sz="1500" baseline="0">
                <a:solidFill>
                  <a:srgbClr val="211A52"/>
                </a:solidFill>
              </a:defRPr>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pic>
        <p:nvPicPr>
          <p:cNvPr id="2" name="Billede 1" descr="Et billede, der indeholder Grafik, Font/skrifttype, grafisk design, plakat&#10;&#10;Automatisk genereret beskrivelse">
            <a:extLst>
              <a:ext uri="{FF2B5EF4-FFF2-40B4-BE49-F238E27FC236}">
                <a16:creationId xmlns:a16="http://schemas.microsoft.com/office/drawing/2014/main" id="{51022B7C-B520-4368-6291-3AFD9EF2A4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7142804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algn="ctr">
              <a:defRPr sz="1800" spc="300" baseline="0"/>
            </a:lvl1pPr>
          </a:lstStyle>
          <a:p>
            <a:pPr lvl="0" rtl="0"/>
            <a:r>
              <a:rPr lang="en-gb"/>
              <a:t>BY NAVN NAVNESEN</a:t>
            </a:r>
            <a:endParaRPr lang="da-DK" dirty="0"/>
          </a:p>
        </p:txBody>
      </p:sp>
      <p:pic>
        <p:nvPicPr>
          <p:cNvPr id="87" name="Billede 8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9606" y="5911851"/>
            <a:ext cx="687388" cy="804747"/>
          </a:xfrm>
          <a:prstGeom prst="rect">
            <a:avLst/>
          </a:prstGeom>
        </p:spPr>
      </p:pic>
    </p:spTree>
    <p:extLst>
      <p:ext uri="{BB962C8B-B14F-4D97-AF65-F5344CB8AC3E}">
        <p14:creationId xmlns:p14="http://schemas.microsoft.com/office/powerpoint/2010/main" val="3957824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BREAK</a:t>
            </a:r>
            <a:br>
              <a:rPr lang="en-US" dirty="0"/>
            </a:br>
            <a:r>
              <a:rPr lang="en-gb"/>
              <a:t>HEADLINE</a:t>
            </a:r>
            <a:endParaRPr lang="en-US" dirty="0"/>
          </a:p>
        </p:txBody>
      </p:sp>
      <p:pic>
        <p:nvPicPr>
          <p:cNvPr id="87" name="Billede 8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9606" y="5911851"/>
            <a:ext cx="687388" cy="804747"/>
          </a:xfrm>
          <a:prstGeom prst="rect">
            <a:avLst/>
          </a:prstGeom>
        </p:spPr>
      </p:pic>
    </p:spTree>
    <p:extLst>
      <p:ext uri="{BB962C8B-B14F-4D97-AF65-F5344CB8AC3E}">
        <p14:creationId xmlns:p14="http://schemas.microsoft.com/office/powerpoint/2010/main" val="3900619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
        <p:nvSpPr>
          <p:cNvPr id="13" name="Pladsholder til tekst 12"/>
          <p:cNvSpPr>
            <a:spLocks noGrp="1"/>
          </p:cNvSpPr>
          <p:nvPr>
            <p:ph type="body" sz="quarter" idx="13" hasCustomPrompt="1"/>
          </p:nvPr>
        </p:nvSpPr>
        <p:spPr>
          <a:xfrm>
            <a:off x="587375" y="2216150"/>
            <a:ext cx="5108574" cy="3419473"/>
          </a:xfrm>
        </p:spPr>
        <p:txBody>
          <a:bodyPr rtlCol="0">
            <a:normAutofit/>
          </a:bodyPr>
          <a:lstStyle>
            <a:lvl2pPr marL="285750" indent="-285750">
              <a:lnSpc>
                <a:spcPct val="120000"/>
              </a:lnSpc>
              <a:spcBef>
                <a:spcPts val="1000"/>
              </a:spcBef>
              <a:buFontTx/>
              <a:buBlip>
                <a:blip r:embed="rId2"/>
              </a:buBlip>
              <a:defRPr sz="1600" baseline="0"/>
            </a:lvl2pPr>
          </a:lstStyle>
          <a:p>
            <a:pPr lvl="1" rtl="0"/>
            <a:r>
              <a:rPr lang="en-gb"/>
              <a:t>Insert 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38374105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endParaRPr lang="en-US" dirty="0"/>
          </a:p>
        </p:txBody>
      </p:sp>
    </p:spTree>
    <p:extLst>
      <p:ext uri="{BB962C8B-B14F-4D97-AF65-F5344CB8AC3E}">
        <p14:creationId xmlns:p14="http://schemas.microsoft.com/office/powerpoint/2010/main" val="4875011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rtlCol="0"/>
          <a:lstStyle>
            <a:lvl1pPr>
              <a:defRPr sz="3600"/>
            </a:lvl1pPr>
          </a:lstStyle>
          <a:p>
            <a:pPr rtl="0"/>
            <a:r>
              <a:rPr lang="en-gb"/>
              <a:t>CLICK TO EDIT TITLE</a:t>
            </a:r>
            <a:endParaRPr lang="en-US" dirty="0"/>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29" name="Pladsholder til tekst 10"/>
          <p:cNvSpPr>
            <a:spLocks noGrp="1"/>
          </p:cNvSpPr>
          <p:nvPr>
            <p:ph type="body" sz="quarter" idx="12"/>
          </p:nvPr>
        </p:nvSpPr>
        <p:spPr>
          <a:xfrm>
            <a:off x="587375" y="2065337"/>
            <a:ext cx="4516438" cy="3243263"/>
          </a:xfrm>
        </p:spPr>
        <p:txBody>
          <a:bodyPr rtlCol="0"/>
          <a:lstStyle>
            <a:lvl1pPr marL="285750" indent="-285750">
              <a:buFontTx/>
              <a:buBlip>
                <a:blip r:embed="rId3"/>
              </a:buBlip>
              <a:defRPr/>
            </a:lvl1pPr>
          </a:lstStyle>
          <a:p>
            <a:pPr lvl="0" rtl="0"/>
            <a:r>
              <a:rPr lang="en-gb"/>
              <a:t>Rediger typografien i masterens</a:t>
            </a:r>
          </a:p>
        </p:txBody>
      </p:sp>
    </p:spTree>
    <p:extLst>
      <p:ext uri="{BB962C8B-B14F-4D97-AF65-F5344CB8AC3E}">
        <p14:creationId xmlns:p14="http://schemas.microsoft.com/office/powerpoint/2010/main" val="2750030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rtlCol="0"/>
          <a:lstStyle>
            <a:lvl1pPr>
              <a:defRPr sz="3600"/>
            </a:lvl1pPr>
          </a:lstStyle>
          <a:p>
            <a:pPr rtl="0"/>
            <a:r>
              <a:rPr lang="en-gb"/>
              <a:t>CLICK TO EDIT TITLE</a:t>
            </a:r>
            <a:endParaRPr lang="en-US" dirty="0"/>
          </a:p>
        </p:txBody>
      </p:sp>
      <p:sp>
        <p:nvSpPr>
          <p:cNvPr id="11" name="Pladsholder til diagram 10"/>
          <p:cNvSpPr>
            <a:spLocks noGrp="1"/>
          </p:cNvSpPr>
          <p:nvPr>
            <p:ph type="chart" sz="quarter" idx="12"/>
          </p:nvPr>
        </p:nvSpPr>
        <p:spPr>
          <a:xfrm>
            <a:off x="6096000" y="2262579"/>
            <a:ext cx="5524500" cy="3572737"/>
          </a:xfrm>
        </p:spPr>
        <p:txBody>
          <a:bodyPr rtlCol="0"/>
          <a:lstStyle/>
          <a:p>
            <a:pPr rtl="0"/>
            <a:endParaRPr lang="da-DK"/>
          </a:p>
        </p:txBody>
      </p:sp>
      <p:sp>
        <p:nvSpPr>
          <p:cNvPr id="13" name="Pladsholder til tekst 12"/>
          <p:cNvSpPr>
            <a:spLocks noGrp="1"/>
          </p:cNvSpPr>
          <p:nvPr>
            <p:ph type="body" sz="quarter" idx="13" hasCustomPrompt="1"/>
          </p:nvPr>
        </p:nvSpPr>
        <p:spPr>
          <a:xfrm>
            <a:off x="587375" y="2262579"/>
            <a:ext cx="4886992" cy="3572737"/>
          </a:xfrm>
        </p:spPr>
        <p:txBody>
          <a:bodyPr rtlCol="0">
            <a:normAutofit/>
          </a:bodyPr>
          <a:lstStyle>
            <a:lvl2pPr marL="285750" indent="-285750">
              <a:buFontTx/>
              <a:buBlip>
                <a:blip r:embed="rId2"/>
              </a:buBlip>
              <a:defRPr sz="1600" baseline="0"/>
            </a:lvl2pPr>
          </a:lstStyle>
          <a:p>
            <a:pPr lvl="1" rtl="0"/>
            <a:r>
              <a:rPr lang="en-gb"/>
              <a:t>INSERT TEXT</a:t>
            </a:r>
          </a:p>
        </p:txBody>
      </p:sp>
    </p:spTree>
    <p:extLst>
      <p:ext uri="{BB962C8B-B14F-4D97-AF65-F5344CB8AC3E}">
        <p14:creationId xmlns:p14="http://schemas.microsoft.com/office/powerpoint/2010/main" val="36128849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5" name="Title 4"/>
          <p:cNvSpPr>
            <a:spLocks noGrp="1"/>
          </p:cNvSpPr>
          <p:nvPr>
            <p:ph type="title" hasCustomPrompt="1"/>
          </p:nvPr>
        </p:nvSpPr>
        <p:spPr>
          <a:xfrm>
            <a:off x="587374" y="359273"/>
            <a:ext cx="4490445" cy="1621619"/>
          </a:xfrm>
        </p:spPr>
        <p:txBody>
          <a:bodyPr rtlCol="0"/>
          <a:lstStyle>
            <a:lvl1pPr>
              <a:defRPr sz="3600"/>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23008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587374" y="373446"/>
            <a:ext cx="4683125" cy="1471230"/>
          </a:xfrm>
        </p:spPr>
        <p:txBody>
          <a:bodyPr rtlCol="0"/>
          <a:lstStyle>
            <a:lvl1pPr>
              <a:defRPr sz="3600">
                <a:solidFill>
                  <a:schemeClr val="bg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687094" cy="37655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pic>
        <p:nvPicPr>
          <p:cNvPr id="127" name="Billede 12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6491" y="6400467"/>
            <a:ext cx="1075003" cy="284256"/>
          </a:xfrm>
          <a:prstGeom prst="rect">
            <a:avLst/>
          </a:prstGeom>
        </p:spPr>
      </p:pic>
    </p:spTree>
    <p:extLst>
      <p:ext uri="{BB962C8B-B14F-4D97-AF65-F5344CB8AC3E}">
        <p14:creationId xmlns:p14="http://schemas.microsoft.com/office/powerpoint/2010/main" val="2343624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bg1"/>
                </a:solidFill>
              </a:defRPr>
            </a:lvl1pPr>
          </a:lstStyle>
          <a:p>
            <a:pPr rtl="0"/>
            <a:r>
              <a:rPr lang="en-gb"/>
              <a:t>CLICK TO EDIT TITLE</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6491" y="6400467"/>
            <a:ext cx="1075003" cy="284256"/>
          </a:xfrm>
          <a:prstGeom prst="rect">
            <a:avLst/>
          </a:prstGeom>
        </p:spPr>
      </p:pic>
    </p:spTree>
    <p:extLst>
      <p:ext uri="{BB962C8B-B14F-4D97-AF65-F5344CB8AC3E}">
        <p14:creationId xmlns:p14="http://schemas.microsoft.com/office/powerpoint/2010/main" val="34643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3" y="0"/>
            <a:ext cx="7427913"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7"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6" y="373449"/>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9" y="2101810"/>
            <a:ext cx="4687095" cy="3765592"/>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a:extLst>
              <a:ext uri="{FF2B5EF4-FFF2-40B4-BE49-F238E27FC236}">
                <a16:creationId xmlns:a16="http://schemas.microsoft.com/office/drawing/2014/main" id="{B97E2A02-4D86-0C5E-7AA9-AC1C1E80A5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60606" y="5907115"/>
            <a:ext cx="671868" cy="786577"/>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6" name="Title 4"/>
          <p:cNvSpPr>
            <a:spLocks noGrp="1"/>
          </p:cNvSpPr>
          <p:nvPr>
            <p:ph type="title" hasCustomPrompt="1"/>
          </p:nvPr>
        </p:nvSpPr>
        <p:spPr>
          <a:xfrm>
            <a:off x="8031879" y="957753"/>
            <a:ext cx="3588621" cy="1272251"/>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2" hasCustomPrompt="1"/>
          </p:nvPr>
        </p:nvSpPr>
        <p:spPr>
          <a:xfrm>
            <a:off x="8031879" y="2584598"/>
            <a:ext cx="3588621" cy="3500008"/>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Tree>
    <p:extLst>
      <p:ext uri="{BB962C8B-B14F-4D97-AF65-F5344CB8AC3E}">
        <p14:creationId xmlns:p14="http://schemas.microsoft.com/office/powerpoint/2010/main" val="39354771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rtlCol="0"/>
          <a:lstStyle/>
          <a:p>
            <a:pPr rtl="0"/>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10"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sp>
        <p:nvSpPr>
          <p:cNvPr id="7" name="Pladsholder til tekst 3"/>
          <p:cNvSpPr>
            <a:spLocks noGrp="1"/>
          </p:cNvSpPr>
          <p:nvPr>
            <p:ph type="body" sz="quarter" idx="15" hasCustomPrompt="1"/>
          </p:nvPr>
        </p:nvSpPr>
        <p:spPr>
          <a:xfrm>
            <a:off x="587375" y="2127154"/>
            <a:ext cx="4229100" cy="3575409"/>
          </a:xfrm>
        </p:spPr>
        <p:txBody>
          <a:bodyPr rtlCol="0"/>
          <a:lstStyle>
            <a:lvl1pPr marL="285750" indent="-285750">
              <a:lnSpc>
                <a:spcPct val="100000"/>
              </a:lnSpc>
              <a:spcBef>
                <a:spcPts val="600"/>
              </a:spcBef>
              <a:buFontTx/>
              <a:buBlip>
                <a:blip r:embed="rId2"/>
              </a:buBlip>
              <a:defRPr sz="1600" baseline="0"/>
            </a:lvl1pPr>
          </a:lstStyle>
          <a:p>
            <a:pPr lvl="0" rtl="0"/>
            <a:r>
              <a:rPr lang="en-gb"/>
              <a:t>Insert bullets</a:t>
            </a:r>
            <a:endParaRPr lang="da-DK" dirty="0"/>
          </a:p>
          <a:p>
            <a:pPr lvl="0" rtl="0"/>
            <a:endParaRPr lang="da-DK" dirty="0"/>
          </a:p>
          <a:p>
            <a:pPr lvl="0" rt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Tree>
    <p:extLst>
      <p:ext uri="{BB962C8B-B14F-4D97-AF65-F5344CB8AC3E}">
        <p14:creationId xmlns:p14="http://schemas.microsoft.com/office/powerpoint/2010/main" val="2305288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rtlCol="0"/>
          <a:lstStyle>
            <a:lvl1pPr>
              <a:defRPr sz="3600"/>
            </a:lvl1pPr>
          </a:lstStyle>
          <a:p>
            <a:pPr rtl="0"/>
            <a:r>
              <a:rPr lang="en-gb"/>
              <a:t>CLICK TO EDIT TITLE</a:t>
            </a:r>
            <a:endParaRPr lang="en-US" dirty="0"/>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8843088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28" name="Pladsholder til tekst 3"/>
          <p:cNvSpPr>
            <a:spLocks noGrp="1"/>
          </p:cNvSpPr>
          <p:nvPr>
            <p:ph type="body" sz="quarter" idx="17" hasCustomPrompt="1"/>
          </p:nvPr>
        </p:nvSpPr>
        <p:spPr>
          <a:xfrm>
            <a:off x="8027662" y="2804344"/>
            <a:ext cx="3592838" cy="3222624"/>
          </a:xfrm>
        </p:spPr>
        <p:txBody>
          <a:bodyPr rtlCol="0"/>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3" name="Title 4"/>
          <p:cNvSpPr>
            <a:spLocks noGrp="1"/>
          </p:cNvSpPr>
          <p:nvPr>
            <p:ph type="title" hasCustomPrompt="1"/>
          </p:nvPr>
        </p:nvSpPr>
        <p:spPr>
          <a:xfrm>
            <a:off x="8027664" y="943460"/>
            <a:ext cx="3592836" cy="1621619"/>
          </a:xfrm>
        </p:spPr>
        <p:txBody>
          <a:bodyPr rtlCol="0"/>
          <a:lstStyle>
            <a:lvl1pPr>
              <a:defRPr sz="3600">
                <a:solidFill>
                  <a:schemeClr val="bg1"/>
                </a:solidFill>
              </a:defRPr>
            </a:lvl1pPr>
          </a:lstStyle>
          <a:p>
            <a:pPr rtl="0"/>
            <a:r>
              <a:rPr lang="en-gb"/>
              <a:t>CLICK TO EDIT TITLE</a:t>
            </a:r>
            <a:endParaRPr lang="en-US" dirty="0"/>
          </a:p>
        </p:txBody>
      </p:sp>
      <p:pic>
        <p:nvPicPr>
          <p:cNvPr id="107" name="Billede 10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Tree>
    <p:extLst>
      <p:ext uri="{BB962C8B-B14F-4D97-AF65-F5344CB8AC3E}">
        <p14:creationId xmlns:p14="http://schemas.microsoft.com/office/powerpoint/2010/main" val="29809026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endParaRPr lang="da-DK" dirty="0"/>
          </a:p>
        </p:txBody>
      </p:sp>
      <p:sp>
        <p:nvSpPr>
          <p:cNvPr id="5" name="Pladsholder til sidefod 4"/>
          <p:cNvSpPr>
            <a:spLocks noGrp="1"/>
          </p:cNvSpPr>
          <p:nvPr>
            <p:ph type="ftr" sz="quarter" idx="11"/>
          </p:nvPr>
        </p:nvSpPr>
        <p:spPr>
          <a:xfrm>
            <a:off x="4165600" y="6356381"/>
            <a:ext cx="3860800" cy="365125"/>
          </a:xfrm>
          <a:prstGeom prst="rect">
            <a:avLst/>
          </a:prstGeom>
        </p:spPr>
        <p:txBody>
          <a:bodyPr rtlCol="0"/>
          <a:lstStyle/>
          <a:p>
            <a:pPr rtl="0"/>
            <a:endParaRPr lang="da-DK"/>
          </a:p>
        </p:txBody>
      </p:sp>
      <p:sp>
        <p:nvSpPr>
          <p:cNvPr id="6" name="Pladsholder til diasnummer 5"/>
          <p:cNvSpPr>
            <a:spLocks noGrp="1"/>
          </p:cNvSpPr>
          <p:nvPr>
            <p:ph type="sldNum" sz="quarter" idx="12"/>
          </p:nvPr>
        </p:nvSpPr>
        <p:spPr>
          <a:xfrm>
            <a:off x="9168341" y="176522"/>
            <a:ext cx="2844800" cy="238949"/>
          </a:xfrm>
          <a:prstGeom prst="rect">
            <a:avLst/>
          </a:prstGeom>
        </p:spPr>
        <p:txBody>
          <a:bodyPr rtlCol="0"/>
          <a:lstStyle>
            <a:lvl1pPr>
              <a:defRPr sz="800">
                <a:solidFill>
                  <a:schemeClr val="tx1"/>
                </a:solidFill>
              </a:defRPr>
            </a:lvl1pPr>
          </a:lstStyle>
          <a:p>
            <a:pPr rtl="0"/>
            <a:r>
              <a:rPr lang="en-gb" sz="700"/>
              <a:t>AAU PRÆSENTATION </a:t>
            </a:r>
            <a:r>
              <a:rPr lang="en-gb"/>
              <a:t>| </a:t>
            </a:r>
            <a:fld id="{14553865-4F79-4343-8F4C-812E9265A7C1}" type="slidenum">
              <a:rPr lang="da-DK" b="1" smtClean="0"/>
              <a:pPr/>
              <a:t>‹nr.›</a:t>
            </a:fld>
            <a:endParaRPr lang="da-DK" b="1" dirty="0"/>
          </a:p>
        </p:txBody>
      </p:sp>
    </p:spTree>
    <p:extLst>
      <p:ext uri="{BB962C8B-B14F-4D97-AF65-F5344CB8AC3E}">
        <p14:creationId xmlns:p14="http://schemas.microsoft.com/office/powerpoint/2010/main" val="36676651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714740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128" name="Rectangle 6"/>
          <p:cNvSpPr/>
          <p:nvPr userDrawn="1"/>
        </p:nvSpPr>
        <p:spPr>
          <a:xfrm>
            <a:off x="-7441" y="2190362"/>
            <a:ext cx="401650" cy="24808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129" name="Tekstfelt 128"/>
          <p:cNvSpPr txBox="1"/>
          <p:nvPr userDrawn="1"/>
        </p:nvSpPr>
        <p:spPr>
          <a:xfrm rot="16200000">
            <a:off x="-1620340" y="2747490"/>
            <a:ext cx="3609473" cy="253916"/>
          </a:xfrm>
          <a:prstGeom prst="rect">
            <a:avLst/>
          </a:prstGeom>
          <a:noFill/>
        </p:spPr>
        <p:txBody>
          <a:bodyPr wrap="square" rtlCol="0">
            <a:spAutoFit/>
          </a:bodyPr>
          <a:lstStyle/>
          <a:p>
            <a:pPr rtl="0"/>
            <a:r>
              <a:rPr lang="en-GB" sz="1050" b="1" spc="80" baseline="0" dirty="0">
                <a:solidFill>
                  <a:schemeClr val="bg1"/>
                </a:solidFill>
              </a:rPr>
              <a:t>KNOWLEDGE COLLABORATION</a:t>
            </a:r>
            <a:endParaRPr lang="en-gb" sz="1050" b="1" spc="80" baseline="0" dirty="0">
              <a:solidFill>
                <a:schemeClr val="bg1"/>
              </a:solidFill>
            </a:endParaRPr>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pic>
        <p:nvPicPr>
          <p:cNvPr id="131" name="Billede 1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132"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7562235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a:xfrm>
            <a:off x="11339887" y="593223"/>
            <a:ext cx="571468" cy="227164"/>
          </a:xfrm>
          <a:prstGeom prst="rect">
            <a:avLst/>
          </a:prstGeom>
        </p:spPr>
        <p:txBody>
          <a:bodyPr/>
          <a:lstStyle>
            <a:lvl1pPr>
              <a:defRPr/>
            </a:lvl1pPr>
          </a:lstStyle>
          <a:p>
            <a:pPr>
              <a:defRPr/>
            </a:pPr>
            <a:fld id="{A41F21F6-5077-42E8-A127-369873FCCBDF}" type="slidenum">
              <a:rPr lang="da-DK"/>
              <a:pPr>
                <a:defRPr/>
              </a:pPr>
              <a:t>‹nr.›</a:t>
            </a:fld>
            <a:endParaRPr lang="da-DK"/>
          </a:p>
        </p:txBody>
      </p:sp>
    </p:spTree>
    <p:extLst>
      <p:ext uri="{BB962C8B-B14F-4D97-AF65-F5344CB8AC3E}">
        <p14:creationId xmlns:p14="http://schemas.microsoft.com/office/powerpoint/2010/main" val="3333720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212329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111917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8" y="373449"/>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8" y="2101813"/>
            <a:ext cx="4458495" cy="3600491"/>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25970208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a:t>‹nr.›</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21141609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07.05.2024</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‹nr.›</a:t>
            </a:fld>
            <a:endParaRPr lang="da-DK"/>
          </a:p>
        </p:txBody>
      </p:sp>
    </p:spTree>
    <p:extLst>
      <p:ext uri="{BB962C8B-B14F-4D97-AF65-F5344CB8AC3E}">
        <p14:creationId xmlns:p14="http://schemas.microsoft.com/office/powerpoint/2010/main" val="3060108397"/>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36" name="Billede 3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99112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31" name="Billede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811" y="6013248"/>
            <a:ext cx="688284" cy="734170"/>
          </a:xfrm>
          <a:prstGeom prst="rect">
            <a:avLst/>
          </a:prstGeom>
        </p:spPr>
      </p:pic>
    </p:spTree>
    <p:extLst>
      <p:ext uri="{BB962C8B-B14F-4D97-AF65-F5344CB8AC3E}">
        <p14:creationId xmlns:p14="http://schemas.microsoft.com/office/powerpoint/2010/main" val="25328965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86877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709929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23920768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Tree>
    <p:extLst>
      <p:ext uri="{BB962C8B-B14F-4D97-AF65-F5344CB8AC3E}">
        <p14:creationId xmlns:p14="http://schemas.microsoft.com/office/powerpoint/2010/main" val="2062941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74650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image" Target="../media/image5.png"/><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6.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5.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4.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image" Target="../media/image13.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theme" Target="../theme/theme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image" Target="../media/image17.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7.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image" Target="../media/image17.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1"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49" y="2032834"/>
            <a:ext cx="9753600" cy="3110442"/>
          </a:xfrm>
          <a:prstGeom prst="rect">
            <a:avLst/>
          </a:prstGeom>
        </p:spPr>
        <p:txBody>
          <a:bodyPr vert="horz" lIns="0" tIns="45715" rIns="0" bIns="45715"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8" name="Billede 7">
            <a:extLst>
              <a:ext uri="{FF2B5EF4-FFF2-40B4-BE49-F238E27FC236}">
                <a16:creationId xmlns:a16="http://schemas.microsoft.com/office/drawing/2014/main" id="{EE406815-9749-8CA7-680A-4FEE17AA322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599883" y="6328716"/>
            <a:ext cx="1108084" cy="29300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57" r:id="rId14"/>
    <p:sldLayoutId id="2147484074" r:id="rId15"/>
    <p:sldLayoutId id="2147484078" r:id="rId16"/>
    <p:sldLayoutId id="2147484133" r:id="rId17"/>
    <p:sldLayoutId id="2147484136" r:id="rId18"/>
    <p:sldLayoutId id="2147484200" r:id="rId19"/>
  </p:sldLayoutIdLst>
  <p:hf hdr="0" ftr="0" dt="0"/>
  <p:txStyles>
    <p:titleStyle>
      <a:lvl1pPr algn="l" defTabSz="914207" rtl="0" eaLnBrk="1" latinLnBrk="0" hangingPunct="1">
        <a:lnSpc>
          <a:spcPct val="100000"/>
        </a:lnSpc>
        <a:spcBef>
          <a:spcPct val="0"/>
        </a:spcBef>
        <a:buNone/>
        <a:defRPr sz="3600" b="1" kern="1200" spc="300" baseline="0">
          <a:solidFill>
            <a:srgbClr val="211A52"/>
          </a:solidFill>
          <a:latin typeface="+mn-lt"/>
          <a:ea typeface="+mj-ea"/>
          <a:cs typeface="+mj-cs"/>
        </a:defRPr>
      </a:lvl1pPr>
    </p:titleStyle>
    <p:bodyStyle>
      <a:lvl1pPr marL="0" indent="0" algn="l" defTabSz="914207" rtl="0" eaLnBrk="1" latinLnBrk="0" hangingPunct="1">
        <a:lnSpc>
          <a:spcPct val="120000"/>
        </a:lnSpc>
        <a:spcBef>
          <a:spcPts val="1000"/>
        </a:spcBef>
        <a:buFont typeface="Arial" panose="020B0604020202020204" pitchFamily="34" charset="0"/>
        <a:buNone/>
        <a:defRPr sz="1500" kern="1200" spc="0">
          <a:solidFill>
            <a:srgbClr val="211A52"/>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rgbClr val="211A52"/>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rgbClr val="211A52"/>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rgbClr val="211A52"/>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7" rtl="0" eaLnBrk="1" latinLnBrk="0" hangingPunct="1">
        <a:defRPr sz="1800" kern="1200">
          <a:solidFill>
            <a:schemeClr val="tx1"/>
          </a:solidFill>
          <a:latin typeface="+mn-lt"/>
          <a:ea typeface="+mn-ea"/>
          <a:cs typeface="+mn-cs"/>
        </a:defRPr>
      </a:lvl1pPr>
      <a:lvl2pPr marL="457105"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13" algn="l" defTabSz="914207" rtl="0" eaLnBrk="1" latinLnBrk="0" hangingPunct="1">
        <a:defRPr sz="1800" kern="1200">
          <a:solidFill>
            <a:schemeClr val="tx1"/>
          </a:solidFill>
          <a:latin typeface="+mn-lt"/>
          <a:ea typeface="+mn-ea"/>
          <a:cs typeface="+mn-cs"/>
        </a:defRPr>
      </a:lvl4pPr>
      <a:lvl5pPr marL="1828417" algn="l" defTabSz="914207" rtl="0" eaLnBrk="1" latinLnBrk="0" hangingPunct="1">
        <a:defRPr sz="1800" kern="1200">
          <a:solidFill>
            <a:schemeClr val="tx1"/>
          </a:solidFill>
          <a:latin typeface="+mn-lt"/>
          <a:ea typeface="+mn-ea"/>
          <a:cs typeface="+mn-cs"/>
        </a:defRPr>
      </a:lvl5pPr>
      <a:lvl6pPr marL="2285520" algn="l" defTabSz="914207" rtl="0" eaLnBrk="1" latinLnBrk="0" hangingPunct="1">
        <a:defRPr sz="1800" kern="1200">
          <a:solidFill>
            <a:schemeClr val="tx1"/>
          </a:solidFill>
          <a:latin typeface="+mn-lt"/>
          <a:ea typeface="+mn-ea"/>
          <a:cs typeface="+mn-cs"/>
        </a:defRPr>
      </a:lvl6pPr>
      <a:lvl7pPr marL="2742625" algn="l" defTabSz="914207" rtl="0" eaLnBrk="1" latinLnBrk="0" hangingPunct="1">
        <a:defRPr sz="1800" kern="1200">
          <a:solidFill>
            <a:schemeClr val="tx1"/>
          </a:solidFill>
          <a:latin typeface="+mn-lt"/>
          <a:ea typeface="+mn-ea"/>
          <a:cs typeface="+mn-cs"/>
        </a:defRPr>
      </a:lvl7pPr>
      <a:lvl8pPr marL="3199728" algn="l" defTabSz="914207" rtl="0" eaLnBrk="1" latinLnBrk="0" hangingPunct="1">
        <a:defRPr sz="1800" kern="1200">
          <a:solidFill>
            <a:schemeClr val="tx1"/>
          </a:solidFill>
          <a:latin typeface="+mn-lt"/>
          <a:ea typeface="+mn-ea"/>
          <a:cs typeface="+mn-cs"/>
        </a:defRPr>
      </a:lvl8pPr>
      <a:lvl9pPr marL="3656832" algn="l" defTabSz="914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4" name="Billede 3" descr="Et billede, der indeholder Grafik, Font/skrifttype, grafisk design, plakat&#10;&#10;Automatisk genereret beskrivelse">
            <a:extLst>
              <a:ext uri="{FF2B5EF4-FFF2-40B4-BE49-F238E27FC236}">
                <a16:creationId xmlns:a16="http://schemas.microsoft.com/office/drawing/2014/main" id="{CE7C2D2C-2863-CE87-5F66-4A7AB511BA2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14209132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6" r:id="rId16"/>
    <p:sldLayoutId id="2147484201"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endParaRPr lang="en-US"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rtl="0"/>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p>
          </p:txBody>
        </p:sp>
      </p:grpSp>
      <p:pic>
        <p:nvPicPr>
          <p:cNvPr id="3" name="Billede 2" descr="Et billede, der indeholder Grafik, Font/skrifttype, grafisk design, plakat&#10;&#10;Automatisk genereret beskrivelse">
            <a:extLst>
              <a:ext uri="{FF2B5EF4-FFF2-40B4-BE49-F238E27FC236}">
                <a16:creationId xmlns:a16="http://schemas.microsoft.com/office/drawing/2014/main" id="{2C452FEA-F181-A7CA-C97A-7B84484C51E2}"/>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3248629814"/>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plakat&#10;&#10;Automatisk genereret beskrivelse">
            <a:extLst>
              <a:ext uri="{FF2B5EF4-FFF2-40B4-BE49-F238E27FC236}">
                <a16:creationId xmlns:a16="http://schemas.microsoft.com/office/drawing/2014/main" id="{3E669AA6-1E18-5D06-5D7B-38C3984BCE8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60606" y="5907115"/>
            <a:ext cx="671868" cy="786578"/>
          </a:xfrm>
          <a:prstGeom prst="rect">
            <a:avLst/>
          </a:prstGeom>
        </p:spPr>
      </p:pic>
    </p:spTree>
    <p:extLst>
      <p:ext uri="{BB962C8B-B14F-4D97-AF65-F5344CB8AC3E}">
        <p14:creationId xmlns:p14="http://schemas.microsoft.com/office/powerpoint/2010/main" val="107271997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endParaRPr lang="en-US" dirty="0"/>
          </a:p>
        </p:txBody>
      </p:sp>
      <p:pic>
        <p:nvPicPr>
          <p:cNvPr id="3" name="Billede 2"/>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203354" y="6401799"/>
            <a:ext cx="1079951" cy="285564"/>
          </a:xfrm>
          <a:prstGeom prst="rect">
            <a:avLst/>
          </a:prstGeom>
        </p:spPr>
      </p:pic>
      <p:sp>
        <p:nvSpPr>
          <p:cNvPr id="133"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339090207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4" r:id="rId16"/>
    <p:sldLayoutId id="2147484155" r:id="rId17"/>
    <p:sldLayoutId id="2147484156" r:id="rId18"/>
    <p:sldLayoutId id="2147484157" r:id="rId19"/>
    <p:sldLayoutId id="2147484158" r:id="rId20"/>
    <p:sldLayoutId id="2147484198" r:id="rId21"/>
    <p:sldLayoutId id="2147484199" r:id="rId2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pic>
        <p:nvPicPr>
          <p:cNvPr id="4" name="Billede 3"/>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2065468704"/>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6" r:id="rId16"/>
    <p:sldLayoutId id="2147484177" r:id="rId17"/>
    <p:sldLayoutId id="2147484178" r:id="rId18"/>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pPr rtl="0"/>
            <a:r>
              <a:rPr lang="en-gb"/>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rtl="0"/>
            <a:r>
              <a:rPr lang="en-gb"/>
              <a:t>Click to edit master text styles</a:t>
            </a:r>
          </a:p>
          <a:p>
            <a:pPr lvl="1" rtl="0"/>
            <a:r>
              <a:rPr lang="en-gb"/>
              <a:t>Second level</a:t>
            </a:r>
          </a:p>
          <a:p>
            <a:pPr lvl="2" rtl="0"/>
            <a:r>
              <a:rPr lang="en-gb"/>
              <a:t>Third level</a:t>
            </a:r>
          </a:p>
          <a:p>
            <a:pPr lvl="4" rtl="0"/>
            <a:r>
              <a:rPr lang="en-gb"/>
              <a:t>Fourth level</a:t>
            </a:r>
          </a:p>
        </p:txBody>
      </p:sp>
      <p:pic>
        <p:nvPicPr>
          <p:cNvPr id="4" name="Billede 3"/>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rtl="0"/>
            <a:r>
              <a:rPr lang="en-gb" sz="600" b="1" spc="200">
                <a:latin typeface="+mn-lt"/>
              </a:rPr>
              <a:t>SIDE</a:t>
            </a:r>
          </a:p>
          <a:p>
            <a:pPr algn="r" rtl="0"/>
            <a:fld id="{B7B554CF-BBF7-4941-9FD0-458D21B824E3}" type="slidenum">
              <a:rPr lang="en-US" sz="600" b="1" spc="200" baseline="0" smtClean="0">
                <a:latin typeface="+mn-lt"/>
              </a:rPr>
              <a:t>‹nr.›</a:t>
            </a:fld>
            <a:endParaRPr lang="en-US" sz="600" b="1" spc="200" baseline="0" dirty="0">
              <a:latin typeface="+mn-lt"/>
            </a:endParaRPr>
          </a:p>
        </p:txBody>
      </p:sp>
    </p:spTree>
    <p:extLst>
      <p:ext uri="{BB962C8B-B14F-4D97-AF65-F5344CB8AC3E}">
        <p14:creationId xmlns:p14="http://schemas.microsoft.com/office/powerpoint/2010/main" val="102360004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6" r:id="rId16"/>
    <p:sldLayoutId id="2147484197"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46.emf"/><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51.jpe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17.xml"/><Relationship Id="rId6" Type="http://schemas.openxmlformats.org/officeDocument/2006/relationships/image" Target="../media/image55.jpeg"/><Relationship Id="rId5" Type="http://schemas.openxmlformats.org/officeDocument/2006/relationships/image" Target="../media/image54.emf"/><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chart" Target="../charts/chart2.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46.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63.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svg"/><Relationship Id="rId3" Type="http://schemas.openxmlformats.org/officeDocument/2006/relationships/image" Target="../media/image64.png"/><Relationship Id="rId7" Type="http://schemas.openxmlformats.org/officeDocument/2006/relationships/hyperlink" Target="https://www.en.engineering.aau.dk/education/leadeng-projects" TargetMode="External"/><Relationship Id="rId12" Type="http://schemas.openxmlformats.org/officeDocument/2006/relationships/image" Target="../media/image71.png"/><Relationship Id="rId2" Type="http://schemas.openxmlformats.org/officeDocument/2006/relationships/notesSlide" Target="../notesSlides/notesSlide15.xml"/><Relationship Id="rId16" Type="http://schemas.openxmlformats.org/officeDocument/2006/relationships/image" Target="../media/image46.emf"/><Relationship Id="rId1" Type="http://schemas.openxmlformats.org/officeDocument/2006/relationships/slideLayout" Target="../slideLayouts/slideLayout26.xml"/><Relationship Id="rId6" Type="http://schemas.openxmlformats.org/officeDocument/2006/relationships/image" Target="../media/image66.png"/><Relationship Id="rId11" Type="http://schemas.openxmlformats.org/officeDocument/2006/relationships/image" Target="../media/image70.svg"/><Relationship Id="rId5" Type="http://schemas.openxmlformats.org/officeDocument/2006/relationships/image" Target="../media/image65.pn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hyperlink" Target="https://www.youtube.com/watch?v=2nmbHMYdE5Y" TargetMode="External"/><Relationship Id="rId9" Type="http://schemas.openxmlformats.org/officeDocument/2006/relationships/image" Target="../media/image68.png"/><Relationship Id="rId1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6.emf"/><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8.xml"/><Relationship Id="rId1" Type="http://schemas.openxmlformats.org/officeDocument/2006/relationships/slideLayout" Target="../slideLayouts/slideLayout74.xml"/><Relationship Id="rId5" Type="http://schemas.openxmlformats.org/officeDocument/2006/relationships/image" Target="../media/image84.emf"/><Relationship Id="rId4" Type="http://schemas.openxmlformats.org/officeDocument/2006/relationships/image" Target="../media/image83.emf"/></Relationships>
</file>

<file path=ppt/slides/_rels/slide2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9.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77.xml"/><Relationship Id="rId5" Type="http://schemas.openxmlformats.org/officeDocument/2006/relationships/image" Target="../media/image85.emf"/><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22.xml"/><Relationship Id="rId1" Type="http://schemas.openxmlformats.org/officeDocument/2006/relationships/slideLayout" Target="../slideLayouts/slideLayout74.xml"/><Relationship Id="rId5" Type="http://schemas.openxmlformats.org/officeDocument/2006/relationships/image" Target="../media/image91.emf"/><Relationship Id="rId4" Type="http://schemas.openxmlformats.org/officeDocument/2006/relationships/image" Target="../media/image90.emf"/></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6.emf"/><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95.sv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98.jpeg"/><Relationship Id="rId7" Type="http://schemas.openxmlformats.org/officeDocument/2006/relationships/image" Target="../media/image102.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01.svg"/><Relationship Id="rId5" Type="http://schemas.openxmlformats.org/officeDocument/2006/relationships/image" Target="../media/image100.png"/><Relationship Id="rId10" Type="http://schemas.openxmlformats.org/officeDocument/2006/relationships/image" Target="../media/image105.svg"/><Relationship Id="rId4" Type="http://schemas.openxmlformats.org/officeDocument/2006/relationships/image" Target="../media/image99.jpeg"/><Relationship Id="rId9" Type="http://schemas.openxmlformats.org/officeDocument/2006/relationships/image" Target="../media/image104.png"/></Relationships>
</file>

<file path=ppt/slides/_rels/slide35.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jpeg"/><Relationship Id="rId7"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109.svg"/><Relationship Id="rId5" Type="http://schemas.openxmlformats.org/officeDocument/2006/relationships/image" Target="../media/image108.png"/><Relationship Id="rId10" Type="http://schemas.openxmlformats.org/officeDocument/2006/relationships/image" Target="../media/image105.svg"/><Relationship Id="rId4" Type="http://schemas.openxmlformats.org/officeDocument/2006/relationships/image" Target="../media/image107.jpeg"/><Relationship Id="rId9" Type="http://schemas.openxmlformats.org/officeDocument/2006/relationships/image" Target="../media/image104.png"/></Relationships>
</file>

<file path=ppt/slides/_rels/slide36.xml.rels><?xml version="1.0" encoding="UTF-8" standalone="yes"?>
<Relationships xmlns="http://schemas.openxmlformats.org/package/2006/relationships"><Relationship Id="rId8" Type="http://schemas.openxmlformats.org/officeDocument/2006/relationships/image" Target="../media/image117.svg"/><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15.svg"/><Relationship Id="rId5" Type="http://schemas.openxmlformats.org/officeDocument/2006/relationships/image" Target="../media/image114.png"/><Relationship Id="rId10" Type="http://schemas.openxmlformats.org/officeDocument/2006/relationships/image" Target="../media/image105.svg"/><Relationship Id="rId4" Type="http://schemas.openxmlformats.org/officeDocument/2006/relationships/image" Target="../media/image113.jpeg"/><Relationship Id="rId9" Type="http://schemas.openxmlformats.org/officeDocument/2006/relationships/image" Target="../media/image104.png"/></Relationships>
</file>

<file path=ppt/slides/_rels/slide37.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18.jpeg"/><Relationship Id="rId7" Type="http://schemas.openxmlformats.org/officeDocument/2006/relationships/image" Target="../media/image122.png"/><Relationship Id="rId12" Type="http://schemas.openxmlformats.org/officeDocument/2006/relationships/image" Target="../media/image105.sv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121.svg"/><Relationship Id="rId11" Type="http://schemas.openxmlformats.org/officeDocument/2006/relationships/image" Target="../media/image104.png"/><Relationship Id="rId5" Type="http://schemas.openxmlformats.org/officeDocument/2006/relationships/image" Target="../media/image120.png"/><Relationship Id="rId10" Type="http://schemas.openxmlformats.org/officeDocument/2006/relationships/image" Target="../media/image125.svg"/><Relationship Id="rId4" Type="http://schemas.openxmlformats.org/officeDocument/2006/relationships/image" Target="../media/image119.jpeg"/><Relationship Id="rId9" Type="http://schemas.openxmlformats.org/officeDocument/2006/relationships/image" Target="../media/image124.png"/></Relationships>
</file>

<file path=ppt/slides/_rels/slide38.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05.sv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129.svg"/><Relationship Id="rId11" Type="http://schemas.openxmlformats.org/officeDocument/2006/relationships/image" Target="../media/image104.png"/><Relationship Id="rId5" Type="http://schemas.openxmlformats.org/officeDocument/2006/relationships/image" Target="../media/image128.png"/><Relationship Id="rId10" Type="http://schemas.openxmlformats.org/officeDocument/2006/relationships/image" Target="../media/image133.svg"/><Relationship Id="rId4" Type="http://schemas.openxmlformats.org/officeDocument/2006/relationships/image" Target="../media/image127.png"/><Relationship Id="rId9" Type="http://schemas.openxmlformats.org/officeDocument/2006/relationships/image" Target="../media/image132.png"/></Relationships>
</file>

<file path=ppt/slides/_rels/slide3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31.xml"/><Relationship Id="rId1" Type="http://schemas.openxmlformats.org/officeDocument/2006/relationships/slideLayout" Target="../slideLayouts/slideLayout90.xml"/><Relationship Id="rId4"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2.xml"/><Relationship Id="rId1" Type="http://schemas.openxmlformats.org/officeDocument/2006/relationships/slideLayout" Target="../slideLayouts/slideLayout122.xml"/><Relationship Id="rId6" Type="http://schemas.openxmlformats.org/officeDocument/2006/relationships/image" Target="../media/image139.svg"/><Relationship Id="rId5" Type="http://schemas.openxmlformats.org/officeDocument/2006/relationships/image" Target="../media/image138.png"/><Relationship Id="rId4" Type="http://schemas.openxmlformats.org/officeDocument/2006/relationships/image" Target="../media/image137.svg"/></Relationships>
</file>

<file path=ppt/slides/_rels/slide41.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33.xml"/><Relationship Id="rId1" Type="http://schemas.openxmlformats.org/officeDocument/2006/relationships/slideLayout" Target="../slideLayouts/slideLayout77.xml"/><Relationship Id="rId5" Type="http://schemas.openxmlformats.org/officeDocument/2006/relationships/image" Target="../media/image137.svg"/><Relationship Id="rId4" Type="http://schemas.openxmlformats.org/officeDocument/2006/relationships/image" Target="../media/image136.png"/></Relationships>
</file>

<file path=ppt/slides/_rels/slide42.xml.rels><?xml version="1.0" encoding="UTF-8" standalone="yes"?>
<Relationships xmlns="http://schemas.openxmlformats.org/package/2006/relationships"><Relationship Id="rId3" Type="http://schemas.openxmlformats.org/officeDocument/2006/relationships/image" Target="../media/image141.jpg"/><Relationship Id="rId2" Type="http://schemas.openxmlformats.org/officeDocument/2006/relationships/notesSlide" Target="../notesSlides/notesSlide34.xml"/><Relationship Id="rId1" Type="http://schemas.openxmlformats.org/officeDocument/2006/relationships/slideLayout" Target="../slideLayouts/slideLayout74.xml"/><Relationship Id="rId5" Type="http://schemas.openxmlformats.org/officeDocument/2006/relationships/image" Target="../media/image137.svg"/><Relationship Id="rId4" Type="http://schemas.openxmlformats.org/officeDocument/2006/relationships/image" Target="../media/image136.png"/></Relationships>
</file>

<file path=ppt/slides/_rels/slide43.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35.xml"/><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6.xml"/><Relationship Id="rId1" Type="http://schemas.openxmlformats.org/officeDocument/2006/relationships/slideLayout" Target="../slideLayouts/slideLayout88.xml"/><Relationship Id="rId6" Type="http://schemas.openxmlformats.org/officeDocument/2006/relationships/image" Target="../media/image146.jpeg"/><Relationship Id="rId5" Type="http://schemas.openxmlformats.org/officeDocument/2006/relationships/image" Target="../media/image145.svg"/><Relationship Id="rId4" Type="http://schemas.openxmlformats.org/officeDocument/2006/relationships/image" Target="../media/image144.png"/></Relationships>
</file>

<file path=ppt/slides/_rels/slide4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37.xml"/><Relationship Id="rId1" Type="http://schemas.openxmlformats.org/officeDocument/2006/relationships/slideLayout" Target="../slideLayouts/slideLayout75.xml"/><Relationship Id="rId5" Type="http://schemas.openxmlformats.org/officeDocument/2006/relationships/image" Target="../media/image145.svg"/><Relationship Id="rId4" Type="http://schemas.openxmlformats.org/officeDocument/2006/relationships/image" Target="../media/image144.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g"/></Relationships>
</file>

<file path=ppt/slides/_rels/slide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88.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44" y="0"/>
            <a:ext cx="12192000" cy="6858000"/>
          </a:xfrm>
          <a:prstGeom prst="rect">
            <a:avLst/>
          </a:prstGeom>
          <a:pattFill prst="pct10">
            <a:fgClr>
              <a:schemeClr val="tx1"/>
            </a:fgClr>
            <a:bgClr>
              <a:schemeClr val="bg1"/>
            </a:bgClr>
          </a:pattFill>
        </p:spPr>
      </p:pic>
      <p:sp>
        <p:nvSpPr>
          <p:cNvPr id="4" name="Titel 3"/>
          <p:cNvSpPr>
            <a:spLocks noGrp="1"/>
          </p:cNvSpPr>
          <p:nvPr>
            <p:ph type="title"/>
          </p:nvPr>
        </p:nvSpPr>
        <p:spPr>
          <a:xfrm>
            <a:off x="1919051" y="2676496"/>
            <a:ext cx="8313511" cy="1036319"/>
          </a:xfrm>
        </p:spPr>
        <p:txBody>
          <a:bodyPr/>
          <a:lstStyle/>
          <a:p>
            <a:r>
              <a:rPr lang="en-US" dirty="0">
                <a:solidFill>
                  <a:srgbClr val="211A52"/>
                </a:solidFill>
                <a:latin typeface="Barlow Black" panose="00000A00000000000000" pitchFamily="2" charset="0"/>
              </a:rPr>
              <a:t>FACULTY OF ENGINEERING </a:t>
            </a:r>
            <a:br>
              <a:rPr lang="en-US" dirty="0">
                <a:solidFill>
                  <a:srgbClr val="211A52"/>
                </a:solidFill>
                <a:latin typeface="Barlow Black" panose="00000A00000000000000" pitchFamily="2" charset="0"/>
              </a:rPr>
            </a:br>
            <a:r>
              <a:rPr lang="en-US" dirty="0">
                <a:solidFill>
                  <a:srgbClr val="211A52"/>
                </a:solidFill>
                <a:latin typeface="Barlow Black" panose="00000A00000000000000" pitchFamily="2" charset="0"/>
              </a:rPr>
              <a:t>AND SCIENCE</a:t>
            </a:r>
            <a:endParaRPr lang="da-DK" dirty="0">
              <a:solidFill>
                <a:srgbClr val="211A52"/>
              </a:solidFill>
              <a:latin typeface="Barlow Black" panose="00000A00000000000000" pitchFamily="2" charset="0"/>
            </a:endParaRPr>
          </a:p>
        </p:txBody>
      </p:sp>
      <p:sp>
        <p:nvSpPr>
          <p:cNvPr id="7" name="Pladsholder til tekst 6"/>
          <p:cNvSpPr>
            <a:spLocks noGrp="1"/>
          </p:cNvSpPr>
          <p:nvPr>
            <p:ph type="body" sz="quarter" idx="12"/>
          </p:nvPr>
        </p:nvSpPr>
        <p:spPr>
          <a:xfrm>
            <a:off x="1919051" y="3827463"/>
            <a:ext cx="8313511" cy="412750"/>
          </a:xfrm>
        </p:spPr>
        <p:txBody>
          <a:bodyPr/>
          <a:lstStyle/>
          <a:p>
            <a:endParaRPr lang="da-DK" dirty="0"/>
          </a:p>
        </p:txBody>
      </p:sp>
      <p:pic>
        <p:nvPicPr>
          <p:cNvPr id="2" name="Billede 1">
            <a:extLst>
              <a:ext uri="{FF2B5EF4-FFF2-40B4-BE49-F238E27FC236}">
                <a16:creationId xmlns:a16="http://schemas.microsoft.com/office/drawing/2014/main" id="{BE6A16E2-1E3B-A8CF-1DC4-75674D31B1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60606" y="5907115"/>
            <a:ext cx="671868" cy="786577"/>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Lige forbindelse 37">
            <a:extLst>
              <a:ext uri="{FF2B5EF4-FFF2-40B4-BE49-F238E27FC236}">
                <a16:creationId xmlns:a16="http://schemas.microsoft.com/office/drawing/2014/main" id="{474CA081-3493-1249-9677-F839DB12BD47}"/>
              </a:ext>
            </a:extLst>
          </p:cNvPr>
          <p:cNvCxnSpPr>
            <a:cxnSpLocks/>
          </p:cNvCxnSpPr>
          <p:nvPr/>
        </p:nvCxnSpPr>
        <p:spPr>
          <a:xfrm flipV="1">
            <a:off x="3605233" y="4383473"/>
            <a:ext cx="1257519" cy="713807"/>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Lige forbindelse 35">
            <a:extLst>
              <a:ext uri="{FF2B5EF4-FFF2-40B4-BE49-F238E27FC236}">
                <a16:creationId xmlns:a16="http://schemas.microsoft.com/office/drawing/2014/main" id="{F62CDE79-411A-6445-B8F6-B4F165C37C5C}"/>
              </a:ext>
            </a:extLst>
          </p:cNvPr>
          <p:cNvCxnSpPr>
            <a:cxnSpLocks/>
          </p:cNvCxnSpPr>
          <p:nvPr/>
        </p:nvCxnSpPr>
        <p:spPr>
          <a:xfrm>
            <a:off x="7276006" y="4141764"/>
            <a:ext cx="1317021" cy="487567"/>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2" name="Gruppe 61">
            <a:extLst>
              <a:ext uri="{FF2B5EF4-FFF2-40B4-BE49-F238E27FC236}">
                <a16:creationId xmlns:a16="http://schemas.microsoft.com/office/drawing/2014/main" id="{11D7FAC2-F4BC-3C44-A615-A0E76DD59F26}"/>
              </a:ext>
            </a:extLst>
          </p:cNvPr>
          <p:cNvGrpSpPr/>
          <p:nvPr/>
        </p:nvGrpSpPr>
        <p:grpSpPr>
          <a:xfrm>
            <a:off x="603128" y="3528896"/>
            <a:ext cx="3197896" cy="2639268"/>
            <a:chOff x="1842189" y="3556361"/>
            <a:chExt cx="3197896" cy="2639268"/>
          </a:xfrm>
        </p:grpSpPr>
        <p:sp>
          <p:nvSpPr>
            <p:cNvPr id="53" name="Rektangel 52">
              <a:extLst>
                <a:ext uri="{FF2B5EF4-FFF2-40B4-BE49-F238E27FC236}">
                  <a16:creationId xmlns:a16="http://schemas.microsoft.com/office/drawing/2014/main" id="{4C6F28F2-7CB5-1D43-8EBB-8245A18BC5F2}"/>
                </a:ext>
              </a:extLst>
            </p:cNvPr>
            <p:cNvSpPr/>
            <p:nvPr/>
          </p:nvSpPr>
          <p:spPr>
            <a:xfrm>
              <a:off x="1842189" y="3556361"/>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2" name="Gruppe 51">
              <a:extLst>
                <a:ext uri="{FF2B5EF4-FFF2-40B4-BE49-F238E27FC236}">
                  <a16:creationId xmlns:a16="http://schemas.microsoft.com/office/drawing/2014/main" id="{7396E8D1-7CC5-474E-9811-B7F60B6CBE97}"/>
                </a:ext>
              </a:extLst>
            </p:cNvPr>
            <p:cNvGrpSpPr/>
            <p:nvPr/>
          </p:nvGrpSpPr>
          <p:grpSpPr>
            <a:xfrm>
              <a:off x="2024171" y="3728072"/>
              <a:ext cx="2833931" cy="2282079"/>
              <a:chOff x="2001095" y="3689821"/>
              <a:chExt cx="2833931" cy="2282079"/>
            </a:xfrm>
          </p:grpSpPr>
          <p:sp>
            <p:nvSpPr>
              <p:cNvPr id="13" name="Rektangel 12">
                <a:extLst>
                  <a:ext uri="{FF2B5EF4-FFF2-40B4-BE49-F238E27FC236}">
                    <a16:creationId xmlns:a16="http://schemas.microsoft.com/office/drawing/2014/main" id="{6B0477BD-DAB0-DA4B-9620-5EEDA2F63992}"/>
                  </a:ext>
                </a:extLst>
              </p:cNvPr>
              <p:cNvSpPr/>
              <p:nvPr/>
            </p:nvSpPr>
            <p:spPr>
              <a:xfrm>
                <a:off x="2468863" y="3689821"/>
                <a:ext cx="1898393"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dirty="0">
                    <a:ln>
                      <a:noFill/>
                    </a:ln>
                    <a:solidFill>
                      <a:srgbClr val="211A52"/>
                    </a:solidFill>
                    <a:effectLst/>
                    <a:uLnTx/>
                    <a:uFillTx/>
                    <a:latin typeface="Barlow Black" panose="00000A00000000000000" pitchFamily="2" charset="0"/>
                  </a:rPr>
                  <a:t>ESBJERG</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1995</a:t>
                </a:r>
              </a:p>
            </p:txBody>
          </p:sp>
          <p:pic>
            <p:nvPicPr>
              <p:cNvPr id="33" name="Billede 32">
                <a:extLst>
                  <a:ext uri="{FF2B5EF4-FFF2-40B4-BE49-F238E27FC236}">
                    <a16:creationId xmlns:a16="http://schemas.microsoft.com/office/drawing/2014/main" id="{5370EE08-E9D5-1E49-BAA1-931CA60C132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01095" y="4379514"/>
                <a:ext cx="2833931" cy="1592386"/>
              </a:xfrm>
              <a:prstGeom prst="rect">
                <a:avLst/>
              </a:prstGeom>
              <a:ln w="38100" cap="sq">
                <a:noFill/>
                <a:prstDash val="solid"/>
                <a:miter lim="800000"/>
              </a:ln>
              <a:effectLst/>
            </p:spPr>
          </p:pic>
        </p:grpSp>
      </p:grpSp>
      <p:grpSp>
        <p:nvGrpSpPr>
          <p:cNvPr id="60" name="Gruppe 59">
            <a:extLst>
              <a:ext uri="{FF2B5EF4-FFF2-40B4-BE49-F238E27FC236}">
                <a16:creationId xmlns:a16="http://schemas.microsoft.com/office/drawing/2014/main" id="{CD7A36BF-DFF3-3E4B-AB0D-338D6C9EB37C}"/>
              </a:ext>
            </a:extLst>
          </p:cNvPr>
          <p:cNvGrpSpPr/>
          <p:nvPr/>
        </p:nvGrpSpPr>
        <p:grpSpPr>
          <a:xfrm>
            <a:off x="8457189" y="833119"/>
            <a:ext cx="3197896" cy="2639268"/>
            <a:chOff x="-11222162" y="3935186"/>
            <a:chExt cx="3197896" cy="2639268"/>
          </a:xfrm>
        </p:grpSpPr>
        <p:sp>
          <p:nvSpPr>
            <p:cNvPr id="57" name="Rektangel 56">
              <a:extLst>
                <a:ext uri="{FF2B5EF4-FFF2-40B4-BE49-F238E27FC236}">
                  <a16:creationId xmlns:a16="http://schemas.microsoft.com/office/drawing/2014/main" id="{CEA6E34A-BEAA-C84B-8F70-C276B8A4989D}"/>
                </a:ext>
              </a:extLst>
            </p:cNvPr>
            <p:cNvSpPr/>
            <p:nvPr/>
          </p:nvSpPr>
          <p:spPr>
            <a:xfrm>
              <a:off x="-11222162" y="3935186"/>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6" name="Gruppe 55">
              <a:extLst>
                <a:ext uri="{FF2B5EF4-FFF2-40B4-BE49-F238E27FC236}">
                  <a16:creationId xmlns:a16="http://schemas.microsoft.com/office/drawing/2014/main" id="{91A4FD4D-D73D-DF42-B285-E29E428698BC}"/>
                </a:ext>
              </a:extLst>
            </p:cNvPr>
            <p:cNvGrpSpPr/>
            <p:nvPr/>
          </p:nvGrpSpPr>
          <p:grpSpPr>
            <a:xfrm>
              <a:off x="-10848030" y="4114225"/>
              <a:ext cx="2449633" cy="2295844"/>
              <a:chOff x="9137263" y="288511"/>
              <a:chExt cx="2449633" cy="2295844"/>
            </a:xfrm>
          </p:grpSpPr>
          <p:sp>
            <p:nvSpPr>
              <p:cNvPr id="12" name="Rektangel 11">
                <a:extLst>
                  <a:ext uri="{FF2B5EF4-FFF2-40B4-BE49-F238E27FC236}">
                    <a16:creationId xmlns:a16="http://schemas.microsoft.com/office/drawing/2014/main" id="{03A0DABD-FCE5-CF4B-988B-9AA22F718532}"/>
                  </a:ext>
                </a:extLst>
              </p:cNvPr>
              <p:cNvSpPr/>
              <p:nvPr/>
            </p:nvSpPr>
            <p:spPr>
              <a:xfrm>
                <a:off x="9412882" y="288511"/>
                <a:ext cx="1898394"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dirty="0">
                    <a:ln>
                      <a:noFill/>
                    </a:ln>
                    <a:solidFill>
                      <a:srgbClr val="211A52"/>
                    </a:solidFill>
                    <a:effectLst/>
                    <a:uLnTx/>
                    <a:uFillTx/>
                    <a:latin typeface="Barlow Black" panose="00000A00000000000000" pitchFamily="2" charset="0"/>
                  </a:rPr>
                  <a:t>AALBORG</a:t>
                </a: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1974</a:t>
                </a:r>
              </a:p>
            </p:txBody>
          </p:sp>
          <p:pic>
            <p:nvPicPr>
              <p:cNvPr id="50" name="Pladsholder til billede 33">
                <a:extLst>
                  <a:ext uri="{FF2B5EF4-FFF2-40B4-BE49-F238E27FC236}">
                    <a16:creationId xmlns:a16="http://schemas.microsoft.com/office/drawing/2014/main" id="{00CFDF69-3A34-D840-9C75-16F62D934912}"/>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9137263" y="992093"/>
                <a:ext cx="2449633" cy="1592262"/>
              </a:xfrm>
              <a:prstGeom prst="rect">
                <a:avLst/>
              </a:prstGeom>
            </p:spPr>
          </p:pic>
        </p:grpSp>
      </p:grpSp>
      <p:grpSp>
        <p:nvGrpSpPr>
          <p:cNvPr id="61" name="Gruppe 60">
            <a:extLst>
              <a:ext uri="{FF2B5EF4-FFF2-40B4-BE49-F238E27FC236}">
                <a16:creationId xmlns:a16="http://schemas.microsoft.com/office/drawing/2014/main" id="{D93758FE-7F4B-2B4E-BDF6-817F719428AD}"/>
              </a:ext>
            </a:extLst>
          </p:cNvPr>
          <p:cNvGrpSpPr/>
          <p:nvPr/>
        </p:nvGrpSpPr>
        <p:grpSpPr>
          <a:xfrm>
            <a:off x="8457189" y="3541957"/>
            <a:ext cx="3197896" cy="2639268"/>
            <a:chOff x="-6208149" y="3935186"/>
            <a:chExt cx="3197896" cy="2639268"/>
          </a:xfrm>
        </p:grpSpPr>
        <p:sp>
          <p:nvSpPr>
            <p:cNvPr id="59" name="Rektangel 58">
              <a:extLst>
                <a:ext uri="{FF2B5EF4-FFF2-40B4-BE49-F238E27FC236}">
                  <a16:creationId xmlns:a16="http://schemas.microsoft.com/office/drawing/2014/main" id="{51A8CF04-A5FE-DB41-BCC8-F9F02F4CE494}"/>
                </a:ext>
              </a:extLst>
            </p:cNvPr>
            <p:cNvSpPr/>
            <p:nvPr/>
          </p:nvSpPr>
          <p:spPr>
            <a:xfrm>
              <a:off x="-6208149" y="3935186"/>
              <a:ext cx="3197896" cy="263926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nvGrpSpPr>
            <p:cNvPr id="55" name="Gruppe 54">
              <a:extLst>
                <a:ext uri="{FF2B5EF4-FFF2-40B4-BE49-F238E27FC236}">
                  <a16:creationId xmlns:a16="http://schemas.microsoft.com/office/drawing/2014/main" id="{0CFFE31F-44FE-D44F-9E7E-ADC9D8F5557E}"/>
                </a:ext>
              </a:extLst>
            </p:cNvPr>
            <p:cNvGrpSpPr/>
            <p:nvPr/>
          </p:nvGrpSpPr>
          <p:grpSpPr>
            <a:xfrm>
              <a:off x="-6024441" y="4114224"/>
              <a:ext cx="2830688" cy="2295935"/>
              <a:chOff x="11939966" y="288510"/>
              <a:chExt cx="2830688" cy="2295935"/>
            </a:xfrm>
          </p:grpSpPr>
          <p:pic>
            <p:nvPicPr>
              <p:cNvPr id="34" name="Billede 33">
                <a:extLst>
                  <a:ext uri="{FF2B5EF4-FFF2-40B4-BE49-F238E27FC236}">
                    <a16:creationId xmlns:a16="http://schemas.microsoft.com/office/drawing/2014/main" id="{3507F0E5-7DA3-0147-A0AD-37FA6891481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20"/>
              <a:stretch/>
            </p:blipFill>
            <p:spPr>
              <a:xfrm>
                <a:off x="11939966" y="992093"/>
                <a:ext cx="2830688" cy="1592352"/>
              </a:xfrm>
              <a:prstGeom prst="rect">
                <a:avLst/>
              </a:prstGeom>
              <a:ln w="38100" cap="sq">
                <a:noFill/>
                <a:prstDash val="solid"/>
                <a:miter lim="800000"/>
              </a:ln>
              <a:effectLst/>
            </p:spPr>
          </p:pic>
          <p:sp>
            <p:nvSpPr>
              <p:cNvPr id="14" name="Rektangel 13">
                <a:extLst>
                  <a:ext uri="{FF2B5EF4-FFF2-40B4-BE49-F238E27FC236}">
                    <a16:creationId xmlns:a16="http://schemas.microsoft.com/office/drawing/2014/main" id="{6EC36963-8022-8A48-8A72-A09066FFF47A}"/>
                  </a:ext>
                </a:extLst>
              </p:cNvPr>
              <p:cNvSpPr/>
              <p:nvPr/>
            </p:nvSpPr>
            <p:spPr>
              <a:xfrm>
                <a:off x="12406010" y="288510"/>
                <a:ext cx="1898393" cy="646331"/>
              </a:xfrm>
              <a:prstGeom prst="rect">
                <a:avLst/>
              </a:prstGeom>
            </p:spPr>
            <p:txBody>
              <a:bodyPr wrap="square">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lang="da-DK" b="1" dirty="0">
                    <a:solidFill>
                      <a:srgbClr val="211A52"/>
                    </a:solidFill>
                    <a:latin typeface="Barlow Black" panose="00000A00000000000000" pitchFamily="2" charset="0"/>
                  </a:rPr>
                  <a:t>COPENHAGEN</a:t>
                </a:r>
                <a:endParaRPr kumimoji="0" lang="da-DK" sz="1800" b="1" i="0" u="none" strike="noStrike" kern="1200" cap="none" spc="0" normalizeH="0" baseline="0" dirty="0">
                  <a:ln>
                    <a:noFill/>
                  </a:ln>
                  <a:solidFill>
                    <a:srgbClr val="211A52"/>
                  </a:solidFill>
                  <a:effectLst/>
                  <a:uLnTx/>
                  <a:uFillTx/>
                  <a:latin typeface="Barlow Black" panose="00000A00000000000000" pitchFamily="2"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dirty="0" err="1">
                    <a:ln>
                      <a:noFill/>
                    </a:ln>
                    <a:solidFill>
                      <a:srgbClr val="211A52"/>
                    </a:solidFill>
                    <a:effectLst/>
                    <a:uLnTx/>
                    <a:uFillTx/>
                    <a:latin typeface="Barlow Light" panose="00000400000000000000" pitchFamily="2" charset="0"/>
                  </a:rPr>
                  <a:t>since</a:t>
                </a:r>
                <a:r>
                  <a:rPr kumimoji="0" lang="da-DK" sz="1800" b="0" i="0" u="none" strike="noStrike" kern="1200" cap="none" spc="0" normalizeH="0" baseline="0" dirty="0">
                    <a:ln>
                      <a:noFill/>
                    </a:ln>
                    <a:solidFill>
                      <a:srgbClr val="211A52"/>
                    </a:solidFill>
                    <a:effectLst/>
                    <a:uLnTx/>
                    <a:uFillTx/>
                    <a:latin typeface="Barlow Light" panose="00000400000000000000" pitchFamily="2" charset="0"/>
                  </a:rPr>
                  <a:t> 2003</a:t>
                </a:r>
              </a:p>
            </p:txBody>
          </p:sp>
        </p:grpSp>
      </p:grpSp>
      <p:sp>
        <p:nvSpPr>
          <p:cNvPr id="2" name="Pladsholder til slidenummer 1">
            <a:extLst>
              <a:ext uri="{FF2B5EF4-FFF2-40B4-BE49-F238E27FC236}">
                <a16:creationId xmlns:a16="http://schemas.microsoft.com/office/drawing/2014/main" id="{AC6BC692-A755-9948-93BE-04929A11983F}"/>
              </a:ext>
            </a:extLst>
          </p:cNvPr>
          <p:cNvSpPr>
            <a:spLocks noGrp="1"/>
          </p:cNvSpPr>
          <p:nvPr>
            <p:ph type="sldNum" sz="quarter" idx="4"/>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D8D877B3-D348-4611-9BDB-C5374591D951}" type="slidenum">
              <a:rPr kumimoji="0" lang="da-DK" sz="1000" b="1" i="0" u="none" strike="noStrike" kern="1200" cap="none" spc="0" normalizeH="0" baseline="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0"/>
                </a:spcAft>
                <a:buClrTx/>
                <a:buSzTx/>
                <a:buFontTx/>
                <a:buNone/>
                <a:tabLst/>
                <a:defRPr/>
              </a:pPr>
              <a:t>10</a:t>
            </a:fld>
            <a:endParaRPr kumimoji="0" lang="da-DK" sz="1000" b="1" i="0" u="none" strike="noStrike" kern="1200" cap="none" spc="0" normalizeH="0" baseline="0">
              <a:ln>
                <a:noFill/>
              </a:ln>
              <a:solidFill>
                <a:srgbClr val="211A52">
                  <a:alpha val="70000"/>
                </a:srgbClr>
              </a:solidFill>
              <a:effectLst/>
              <a:uLnTx/>
              <a:uFillTx/>
              <a:latin typeface="Arial"/>
            </a:endParaRPr>
          </a:p>
        </p:txBody>
      </p:sp>
      <p:sp>
        <p:nvSpPr>
          <p:cNvPr id="3" name="Titel 2">
            <a:extLst>
              <a:ext uri="{FF2B5EF4-FFF2-40B4-BE49-F238E27FC236}">
                <a16:creationId xmlns:a16="http://schemas.microsoft.com/office/drawing/2014/main" id="{739D7F22-A421-8B46-9CE1-ABA58FB9DA38}"/>
              </a:ext>
            </a:extLst>
          </p:cNvPr>
          <p:cNvSpPr>
            <a:spLocks noGrp="1"/>
          </p:cNvSpPr>
          <p:nvPr>
            <p:ph type="title"/>
          </p:nvPr>
        </p:nvSpPr>
        <p:spPr>
          <a:xfrm>
            <a:off x="587374" y="370290"/>
            <a:ext cx="9041961" cy="1474385"/>
          </a:xfrm>
        </p:spPr>
        <p:txBody>
          <a:bodyPr/>
          <a:lstStyle/>
          <a:p>
            <a:r>
              <a:rPr lang="en-GB" b="0" dirty="0">
                <a:solidFill>
                  <a:srgbClr val="211A52"/>
                </a:solidFill>
                <a:latin typeface="Barlow Black" panose="00000A00000000000000" pitchFamily="2" charset="0"/>
                <a:cs typeface="Arial" panose="020B0604020202020204" pitchFamily="34" charset="0"/>
              </a:rPr>
              <a:t>KEY FIGURES FOR ENGINEERING</a:t>
            </a:r>
            <a:endParaRPr lang="da-DK" b="0" dirty="0">
              <a:solidFill>
                <a:srgbClr val="211A52"/>
              </a:solidFill>
              <a:latin typeface="Barlow Black" panose="00000A00000000000000" pitchFamily="2" charset="0"/>
            </a:endParaRPr>
          </a:p>
        </p:txBody>
      </p:sp>
      <p:grpSp>
        <p:nvGrpSpPr>
          <p:cNvPr id="7" name="Gruppe 6">
            <a:extLst>
              <a:ext uri="{FF2B5EF4-FFF2-40B4-BE49-F238E27FC236}">
                <a16:creationId xmlns:a16="http://schemas.microsoft.com/office/drawing/2014/main" id="{F4E0EDD6-86B0-C06B-59DA-9A41A1C8B2FB}"/>
              </a:ext>
            </a:extLst>
          </p:cNvPr>
          <p:cNvGrpSpPr/>
          <p:nvPr/>
        </p:nvGrpSpPr>
        <p:grpSpPr>
          <a:xfrm>
            <a:off x="4606870" y="1978701"/>
            <a:ext cx="3003893" cy="3318785"/>
            <a:chOff x="4675695" y="2466268"/>
            <a:chExt cx="3003893" cy="3318785"/>
          </a:xfrm>
        </p:grpSpPr>
        <p:pic>
          <p:nvPicPr>
            <p:cNvPr id="29" name="Billede 28"/>
            <p:cNvPicPr>
              <a:picLocks noChangeAspect="1"/>
            </p:cNvPicPr>
            <p:nvPr/>
          </p:nvPicPr>
          <p:blipFill>
            <a:blip r:embed="rId6" cstate="email">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4675695" y="2466268"/>
              <a:ext cx="3003893" cy="3318785"/>
            </a:xfrm>
            <a:prstGeom prst="rect">
              <a:avLst/>
            </a:prstGeom>
            <a:noFill/>
          </p:spPr>
        </p:pic>
        <p:sp>
          <p:nvSpPr>
            <p:cNvPr id="8" name="Ellipse 7">
              <a:extLst>
                <a:ext uri="{FF2B5EF4-FFF2-40B4-BE49-F238E27FC236}">
                  <a16:creationId xmlns:a16="http://schemas.microsoft.com/office/drawing/2014/main" id="{2BABA410-AA4D-EF40-8C0E-F924C72589D0}"/>
                </a:ext>
              </a:extLst>
            </p:cNvPr>
            <p:cNvSpPr/>
            <p:nvPr/>
          </p:nvSpPr>
          <p:spPr>
            <a:xfrm>
              <a:off x="5672105" y="3092663"/>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sp>
          <p:nvSpPr>
            <p:cNvPr id="9" name="Ellipse 8">
              <a:extLst>
                <a:ext uri="{FF2B5EF4-FFF2-40B4-BE49-F238E27FC236}">
                  <a16:creationId xmlns:a16="http://schemas.microsoft.com/office/drawing/2014/main" id="{1D42BFAA-B132-D141-891C-21E7741E2190}"/>
                </a:ext>
              </a:extLst>
            </p:cNvPr>
            <p:cNvSpPr/>
            <p:nvPr/>
          </p:nvSpPr>
          <p:spPr>
            <a:xfrm>
              <a:off x="4896369" y="4704466"/>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sp>
          <p:nvSpPr>
            <p:cNvPr id="10" name="Ellipse 9">
              <a:extLst>
                <a:ext uri="{FF2B5EF4-FFF2-40B4-BE49-F238E27FC236}">
                  <a16:creationId xmlns:a16="http://schemas.microsoft.com/office/drawing/2014/main" id="{ABA7E2D5-DB3D-E44D-B1FC-36798EF84EF2}"/>
                </a:ext>
              </a:extLst>
            </p:cNvPr>
            <p:cNvSpPr/>
            <p:nvPr/>
          </p:nvSpPr>
          <p:spPr>
            <a:xfrm>
              <a:off x="7136610" y="4464050"/>
              <a:ext cx="240416" cy="240416"/>
            </a:xfrm>
            <a:prstGeom prst="ellipse">
              <a:avLst/>
            </a:prstGeom>
            <a:solidFill>
              <a:srgbClr val="594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a:ln>
                  <a:noFill/>
                </a:ln>
                <a:solidFill>
                  <a:srgbClr val="FFFFFF"/>
                </a:solidFill>
                <a:effectLst/>
                <a:uLnTx/>
                <a:uFillTx/>
                <a:latin typeface="Arial"/>
                <a:ea typeface="+mn-ea"/>
                <a:cs typeface="+mn-cs"/>
              </a:endParaRPr>
            </a:p>
          </p:txBody>
        </p:sp>
      </p:grpSp>
      <p:cxnSp>
        <p:nvCxnSpPr>
          <p:cNvPr id="37" name="Lige forbindelse 36">
            <a:extLst>
              <a:ext uri="{FF2B5EF4-FFF2-40B4-BE49-F238E27FC236}">
                <a16:creationId xmlns:a16="http://schemas.microsoft.com/office/drawing/2014/main" id="{65D323C8-4085-9244-BA74-428AE4D14C59}"/>
              </a:ext>
            </a:extLst>
          </p:cNvPr>
          <p:cNvCxnSpPr>
            <a:cxnSpLocks/>
            <a:stCxn id="8" idx="6"/>
          </p:cNvCxnSpPr>
          <p:nvPr/>
        </p:nvCxnSpPr>
        <p:spPr>
          <a:xfrm flipV="1">
            <a:off x="5843696" y="2432043"/>
            <a:ext cx="2695895" cy="293261"/>
          </a:xfrm>
          <a:prstGeom prst="line">
            <a:avLst/>
          </a:prstGeom>
          <a:ln w="349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 name="Gruppe 4">
            <a:extLst>
              <a:ext uri="{FF2B5EF4-FFF2-40B4-BE49-F238E27FC236}">
                <a16:creationId xmlns:a16="http://schemas.microsoft.com/office/drawing/2014/main" id="{13E5BA3F-77E8-CF26-942B-EED9B8B7FBBB}"/>
              </a:ext>
            </a:extLst>
          </p:cNvPr>
          <p:cNvGrpSpPr/>
          <p:nvPr/>
        </p:nvGrpSpPr>
        <p:grpSpPr>
          <a:xfrm>
            <a:off x="527626" y="1279720"/>
            <a:ext cx="7451755" cy="4298560"/>
            <a:chOff x="587374" y="1508390"/>
            <a:chExt cx="4308996" cy="4298560"/>
          </a:xfrm>
        </p:grpSpPr>
        <p:sp>
          <p:nvSpPr>
            <p:cNvPr id="6" name="Pladsholder til tekst 4">
              <a:extLst>
                <a:ext uri="{FF2B5EF4-FFF2-40B4-BE49-F238E27FC236}">
                  <a16:creationId xmlns:a16="http://schemas.microsoft.com/office/drawing/2014/main" id="{854BAEC0-DC65-254D-B5C1-84A9D6E7A739}"/>
                </a:ext>
              </a:extLst>
            </p:cNvPr>
            <p:cNvSpPr txBox="1">
              <a:spLocks/>
            </p:cNvSpPr>
            <p:nvPr/>
          </p:nvSpPr>
          <p:spPr>
            <a:xfrm>
              <a:off x="587374" y="1508390"/>
              <a:ext cx="4308996" cy="4125145"/>
            </a:xfrm>
            <a:prstGeom prst="rect">
              <a:avLst/>
            </a:prstGeom>
          </p:spPr>
          <p:txBody>
            <a:bodyPr/>
            <a:lst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Departments: </a:t>
              </a:r>
              <a:r>
                <a:rPr lang="da-DK" sz="1600" dirty="0" err="1">
                  <a:solidFill>
                    <a:srgbClr val="211A52"/>
                  </a:solidFill>
                  <a:latin typeface="Barlow Medium" panose="00000600000000000000" pitchFamily="2" charset="0"/>
                </a:rPr>
                <a:t>Chemistry</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Biology</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Mathematics</a:t>
              </a:r>
              <a:r>
                <a:rPr lang="da-DK" sz="1600" dirty="0">
                  <a:solidFill>
                    <a:srgbClr val="211A52"/>
                  </a:solidFill>
                  <a:latin typeface="Barlow Medium" panose="00000600000000000000" pitchFamily="2" charset="0"/>
                </a:rPr>
                <a:t>, </a:t>
              </a:r>
              <a:r>
                <a:rPr lang="da-DK" sz="1600" dirty="0" err="1">
                  <a:solidFill>
                    <a:srgbClr val="211A52"/>
                  </a:solidFill>
                  <a:latin typeface="Barlow Medium" panose="00000600000000000000" pitchFamily="2" charset="0"/>
                </a:rPr>
                <a:t>Physics</a:t>
              </a:r>
              <a:r>
                <a:rPr lang="da-DK" sz="1600" dirty="0">
                  <a:solidFill>
                    <a:srgbClr val="211A52"/>
                  </a:solidFill>
                  <a:latin typeface="Barlow Medium" panose="00000600000000000000" pitchFamily="2" charset="0"/>
                </a:rPr>
                <a:t>, Energy, Construction, Materials and </a:t>
              </a:r>
              <a:r>
                <a:rPr lang="da-DK" sz="1600" dirty="0" err="1">
                  <a:solidFill>
                    <a:srgbClr val="211A52"/>
                  </a:solidFill>
                  <a:latin typeface="Barlow Medium" panose="00000600000000000000" pitchFamily="2" charset="0"/>
                </a:rPr>
                <a:t>Production</a:t>
              </a:r>
              <a:r>
                <a:rPr lang="da-DK" sz="1600" dirty="0">
                  <a:solidFill>
                    <a:srgbClr val="211A52"/>
                  </a:solidFill>
                  <a:latin typeface="Barlow Medium" panose="00000600000000000000" pitchFamily="2" charset="0"/>
                </a:rPr>
                <a:t> </a:t>
              </a:r>
            </a:p>
            <a:p>
              <a:pPr marL="285750" indent="-285750">
                <a:buFont typeface="Arial" panose="020B0604020202020204" pitchFamily="34" charset="0"/>
                <a:buChar char="•"/>
                <a:defRPr/>
              </a:pPr>
              <a:r>
                <a:rPr lang="da-DK" dirty="0">
                  <a:solidFill>
                    <a:srgbClr val="211A52"/>
                  </a:solidFill>
                  <a:latin typeface="Barlow Medium" panose="00000600000000000000" pitchFamily="2" charset="0"/>
                </a:rPr>
                <a:t>5 </a:t>
              </a:r>
              <a:r>
                <a:rPr lang="da-DK" dirty="0" err="1">
                  <a:solidFill>
                    <a:srgbClr val="211A52"/>
                  </a:solidFill>
                  <a:latin typeface="Barlow Medium" panose="00000600000000000000" pitchFamily="2" charset="0"/>
                </a:rPr>
                <a:t>departments</a:t>
              </a: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67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educations</a:t>
              </a: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da-DK" dirty="0">
                  <a:solidFill>
                    <a:srgbClr val="211A52"/>
                  </a:solidFill>
                  <a:latin typeface="Barlow Medium" panose="00000600000000000000" pitchFamily="2" charset="0"/>
                </a:rPr>
                <a:t>2,600</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 students</a:t>
              </a:r>
            </a:p>
          </p:txBody>
        </p:sp>
        <p:sp>
          <p:nvSpPr>
            <p:cNvPr id="4" name="Pladsholder til tekst 4">
              <a:extLst>
                <a:ext uri="{FF2B5EF4-FFF2-40B4-BE49-F238E27FC236}">
                  <a16:creationId xmlns:a16="http://schemas.microsoft.com/office/drawing/2014/main" id="{EA9BDE67-F24C-66B4-664E-17B195FC5F0A}"/>
                </a:ext>
              </a:extLst>
            </p:cNvPr>
            <p:cNvSpPr txBox="1">
              <a:spLocks/>
            </p:cNvSpPr>
            <p:nvPr/>
          </p:nvSpPr>
          <p:spPr>
            <a:xfrm>
              <a:off x="1830034" y="1681805"/>
              <a:ext cx="1746614" cy="4125145"/>
            </a:xfrm>
            <a:prstGeom prst="rect">
              <a:avLst/>
            </a:prstGeom>
          </p:spPr>
          <p:txBody>
            <a:bodyPr/>
            <a:lst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da-DK" b="0" i="0" u="none" strike="noStrike" kern="1200" cap="none" spc="0" normalizeH="0" baseline="0" dirty="0">
                <a:ln>
                  <a:noFill/>
                </a:ln>
                <a:solidFill>
                  <a:srgbClr val="211A52"/>
                </a:solidFill>
                <a:effectLst/>
                <a:uLnTx/>
                <a:uFillTx/>
                <a:latin typeface="Barlow Medium" panose="00000600000000000000" pitchFamily="2" charset="0"/>
              </a:endParaRPr>
            </a:p>
            <a:p>
              <a:pPr marL="285750" indent="-285750">
                <a:buFont typeface="Arial" panose="020B0604020202020204" pitchFamily="34" charset="0"/>
                <a:buChar char="•"/>
                <a:defRPr/>
              </a:pPr>
              <a:r>
                <a:rPr lang="da-DK" dirty="0">
                  <a:solidFill>
                    <a:srgbClr val="211A52"/>
                  </a:solidFill>
                  <a:latin typeface="Barlow Medium" panose="00000600000000000000" pitchFamily="2" charset="0"/>
                </a:rPr>
                <a:t>290</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Ph</a:t>
              </a:r>
              <a:r>
                <a:rPr lang="da-DK" dirty="0" err="1">
                  <a:solidFill>
                    <a:srgbClr val="211A52"/>
                  </a:solidFill>
                  <a:latin typeface="Barlow Medium" panose="00000600000000000000" pitchFamily="2" charset="0"/>
                </a:rPr>
                <a:t>D</a:t>
              </a:r>
              <a:r>
                <a:rPr lang="da-DK" dirty="0">
                  <a:solidFill>
                    <a:srgbClr val="211A52"/>
                  </a:solidFill>
                  <a:latin typeface="Barlow Medium" panose="00000600000000000000" pitchFamily="2" charset="0"/>
                </a:rPr>
                <a:t> students</a:t>
              </a:r>
            </a:p>
            <a:p>
              <a:pPr marL="285750" indent="-285750">
                <a:buFont typeface="Arial" panose="020B0604020202020204" pitchFamily="34" charset="0"/>
                <a:buChar char="•"/>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860 </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FTEs</a:t>
              </a:r>
              <a:endParaRPr lang="da-DK" dirty="0">
                <a:solidFill>
                  <a:srgbClr val="211A52"/>
                </a:solidFill>
                <a:latin typeface="Barlow Medium" panose="00000600000000000000" pitchFamily="2" charset="0"/>
              </a:endParaRPr>
            </a:p>
            <a:p>
              <a:pPr marL="285750" marR="0" lvl="0" indent="-285750" algn="l" defTabSz="914318"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da-DK" b="0" i="0" u="none" strike="noStrike" kern="1200" cap="none" spc="0" normalizeH="0" baseline="0" dirty="0">
                  <a:ln>
                    <a:noFill/>
                  </a:ln>
                  <a:solidFill>
                    <a:srgbClr val="211A52"/>
                  </a:solidFill>
                  <a:effectLst/>
                  <a:uLnTx/>
                  <a:uFillTx/>
                  <a:latin typeface="Barlow Medium" panose="00000600000000000000" pitchFamily="2" charset="0"/>
                </a:rPr>
                <a:t>DKK 930 mio. </a:t>
              </a:r>
              <a:br>
                <a:rPr kumimoji="0" lang="da-DK" b="0" i="0" u="none" strike="noStrike" kern="1200" cap="none" spc="0" normalizeH="0" baseline="0" dirty="0">
                  <a:ln>
                    <a:noFill/>
                  </a:ln>
                  <a:solidFill>
                    <a:srgbClr val="211A52"/>
                  </a:solidFill>
                  <a:effectLst/>
                  <a:uLnTx/>
                  <a:uFillTx/>
                  <a:latin typeface="Barlow Medium" panose="00000600000000000000" pitchFamily="2" charset="0"/>
                </a:rPr>
              </a:br>
              <a:r>
                <a:rPr kumimoji="0" lang="da-DK" b="0" i="0" u="none" strike="noStrike" kern="1200" cap="none" spc="0" normalizeH="0" baseline="0" dirty="0">
                  <a:ln>
                    <a:noFill/>
                  </a:ln>
                  <a:solidFill>
                    <a:srgbClr val="211A52"/>
                  </a:solidFill>
                  <a:effectLst/>
                  <a:uLnTx/>
                  <a:uFillTx/>
                  <a:latin typeface="Barlow Medium" panose="00000600000000000000" pitchFamily="2" charset="0"/>
                </a:rPr>
                <a:t>(</a:t>
              </a:r>
              <a:r>
                <a:rPr kumimoji="0" lang="da-DK" b="0" i="0" u="none" strike="noStrike" kern="1200" cap="none" spc="0" normalizeH="0" baseline="0" dirty="0" err="1">
                  <a:ln>
                    <a:noFill/>
                  </a:ln>
                  <a:solidFill>
                    <a:srgbClr val="211A52"/>
                  </a:solidFill>
                  <a:effectLst/>
                  <a:uLnTx/>
                  <a:uFillTx/>
                  <a:latin typeface="Barlow Medium" panose="00000600000000000000" pitchFamily="2" charset="0"/>
                </a:rPr>
                <a:t>revenue</a:t>
              </a:r>
              <a:r>
                <a:rPr kumimoji="0" lang="da-DK" b="0" i="0" u="none" strike="noStrike" kern="1200" cap="none" spc="0" normalizeH="0" baseline="0" dirty="0">
                  <a:ln>
                    <a:noFill/>
                  </a:ln>
                  <a:solidFill>
                    <a:srgbClr val="211A52"/>
                  </a:solidFill>
                  <a:effectLst/>
                  <a:uLnTx/>
                  <a:uFillTx/>
                  <a:latin typeface="Barlow Medium" panose="00000600000000000000" pitchFamily="2" charset="0"/>
                </a:rPr>
                <a:t>)</a:t>
              </a:r>
            </a:p>
          </p:txBody>
        </p:sp>
      </p:grpSp>
      <p:sp>
        <p:nvSpPr>
          <p:cNvPr id="15" name="Tekstfelt 14">
            <a:extLst>
              <a:ext uri="{FF2B5EF4-FFF2-40B4-BE49-F238E27FC236}">
                <a16:creationId xmlns:a16="http://schemas.microsoft.com/office/drawing/2014/main" id="{6E2A3402-B8B1-14B4-F0A2-AFF9A8A116B8}"/>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7" name="Billede 16">
            <a:extLst>
              <a:ext uri="{FF2B5EF4-FFF2-40B4-BE49-F238E27FC236}">
                <a16:creationId xmlns:a16="http://schemas.microsoft.com/office/drawing/2014/main" id="{BB10105E-C7F8-193D-30FD-284DAA78AD89}"/>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Tree>
    <p:extLst>
      <p:ext uri="{BB962C8B-B14F-4D97-AF65-F5344CB8AC3E}">
        <p14:creationId xmlns:p14="http://schemas.microsoft.com/office/powerpoint/2010/main" val="399960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97620A4-8D3E-054A-B4AD-E6555A84DA71}"/>
              </a:ext>
            </a:extLst>
          </p:cNvPr>
          <p:cNvSpPr>
            <a:spLocks noGrp="1"/>
          </p:cNvSpPr>
          <p:nvPr>
            <p:ph type="sldNum" sz="quarter" idx="4"/>
          </p:nvPr>
        </p:nvSpPr>
        <p:spPr/>
        <p:txBody>
          <a:bodyPr/>
          <a:lstStyle/>
          <a:p>
            <a:fld id="{D8D877B3-D348-4611-9BDB-C5374591D951}" type="slidenum">
              <a:rPr lang="en-US" smtClean="0"/>
              <a:pPr/>
              <a:t>11</a:t>
            </a:fld>
            <a:endParaRPr lang="en-US" dirty="0"/>
          </a:p>
        </p:txBody>
      </p:sp>
      <p:sp>
        <p:nvSpPr>
          <p:cNvPr id="34" name="Rektangel 33">
            <a:extLst>
              <a:ext uri="{FF2B5EF4-FFF2-40B4-BE49-F238E27FC236}">
                <a16:creationId xmlns:a16="http://schemas.microsoft.com/office/drawing/2014/main" id="{D6E01441-C640-334D-B2C0-BEDD4227A66E}"/>
              </a:ext>
            </a:extLst>
          </p:cNvPr>
          <p:cNvSpPr/>
          <p:nvPr/>
        </p:nvSpPr>
        <p:spPr>
          <a:xfrm>
            <a:off x="173789" y="3911634"/>
            <a:ext cx="2552699" cy="255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bg1"/>
                </a:solidFill>
              </a:rPr>
              <a:t>Bidrager til samfundets vækst </a:t>
            </a:r>
            <a:br>
              <a:rPr lang="da-DK" b="1" dirty="0">
                <a:solidFill>
                  <a:schemeClr val="bg1"/>
                </a:solidFill>
              </a:rPr>
            </a:br>
            <a:r>
              <a:rPr lang="da-DK" b="1" dirty="0">
                <a:solidFill>
                  <a:schemeClr val="bg1"/>
                </a:solidFill>
              </a:rPr>
              <a:t>og udvikling</a:t>
            </a:r>
          </a:p>
        </p:txBody>
      </p:sp>
      <p:sp>
        <p:nvSpPr>
          <p:cNvPr id="28" name="Rektangel 27">
            <a:extLst>
              <a:ext uri="{FF2B5EF4-FFF2-40B4-BE49-F238E27FC236}">
                <a16:creationId xmlns:a16="http://schemas.microsoft.com/office/drawing/2014/main" id="{4F03847F-207F-974F-B0E1-F7857C5B0B3C}"/>
              </a:ext>
            </a:extLst>
          </p:cNvPr>
          <p:cNvSpPr/>
          <p:nvPr/>
        </p:nvSpPr>
        <p:spPr>
          <a:xfrm>
            <a:off x="4215861" y="2152650"/>
            <a:ext cx="3466749" cy="2552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rPr>
              <a:t>Uddannelses-</a:t>
            </a:r>
          </a:p>
          <a:p>
            <a:pPr algn="ctr"/>
            <a:r>
              <a:rPr lang="da-DK" sz="3200" b="1" dirty="0">
                <a:solidFill>
                  <a:schemeClr val="bg1"/>
                </a:solidFill>
              </a:rPr>
              <a:t>miljø </a:t>
            </a:r>
          </a:p>
          <a:p>
            <a:pPr algn="ctr"/>
            <a:r>
              <a:rPr lang="da-DK" sz="3200" b="1" dirty="0">
                <a:solidFill>
                  <a:schemeClr val="bg1"/>
                </a:solidFill>
              </a:rPr>
              <a:t>På ENGINEERING</a:t>
            </a:r>
          </a:p>
        </p:txBody>
      </p:sp>
      <p:sp>
        <p:nvSpPr>
          <p:cNvPr id="6" name="AutoShape 2">
            <a:extLst>
              <a:ext uri="{FF2B5EF4-FFF2-40B4-BE49-F238E27FC236}">
                <a16:creationId xmlns:a16="http://schemas.microsoft.com/office/drawing/2014/main" id="{88E418A1-EFA0-6171-DB89-754D5414A9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aphicFrame>
        <p:nvGraphicFramePr>
          <p:cNvPr id="40" name="Diagram 39">
            <a:extLst>
              <a:ext uri="{FF2B5EF4-FFF2-40B4-BE49-F238E27FC236}">
                <a16:creationId xmlns:a16="http://schemas.microsoft.com/office/drawing/2014/main" id="{6CE8D064-D1FA-D2EB-1AF3-1942722F0404}"/>
              </a:ext>
            </a:extLst>
          </p:cNvPr>
          <p:cNvGraphicFramePr/>
          <p:nvPr>
            <p:extLst>
              <p:ext uri="{D42A27DB-BD31-4B8C-83A1-F6EECF244321}">
                <p14:modId xmlns:p14="http://schemas.microsoft.com/office/powerpoint/2010/main" val="2391076699"/>
              </p:ext>
            </p:extLst>
          </p:nvPr>
        </p:nvGraphicFramePr>
        <p:xfrm>
          <a:off x="550596" y="3575684"/>
          <a:ext cx="3665265" cy="255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7" name="Diagram 36">
            <a:extLst>
              <a:ext uri="{FF2B5EF4-FFF2-40B4-BE49-F238E27FC236}">
                <a16:creationId xmlns:a16="http://schemas.microsoft.com/office/drawing/2014/main" id="{EBE06072-3727-7014-595F-2A1C0E914506}"/>
              </a:ext>
            </a:extLst>
          </p:cNvPr>
          <p:cNvGraphicFramePr/>
          <p:nvPr>
            <p:extLst>
              <p:ext uri="{D42A27DB-BD31-4B8C-83A1-F6EECF244321}">
                <p14:modId xmlns:p14="http://schemas.microsoft.com/office/powerpoint/2010/main" val="3339710844"/>
              </p:ext>
            </p:extLst>
          </p:nvPr>
        </p:nvGraphicFramePr>
        <p:xfrm>
          <a:off x="550596" y="758859"/>
          <a:ext cx="3665265" cy="242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9" name="Diagram 38">
            <a:extLst>
              <a:ext uri="{FF2B5EF4-FFF2-40B4-BE49-F238E27FC236}">
                <a16:creationId xmlns:a16="http://schemas.microsoft.com/office/drawing/2014/main" id="{5CA91E65-F18D-1253-D8A5-4FEE42D3F3A1}"/>
              </a:ext>
            </a:extLst>
          </p:cNvPr>
          <p:cNvGraphicFramePr/>
          <p:nvPr>
            <p:extLst>
              <p:ext uri="{D42A27DB-BD31-4B8C-83A1-F6EECF244321}">
                <p14:modId xmlns:p14="http://schemas.microsoft.com/office/powerpoint/2010/main" val="9237821"/>
              </p:ext>
            </p:extLst>
          </p:nvPr>
        </p:nvGraphicFramePr>
        <p:xfrm>
          <a:off x="7727633" y="3637312"/>
          <a:ext cx="3808178" cy="2491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8" name="Diagram 37">
            <a:extLst>
              <a:ext uri="{FF2B5EF4-FFF2-40B4-BE49-F238E27FC236}">
                <a16:creationId xmlns:a16="http://schemas.microsoft.com/office/drawing/2014/main" id="{7A507CCD-6F3F-4A8C-77B2-4353A14DFB23}"/>
              </a:ext>
            </a:extLst>
          </p:cNvPr>
          <p:cNvGraphicFramePr/>
          <p:nvPr>
            <p:extLst>
              <p:ext uri="{D42A27DB-BD31-4B8C-83A1-F6EECF244321}">
                <p14:modId xmlns:p14="http://schemas.microsoft.com/office/powerpoint/2010/main" val="241927292"/>
              </p:ext>
            </p:extLst>
          </p:nvPr>
        </p:nvGraphicFramePr>
        <p:xfrm>
          <a:off x="7682610" y="630375"/>
          <a:ext cx="3898224" cy="25527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5" name="Rektangel 44">
            <a:extLst>
              <a:ext uri="{FF2B5EF4-FFF2-40B4-BE49-F238E27FC236}">
                <a16:creationId xmlns:a16="http://schemas.microsoft.com/office/drawing/2014/main" id="{7FE9D3CC-7B45-E00F-0985-E5D90CC7FEA6}"/>
              </a:ext>
            </a:extLst>
          </p:cNvPr>
          <p:cNvSpPr/>
          <p:nvPr/>
        </p:nvSpPr>
        <p:spPr>
          <a:xfrm>
            <a:off x="4110967" y="2824725"/>
            <a:ext cx="3665265" cy="1383632"/>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t>EDUCATIONAL ENVIRONMENT AT ENGINEERING</a:t>
            </a:r>
          </a:p>
        </p:txBody>
      </p:sp>
      <p:sp>
        <p:nvSpPr>
          <p:cNvPr id="4" name="Tekstfelt 3">
            <a:extLst>
              <a:ext uri="{FF2B5EF4-FFF2-40B4-BE49-F238E27FC236}">
                <a16:creationId xmlns:a16="http://schemas.microsoft.com/office/drawing/2014/main" id="{E68302C1-2243-41D2-496E-98E4DF88C386}"/>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7" name="Billede 6">
            <a:extLst>
              <a:ext uri="{FF2B5EF4-FFF2-40B4-BE49-F238E27FC236}">
                <a16:creationId xmlns:a16="http://schemas.microsoft.com/office/drawing/2014/main" id="{1A71C710-0708-C5B4-D042-622035C3866C}"/>
              </a:ext>
            </a:extLst>
          </p:cNvPr>
          <p:cNvPicPr>
            <a:picLocks noChangeAspect="1"/>
          </p:cNvPicPr>
          <p:nvPr/>
        </p:nvPicPr>
        <p:blipFill>
          <a:blip r:embed="rId23" cstate="email">
            <a:lum bright="70000" contrast="-70000"/>
            <a:extLst>
              <a:ext uri="{28A0092B-C50C-407E-A947-70E740481C1C}">
                <a14:useLocalDpi xmlns:a14="http://schemas.microsoft.com/office/drawing/2010/main" val="0"/>
              </a:ext>
            </a:extLst>
          </a:blip>
          <a:stretch>
            <a:fillRect/>
          </a:stretch>
        </p:blipFill>
        <p:spPr>
          <a:xfrm>
            <a:off x="1328463" y="75133"/>
            <a:ext cx="330852" cy="247036"/>
          </a:xfrm>
          <a:prstGeom prst="rect">
            <a:avLst/>
          </a:prstGeom>
        </p:spPr>
      </p:pic>
    </p:spTree>
    <p:extLst>
      <p:ext uri="{BB962C8B-B14F-4D97-AF65-F5344CB8AC3E}">
        <p14:creationId xmlns:p14="http://schemas.microsoft.com/office/powerpoint/2010/main" val="177170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35463" y="5085569"/>
            <a:ext cx="2555310" cy="167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da-DK" dirty="0">
                <a:solidFill>
                  <a:srgbClr val="211A52"/>
                </a:solidFill>
                <a:latin typeface="Barlow Black" panose="00000A00000000000000" pitchFamily="2" charset="0"/>
              </a:rPr>
              <a:t>STUDENTS AT ENGINEERING </a:t>
            </a:r>
            <a:br>
              <a:rPr lang="da-DK" dirty="0">
                <a:solidFill>
                  <a:srgbClr val="211A52"/>
                </a:solidFill>
                <a:latin typeface="Barlow Black" panose="00000A00000000000000" pitchFamily="2" charset="0"/>
              </a:rPr>
            </a:br>
            <a:r>
              <a:rPr lang="da-DK" dirty="0">
                <a:solidFill>
                  <a:srgbClr val="211A52"/>
                </a:solidFill>
                <a:latin typeface="Barlow Black" panose="00000A00000000000000" pitchFamily="2" charset="0"/>
              </a:rPr>
              <a:t>2017-2021</a:t>
            </a:r>
          </a:p>
        </p:txBody>
      </p:sp>
      <p:sp>
        <p:nvSpPr>
          <p:cNvPr id="13" name="Ellipse 12"/>
          <p:cNvSpPr/>
          <p:nvPr/>
        </p:nvSpPr>
        <p:spPr>
          <a:xfrm>
            <a:off x="9648395" y="497623"/>
            <a:ext cx="2112235" cy="1892976"/>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8613" rIns="92304" bIns="58613" rtlCol="0" anchor="ctr"/>
          <a:lstStyle/>
          <a:p>
            <a:pPr algn="ctr"/>
            <a:r>
              <a:rPr lang="da-DK" sz="1700" b="1" dirty="0" err="1"/>
              <a:t>Graduates</a:t>
            </a:r>
            <a:r>
              <a:rPr lang="da-DK" sz="1700" b="1" dirty="0"/>
              <a:t> </a:t>
            </a:r>
            <a:r>
              <a:rPr lang="da-DK" sz="1700" b="1" dirty="0" err="1"/>
              <a:t>complete</a:t>
            </a:r>
            <a:r>
              <a:rPr lang="da-DK" sz="1700" b="1" dirty="0"/>
              <a:t> </a:t>
            </a:r>
            <a:r>
              <a:rPr lang="da-DK" sz="1700" b="1" dirty="0" err="1"/>
              <a:t>their</a:t>
            </a:r>
            <a:r>
              <a:rPr lang="da-DK" sz="1700" b="1" dirty="0"/>
              <a:t> studies in an average of 5,1 </a:t>
            </a:r>
            <a:r>
              <a:rPr lang="da-DK" sz="1700" b="1" dirty="0" err="1"/>
              <a:t>years</a:t>
            </a:r>
            <a:endParaRPr lang="da-DK" sz="1700" b="1" dirty="0"/>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1" name="Billede 10">
            <a:extLst>
              <a:ext uri="{FF2B5EF4-FFF2-40B4-BE49-F238E27FC236}">
                <a16:creationId xmlns:a16="http://schemas.microsoft.com/office/drawing/2014/main" id="{8BF0EE9B-24EF-884E-BA15-1CC2C4E2F802}"/>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600200" y="61627"/>
            <a:ext cx="330852" cy="247036"/>
          </a:xfrm>
          <a:prstGeom prst="rect">
            <a:avLst/>
          </a:prstGeom>
        </p:spPr>
      </p:pic>
      <p:graphicFrame>
        <p:nvGraphicFramePr>
          <p:cNvPr id="9" name="Diagram 8">
            <a:extLst>
              <a:ext uri="{FF2B5EF4-FFF2-40B4-BE49-F238E27FC236}">
                <a16:creationId xmlns:a16="http://schemas.microsoft.com/office/drawing/2014/main" id="{0502EB2D-1A6B-4A17-8662-C1DBC3E4822E}"/>
              </a:ext>
            </a:extLst>
          </p:cNvPr>
          <p:cNvGraphicFramePr>
            <a:graphicFrameLocks/>
          </p:cNvGraphicFramePr>
          <p:nvPr>
            <p:extLst>
              <p:ext uri="{D42A27DB-BD31-4B8C-83A1-F6EECF244321}">
                <p14:modId xmlns:p14="http://schemas.microsoft.com/office/powerpoint/2010/main" val="3997809965"/>
              </p:ext>
            </p:extLst>
          </p:nvPr>
        </p:nvGraphicFramePr>
        <p:xfrm>
          <a:off x="587375" y="2057399"/>
          <a:ext cx="7794625" cy="4676775"/>
        </p:xfrm>
        <a:graphic>
          <a:graphicData uri="http://schemas.openxmlformats.org/drawingml/2006/chart">
            <c:chart xmlns:c="http://schemas.openxmlformats.org/drawingml/2006/chart" xmlns:r="http://schemas.openxmlformats.org/officeDocument/2006/relationships" r:id="rId4"/>
          </a:graphicData>
        </a:graphic>
      </p:graphicFrame>
      <p:pic>
        <p:nvPicPr>
          <p:cNvPr id="5" name="Billede 4" descr="Et billede, der indeholder indendørs, person, mur, Kontorbygning&#10;&#10;Automatisk genereret beskrivelse">
            <a:extLst>
              <a:ext uri="{FF2B5EF4-FFF2-40B4-BE49-F238E27FC236}">
                <a16:creationId xmlns:a16="http://schemas.microsoft.com/office/drawing/2014/main" id="{904AE565-0BA3-4164-F600-2FAB7B98C09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683479" y="3194223"/>
            <a:ext cx="3314991" cy="2931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40877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rtl="0"/>
            <a:fld id="{D8D877B3-D348-4611-9BDB-C5374591D951}" type="slidenum">
              <a:rPr lang="en-US" smtClean="0"/>
              <a:pPr rtl="0"/>
              <a:t>13</a:t>
            </a:fld>
            <a:endParaRPr lang="en-US" dirty="0"/>
          </a:p>
        </p:txBody>
      </p:sp>
      <p:sp>
        <p:nvSpPr>
          <p:cNvPr id="5" name="Titel 4"/>
          <p:cNvSpPr>
            <a:spLocks noGrp="1"/>
          </p:cNvSpPr>
          <p:nvPr>
            <p:ph type="title"/>
          </p:nvPr>
        </p:nvSpPr>
        <p:spPr>
          <a:xfrm>
            <a:off x="587373" y="359273"/>
            <a:ext cx="6570750" cy="1621619"/>
          </a:xfrm>
        </p:spPr>
        <p:txBody>
          <a:bodyPr rtlCol="0"/>
          <a:lstStyle/>
          <a:p>
            <a:pPr rtl="0"/>
            <a:r>
              <a:rPr lang="en-gb" dirty="0">
                <a:solidFill>
                  <a:srgbClr val="211A52"/>
                </a:solidFill>
                <a:latin typeface="Barlow Black" panose="00000A00000000000000" pitchFamily="2" charset="0"/>
              </a:rPr>
              <a:t>PROBLEM AND PROJECT-</a:t>
            </a:r>
            <a:br>
              <a:rPr lang="da-DK"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BASED LEARNING</a:t>
            </a:r>
            <a:br>
              <a:rPr lang="da-DK" dirty="0">
                <a:solidFill>
                  <a:schemeClr val="accent1"/>
                </a:solidFill>
              </a:rPr>
            </a:br>
            <a:r>
              <a:rPr lang="en-gb" sz="1600" b="0" dirty="0">
                <a:solidFill>
                  <a:srgbClr val="211A52"/>
                </a:solidFill>
                <a:latin typeface="Barlow Medium" panose="00000600000000000000" pitchFamily="2" charset="0"/>
              </a:rPr>
              <a:t>(THE AAU APPROACH)</a:t>
            </a:r>
            <a:endParaRPr lang="da-DK" sz="1600" b="0" dirty="0">
              <a:solidFill>
                <a:srgbClr val="211A52"/>
              </a:solidFill>
              <a:latin typeface="Barlow Medium" panose="00000600000000000000" pitchFamily="2" charset="0"/>
            </a:endParaRPr>
          </a:p>
        </p:txBody>
      </p:sp>
      <p:sp>
        <p:nvSpPr>
          <p:cNvPr id="7" name="Pladsholder til tekst 6"/>
          <p:cNvSpPr>
            <a:spLocks noGrp="1"/>
          </p:cNvSpPr>
          <p:nvPr>
            <p:ph type="body" sz="quarter" idx="12"/>
          </p:nvPr>
        </p:nvSpPr>
        <p:spPr>
          <a:xfrm>
            <a:off x="437063" y="2043376"/>
            <a:ext cx="5326537" cy="4289020"/>
          </a:xfrm>
        </p:spPr>
        <p:txBody>
          <a:bodyPr rtlCol="0">
            <a:noAutofit/>
          </a:bodyPr>
          <a:lstStyle/>
          <a:p>
            <a:pPr rtl="0"/>
            <a:r>
              <a:rPr lang="en-gb" dirty="0">
                <a:solidFill>
                  <a:srgbClr val="211A52"/>
                </a:solidFill>
                <a:latin typeface="Barlow Light" panose="00000400000000000000" pitchFamily="2" charset="0"/>
                <a:cs typeface="Arial" panose="020B0604020202020204" pitchFamily="34" charset="0"/>
              </a:rPr>
              <a:t>Students are encouraged to solve a problem </a:t>
            </a:r>
            <a:br>
              <a:rPr lang="da-DK" altLang="da-DK" dirty="0">
                <a:solidFill>
                  <a:srgbClr val="211A52"/>
                </a:solidFill>
                <a:latin typeface="Barlow Light" panose="00000400000000000000" pitchFamily="2" charset="0"/>
                <a:cs typeface="Arial" panose="020B0604020202020204" pitchFamily="34" charset="0"/>
              </a:rPr>
            </a:br>
            <a:r>
              <a:rPr lang="en-gb" dirty="0">
                <a:solidFill>
                  <a:srgbClr val="211A52"/>
                </a:solidFill>
                <a:latin typeface="Barlow Light" panose="00000400000000000000" pitchFamily="2" charset="0"/>
                <a:cs typeface="Arial" panose="020B0604020202020204" pitchFamily="34" charset="0"/>
              </a:rPr>
              <a:t>– they learn through problem solving.</a:t>
            </a: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complete a project in groups.                            </a:t>
            </a: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have an academic supervisor who assists them in the project process, challenges and discusses their ideas, and provides feedback on their project work.</a:t>
            </a:r>
            <a:endParaRPr lang="en-GB" dirty="0">
              <a:solidFill>
                <a:srgbClr val="211A52"/>
              </a:solidFill>
              <a:latin typeface="Barlow Light" panose="00000400000000000000" pitchFamily="2" charset="0"/>
              <a:cs typeface="Arial" panose="020B0604020202020204" pitchFamily="34" charset="0"/>
            </a:endParaRPr>
          </a:p>
          <a:p>
            <a:pPr rtl="0"/>
            <a:endParaRPr lang="da-DK" altLang="da-DK" dirty="0">
              <a:solidFill>
                <a:srgbClr val="211A52"/>
              </a:solidFill>
              <a:latin typeface="Barlow Light" panose="00000400000000000000" pitchFamily="2" charset="0"/>
              <a:cs typeface="Arial" panose="020B0604020202020204" pitchFamily="34" charset="0"/>
            </a:endParaRPr>
          </a:p>
          <a:p>
            <a:pPr rtl="0"/>
            <a:r>
              <a:rPr lang="en-gb" dirty="0">
                <a:solidFill>
                  <a:srgbClr val="211A52"/>
                </a:solidFill>
                <a:latin typeface="Barlow Light" panose="00000400000000000000" pitchFamily="2" charset="0"/>
                <a:cs typeface="Arial" panose="020B0604020202020204" pitchFamily="34" charset="0"/>
              </a:rPr>
              <a:t>Students document their work in a project report which is the subject of an oral (group) examination.</a:t>
            </a:r>
          </a:p>
          <a:p>
            <a:pPr marL="0" indent="0" rtl="0">
              <a:buNone/>
            </a:pPr>
            <a:endParaRPr lang="da-DK" dirty="0">
              <a:solidFill>
                <a:srgbClr val="211A52"/>
              </a:solidFill>
              <a:latin typeface="Barlow Light" panose="00000400000000000000" pitchFamily="2" charset="0"/>
              <a:cs typeface="Arial" panose="020B0604020202020204" pitchFamily="34" charset="0"/>
            </a:endParaRPr>
          </a:p>
          <a:p>
            <a:pPr marL="0" indent="0">
              <a:buNone/>
            </a:pPr>
            <a:r>
              <a:rPr lang="en-US" sz="1400" b="0" i="1" dirty="0">
                <a:solidFill>
                  <a:srgbClr val="211A52"/>
                </a:solidFill>
                <a:effectLst/>
                <a:latin typeface="Barlow Medium" panose="00000600000000000000" pitchFamily="2" charset="0"/>
              </a:rPr>
              <a:t>Aalborg University is the home of a UNESCO Center for Problem-Based Learning in Engineering Science and Sustainability</a:t>
            </a:r>
            <a:endParaRPr lang="da-DK" sz="1400" i="1" dirty="0">
              <a:solidFill>
                <a:srgbClr val="211A52"/>
              </a:solidFill>
              <a:latin typeface="Barlow Medium" panose="00000600000000000000" pitchFamily="2" charset="0"/>
            </a:endParaRPr>
          </a:p>
        </p:txBody>
      </p:sp>
      <p:sp>
        <p:nvSpPr>
          <p:cNvPr id="3" name="Pladsholder til billede 2"/>
          <p:cNvSpPr>
            <a:spLocks noGrp="1"/>
          </p:cNvSpPr>
          <p:nvPr>
            <p:ph type="pic" sz="quarter" idx="11"/>
          </p:nvPr>
        </p:nvSpPr>
        <p:spPr/>
        <p:txBody>
          <a:bodyPr/>
          <a:lstStyle/>
          <a:p>
            <a:endParaRPr lang="da-DK"/>
          </a:p>
        </p:txBody>
      </p:sp>
      <p:pic>
        <p:nvPicPr>
          <p:cNvPr id="9" name="Pladsholder til billede 1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438768" y="0"/>
            <a:ext cx="4753232" cy="6858000"/>
          </a:xfrm>
          <a:prstGeom prst="rect">
            <a:avLst/>
          </a:prstGeom>
          <a:pattFill prst="pct10">
            <a:fgClr>
              <a:schemeClr val="tx1"/>
            </a:fgClr>
            <a:bgClr>
              <a:schemeClr val="bg1"/>
            </a:bgClr>
          </a:pattFill>
        </p:spPr>
      </p:pic>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0" name="Billede 9">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pic>
        <p:nvPicPr>
          <p:cNvPr id="11" name="Pladsholder til billede 7"/>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438768" y="17589"/>
            <a:ext cx="4753232" cy="6822821"/>
          </a:xfrm>
          <a:prstGeom prst="rect">
            <a:avLst/>
          </a:prstGeom>
          <a:pattFill prst="pct10">
            <a:fgClr>
              <a:schemeClr val="tx1"/>
            </a:fgClr>
            <a:bgClr>
              <a:schemeClr val="bg1"/>
            </a:bgClr>
          </a:pattFill>
        </p:spPr>
      </p:pic>
      <p:grpSp>
        <p:nvGrpSpPr>
          <p:cNvPr id="4" name="Gruppe 3">
            <a:extLst>
              <a:ext uri="{FF2B5EF4-FFF2-40B4-BE49-F238E27FC236}">
                <a16:creationId xmlns:a16="http://schemas.microsoft.com/office/drawing/2014/main" id="{15BF5D64-A26A-074B-826F-28FFF837286D}"/>
              </a:ext>
            </a:extLst>
          </p:cNvPr>
          <p:cNvGrpSpPr/>
          <p:nvPr/>
        </p:nvGrpSpPr>
        <p:grpSpPr>
          <a:xfrm>
            <a:off x="5712852" y="1151324"/>
            <a:ext cx="965534" cy="925085"/>
            <a:chOff x="1980441" y="2269132"/>
            <a:chExt cx="1562100" cy="1562100"/>
          </a:xfrm>
        </p:grpSpPr>
        <p:pic>
          <p:nvPicPr>
            <p:cNvPr id="6" name="Billede 5">
              <a:extLst>
                <a:ext uri="{FF2B5EF4-FFF2-40B4-BE49-F238E27FC236}">
                  <a16:creationId xmlns:a16="http://schemas.microsoft.com/office/drawing/2014/main" id="{D78C2986-5A58-C55A-BF95-F953641DB46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80441" y="2269132"/>
              <a:ext cx="1562100" cy="1562100"/>
            </a:xfrm>
            <a:prstGeom prst="rect">
              <a:avLst/>
            </a:prstGeom>
          </p:spPr>
        </p:pic>
        <p:sp>
          <p:nvSpPr>
            <p:cNvPr id="12" name="Rektangel 11">
              <a:extLst>
                <a:ext uri="{FF2B5EF4-FFF2-40B4-BE49-F238E27FC236}">
                  <a16:creationId xmlns:a16="http://schemas.microsoft.com/office/drawing/2014/main" id="{F2C2D2B5-6ACB-FE2C-62F7-A2F8B46D1C52}"/>
                </a:ext>
              </a:extLst>
            </p:cNvPr>
            <p:cNvSpPr/>
            <p:nvPr/>
          </p:nvSpPr>
          <p:spPr>
            <a:xfrm>
              <a:off x="1980441" y="2272168"/>
              <a:ext cx="1562100" cy="1559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211C51"/>
                  </a:solidFill>
                  <a:effectLst/>
                  <a:uLnTx/>
                  <a:uFillTx/>
                  <a:latin typeface="Arial Black"/>
                  <a:ea typeface="+mn-ea"/>
                  <a:cs typeface="+mn-cs"/>
                </a:rPr>
                <a:t>P B L</a:t>
              </a:r>
            </a:p>
          </p:txBody>
        </p:sp>
      </p:grpSp>
      <p:grpSp>
        <p:nvGrpSpPr>
          <p:cNvPr id="13" name="Gruppe 12">
            <a:extLst>
              <a:ext uri="{FF2B5EF4-FFF2-40B4-BE49-F238E27FC236}">
                <a16:creationId xmlns:a16="http://schemas.microsoft.com/office/drawing/2014/main" id="{1093B106-D169-BB66-1989-0BB26339545E}"/>
              </a:ext>
            </a:extLst>
          </p:cNvPr>
          <p:cNvGrpSpPr/>
          <p:nvPr/>
        </p:nvGrpSpPr>
        <p:grpSpPr>
          <a:xfrm>
            <a:off x="4848728" y="5955632"/>
            <a:ext cx="2494543" cy="857924"/>
            <a:chOff x="1945065" y="4296603"/>
            <a:chExt cx="2522220" cy="868680"/>
          </a:xfrm>
        </p:grpSpPr>
        <p:pic>
          <p:nvPicPr>
            <p:cNvPr id="14" name="Billede 13">
              <a:extLst>
                <a:ext uri="{FF2B5EF4-FFF2-40B4-BE49-F238E27FC236}">
                  <a16:creationId xmlns:a16="http://schemas.microsoft.com/office/drawing/2014/main" id="{EFA74B9C-5265-7E11-35A9-2BC4C86B4E8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45065" y="4296603"/>
              <a:ext cx="2522220" cy="868680"/>
            </a:xfrm>
            <a:prstGeom prst="rect">
              <a:avLst/>
            </a:prstGeom>
          </p:spPr>
        </p:pic>
        <p:pic>
          <p:nvPicPr>
            <p:cNvPr id="15" name="Billede 14">
              <a:extLst>
                <a:ext uri="{FF2B5EF4-FFF2-40B4-BE49-F238E27FC236}">
                  <a16:creationId xmlns:a16="http://schemas.microsoft.com/office/drawing/2014/main" id="{55D7B19A-22CA-EB41-D1CD-6E73A95A743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202485" y="4296603"/>
              <a:ext cx="667603" cy="507022"/>
            </a:xfrm>
            <a:prstGeom prst="rect">
              <a:avLst/>
            </a:prstGeom>
          </p:spPr>
        </p:pic>
      </p:grpSp>
    </p:spTree>
    <p:extLst>
      <p:ext uri="{BB962C8B-B14F-4D97-AF65-F5344CB8AC3E}">
        <p14:creationId xmlns:p14="http://schemas.microsoft.com/office/powerpoint/2010/main" val="28980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el 3">
            <a:extLst>
              <a:ext uri="{FF2B5EF4-FFF2-40B4-BE49-F238E27FC236}">
                <a16:creationId xmlns:a16="http://schemas.microsoft.com/office/drawing/2014/main" id="{D27EA1BC-0E7A-6E4C-A8E3-68A48632F47C}"/>
              </a:ext>
            </a:extLst>
          </p:cNvPr>
          <p:cNvSpPr txBox="1">
            <a:spLocks/>
          </p:cNvSpPr>
          <p:nvPr/>
        </p:nvSpPr>
        <p:spPr>
          <a:xfrm>
            <a:off x="587374" y="280350"/>
            <a:ext cx="11030885" cy="1564326"/>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dirty="0">
                <a:latin typeface="Barlow Black" panose="00000A00000000000000" pitchFamily="2" charset="0"/>
              </a:rPr>
              <a:t>PROBLEM BASED LEARNING </a:t>
            </a:r>
            <a:r>
              <a:rPr lang="da-DK" sz="4400" b="0" dirty="0">
                <a:latin typeface="Barlow Black" panose="00000A00000000000000" pitchFamily="2" charset="0"/>
              </a:rPr>
              <a:t>(</a:t>
            </a:r>
            <a:r>
              <a:rPr lang="da-DK" dirty="0">
                <a:latin typeface="Barlow Black" panose="00000A00000000000000" pitchFamily="2" charset="0"/>
              </a:rPr>
              <a:t>PBL</a:t>
            </a:r>
            <a:r>
              <a:rPr lang="da-DK" sz="4400" b="0" dirty="0">
                <a:latin typeface="Barlow Black" panose="00000A00000000000000" pitchFamily="2" charset="0"/>
              </a:rPr>
              <a:t>)</a:t>
            </a:r>
            <a:endParaRPr lang="da-DK" b="0" dirty="0">
              <a:latin typeface="Barlow Black" panose="00000A00000000000000" pitchFamily="2" charset="0"/>
            </a:endParaRPr>
          </a:p>
        </p:txBody>
      </p:sp>
      <p:sp>
        <p:nvSpPr>
          <p:cNvPr id="3" name="Pladsholder til slidenummer 2">
            <a:extLst>
              <a:ext uri="{FF2B5EF4-FFF2-40B4-BE49-F238E27FC236}">
                <a16:creationId xmlns:a16="http://schemas.microsoft.com/office/drawing/2014/main" id="{2213620C-2B23-6944-81CD-9B018AB00097}"/>
              </a:ext>
            </a:extLst>
          </p:cNvPr>
          <p:cNvSpPr>
            <a:spLocks noGrp="1"/>
          </p:cNvSpPr>
          <p:nvPr>
            <p:ph type="sldNum" sz="quarter" idx="10"/>
          </p:nvPr>
        </p:nvSpPr>
        <p:spPr/>
        <p:txBody>
          <a:bodyPr/>
          <a:lstStyle/>
          <a:p>
            <a:fld id="{D8D877B3-D348-4611-9BDB-C5374591D951}" type="slidenum">
              <a:rPr lang="en-US" smtClean="0"/>
              <a:pPr/>
              <a:t>14</a:t>
            </a:fld>
            <a:endParaRPr lang="en-US" dirty="0"/>
          </a:p>
        </p:txBody>
      </p:sp>
      <p:grpSp>
        <p:nvGrpSpPr>
          <p:cNvPr id="88" name="Gruppe 87">
            <a:extLst>
              <a:ext uri="{FF2B5EF4-FFF2-40B4-BE49-F238E27FC236}">
                <a16:creationId xmlns:a16="http://schemas.microsoft.com/office/drawing/2014/main" id="{C40C6D95-4F4D-7641-A83A-1231ABCDFFE4}"/>
              </a:ext>
            </a:extLst>
          </p:cNvPr>
          <p:cNvGrpSpPr/>
          <p:nvPr/>
        </p:nvGrpSpPr>
        <p:grpSpPr>
          <a:xfrm>
            <a:off x="520505" y="2749139"/>
            <a:ext cx="11085339" cy="2363927"/>
            <a:chOff x="520505" y="3206339"/>
            <a:chExt cx="11085339" cy="2363927"/>
          </a:xfrm>
        </p:grpSpPr>
        <p:sp>
          <p:nvSpPr>
            <p:cNvPr id="37" name="Rektangel 36">
              <a:extLst>
                <a:ext uri="{FF2B5EF4-FFF2-40B4-BE49-F238E27FC236}">
                  <a16:creationId xmlns:a16="http://schemas.microsoft.com/office/drawing/2014/main" id="{FDF5C116-5FD2-9C4A-8362-A1107BF41B0D}"/>
                </a:ext>
              </a:extLst>
            </p:cNvPr>
            <p:cNvSpPr/>
            <p:nvPr/>
          </p:nvSpPr>
          <p:spPr>
            <a:xfrm>
              <a:off x="4459458" y="3206339"/>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TEACHING</a:t>
              </a:r>
            </a:p>
          </p:txBody>
        </p:sp>
        <p:sp>
          <p:nvSpPr>
            <p:cNvPr id="39" name="Rektangel 38">
              <a:extLst>
                <a:ext uri="{FF2B5EF4-FFF2-40B4-BE49-F238E27FC236}">
                  <a16:creationId xmlns:a16="http://schemas.microsoft.com/office/drawing/2014/main" id="{1514DAAC-5573-BD4D-BAC3-C87FEE9166D8}"/>
                </a:ext>
              </a:extLst>
            </p:cNvPr>
            <p:cNvSpPr/>
            <p:nvPr/>
          </p:nvSpPr>
          <p:spPr>
            <a:xfrm>
              <a:off x="520505"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65FF72C5-2338-6E4D-B7DD-220447110785}"/>
                </a:ext>
              </a:extLst>
            </p:cNvPr>
            <p:cNvSpPr/>
            <p:nvPr/>
          </p:nvSpPr>
          <p:spPr>
            <a:xfrm>
              <a:off x="520505"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D1DE7ABB-7986-1443-A85D-BDC32D718215}"/>
                </a:ext>
              </a:extLst>
            </p:cNvPr>
            <p:cNvSpPr/>
            <p:nvPr/>
          </p:nvSpPr>
          <p:spPr>
            <a:xfrm>
              <a:off x="4459458"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Rektangel 43">
              <a:extLst>
                <a:ext uri="{FF2B5EF4-FFF2-40B4-BE49-F238E27FC236}">
                  <a16:creationId xmlns:a16="http://schemas.microsoft.com/office/drawing/2014/main" id="{05348A3D-1CDE-1149-B4A7-DD36541F9895}"/>
                </a:ext>
              </a:extLst>
            </p:cNvPr>
            <p:cNvSpPr/>
            <p:nvPr/>
          </p:nvSpPr>
          <p:spPr>
            <a:xfrm>
              <a:off x="8398411" y="3206339"/>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F634F55-2F94-0848-9047-D2CB3CEF6162}"/>
                </a:ext>
              </a:extLst>
            </p:cNvPr>
            <p:cNvSpPr/>
            <p:nvPr/>
          </p:nvSpPr>
          <p:spPr>
            <a:xfrm>
              <a:off x="4459458"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A7D64DFF-38E4-F747-9008-152242531019}"/>
                </a:ext>
              </a:extLst>
            </p:cNvPr>
            <p:cNvSpPr/>
            <p:nvPr/>
          </p:nvSpPr>
          <p:spPr>
            <a:xfrm>
              <a:off x="8398411" y="4148605"/>
              <a:ext cx="3207433" cy="479395"/>
            </a:xfrm>
            <a:prstGeom prst="rect">
              <a:avLst/>
            </a:prstGeom>
            <a:solidFill>
              <a:srgbClr val="211A52"/>
            </a:solid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Rektangel 46">
              <a:extLst>
                <a:ext uri="{FF2B5EF4-FFF2-40B4-BE49-F238E27FC236}">
                  <a16:creationId xmlns:a16="http://schemas.microsoft.com/office/drawing/2014/main" id="{3C424A7A-85EF-6F49-B742-5A25416FCFD4}"/>
                </a:ext>
              </a:extLst>
            </p:cNvPr>
            <p:cNvSpPr/>
            <p:nvPr/>
          </p:nvSpPr>
          <p:spPr>
            <a:xfrm>
              <a:off x="520505"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Rektangel 47">
              <a:extLst>
                <a:ext uri="{FF2B5EF4-FFF2-40B4-BE49-F238E27FC236}">
                  <a16:creationId xmlns:a16="http://schemas.microsoft.com/office/drawing/2014/main" id="{36761EC7-E78D-D643-9448-4E9D5BE44CE6}"/>
                </a:ext>
              </a:extLst>
            </p:cNvPr>
            <p:cNvSpPr/>
            <p:nvPr/>
          </p:nvSpPr>
          <p:spPr>
            <a:xfrm>
              <a:off x="4459458"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ktangel 48">
              <a:extLst>
                <a:ext uri="{FF2B5EF4-FFF2-40B4-BE49-F238E27FC236}">
                  <a16:creationId xmlns:a16="http://schemas.microsoft.com/office/drawing/2014/main" id="{18B68C00-7C17-C942-99E9-A8BD3A5E30E1}"/>
                </a:ext>
              </a:extLst>
            </p:cNvPr>
            <p:cNvSpPr/>
            <p:nvPr/>
          </p:nvSpPr>
          <p:spPr>
            <a:xfrm>
              <a:off x="8398411" y="5090871"/>
              <a:ext cx="3207433" cy="479395"/>
            </a:xfrm>
            <a:prstGeom prst="rect">
              <a:avLst/>
            </a:prstGeom>
            <a:noFill/>
            <a:ln>
              <a:solidFill>
                <a:srgbClr val="211C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ktangel 49">
              <a:extLst>
                <a:ext uri="{FF2B5EF4-FFF2-40B4-BE49-F238E27FC236}">
                  <a16:creationId xmlns:a16="http://schemas.microsoft.com/office/drawing/2014/main" id="{8C2D7C79-644F-7845-AD05-E549E4CB36A4}"/>
                </a:ext>
              </a:extLst>
            </p:cNvPr>
            <p:cNvSpPr/>
            <p:nvPr/>
          </p:nvSpPr>
          <p:spPr>
            <a:xfrm>
              <a:off x="8398410" y="3206339"/>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GROUP WORK </a:t>
              </a:r>
            </a:p>
          </p:txBody>
        </p:sp>
        <p:sp>
          <p:nvSpPr>
            <p:cNvPr id="51" name="Rektangel 50">
              <a:extLst>
                <a:ext uri="{FF2B5EF4-FFF2-40B4-BE49-F238E27FC236}">
                  <a16:creationId xmlns:a16="http://schemas.microsoft.com/office/drawing/2014/main" id="{E6DE40A5-0EA6-A34E-B767-CFD013BD952E}"/>
                </a:ext>
              </a:extLst>
            </p:cNvPr>
            <p:cNvSpPr/>
            <p:nvPr/>
          </p:nvSpPr>
          <p:spPr>
            <a:xfrm>
              <a:off x="520505" y="3206340"/>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LITERATURE </a:t>
              </a:r>
            </a:p>
          </p:txBody>
        </p:sp>
        <p:sp>
          <p:nvSpPr>
            <p:cNvPr id="52" name="Rektangel 51">
              <a:extLst>
                <a:ext uri="{FF2B5EF4-FFF2-40B4-BE49-F238E27FC236}">
                  <a16:creationId xmlns:a16="http://schemas.microsoft.com/office/drawing/2014/main" id="{6FF2B351-B871-0E46-B2D6-6F144B853D19}"/>
                </a:ext>
              </a:extLst>
            </p:cNvPr>
            <p:cNvSpPr/>
            <p:nvPr/>
          </p:nvSpPr>
          <p:spPr>
            <a:xfrm>
              <a:off x="4459458" y="5090870"/>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WORK</a:t>
              </a:r>
            </a:p>
          </p:txBody>
        </p:sp>
        <p:sp>
          <p:nvSpPr>
            <p:cNvPr id="53" name="Rektangel 52">
              <a:extLst>
                <a:ext uri="{FF2B5EF4-FFF2-40B4-BE49-F238E27FC236}">
                  <a16:creationId xmlns:a16="http://schemas.microsoft.com/office/drawing/2014/main" id="{AD7D3AC0-28E1-5044-87B0-155206A58F07}"/>
                </a:ext>
              </a:extLst>
            </p:cNvPr>
            <p:cNvSpPr/>
            <p:nvPr/>
          </p:nvSpPr>
          <p:spPr>
            <a:xfrm>
              <a:off x="8398410" y="5090870"/>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EXPERIMENTS</a:t>
              </a:r>
            </a:p>
          </p:txBody>
        </p:sp>
        <p:sp>
          <p:nvSpPr>
            <p:cNvPr id="54" name="Rektangel 53">
              <a:extLst>
                <a:ext uri="{FF2B5EF4-FFF2-40B4-BE49-F238E27FC236}">
                  <a16:creationId xmlns:a16="http://schemas.microsoft.com/office/drawing/2014/main" id="{9D66C8CD-FC05-F541-8BD5-43E3EE573B37}"/>
                </a:ext>
              </a:extLst>
            </p:cNvPr>
            <p:cNvSpPr/>
            <p:nvPr/>
          </p:nvSpPr>
          <p:spPr>
            <a:xfrm>
              <a:off x="520505" y="5090871"/>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rgbClr val="211C51"/>
                  </a:solidFill>
                </a:rPr>
                <a:t>GUIDANCE</a:t>
              </a:r>
            </a:p>
          </p:txBody>
        </p:sp>
        <p:sp>
          <p:nvSpPr>
            <p:cNvPr id="55" name="Rektangel 54">
              <a:extLst>
                <a:ext uri="{FF2B5EF4-FFF2-40B4-BE49-F238E27FC236}">
                  <a16:creationId xmlns:a16="http://schemas.microsoft.com/office/drawing/2014/main" id="{864C74FF-BF8C-EA4F-BD0C-5FE3854AB8B8}"/>
                </a:ext>
              </a:extLst>
            </p:cNvPr>
            <p:cNvSpPr/>
            <p:nvPr/>
          </p:nvSpPr>
          <p:spPr>
            <a:xfrm>
              <a:off x="4459458" y="4148605"/>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PROBLEM SOLUTION</a:t>
              </a:r>
            </a:p>
          </p:txBody>
        </p:sp>
        <p:sp>
          <p:nvSpPr>
            <p:cNvPr id="56" name="Rektangel 55">
              <a:extLst>
                <a:ext uri="{FF2B5EF4-FFF2-40B4-BE49-F238E27FC236}">
                  <a16:creationId xmlns:a16="http://schemas.microsoft.com/office/drawing/2014/main" id="{16E2A9D1-387C-E84D-83EE-717734A9FD59}"/>
                </a:ext>
              </a:extLst>
            </p:cNvPr>
            <p:cNvSpPr/>
            <p:nvPr/>
          </p:nvSpPr>
          <p:spPr>
            <a:xfrm>
              <a:off x="8398410" y="4148605"/>
              <a:ext cx="3207433" cy="479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PROJECT / DOCUMENTATION</a:t>
              </a:r>
            </a:p>
          </p:txBody>
        </p:sp>
        <p:sp>
          <p:nvSpPr>
            <p:cNvPr id="57" name="Rektangel 56">
              <a:extLst>
                <a:ext uri="{FF2B5EF4-FFF2-40B4-BE49-F238E27FC236}">
                  <a16:creationId xmlns:a16="http://schemas.microsoft.com/office/drawing/2014/main" id="{E37AB539-5126-844B-AE0A-49A25A6A068F}"/>
                </a:ext>
              </a:extLst>
            </p:cNvPr>
            <p:cNvSpPr/>
            <p:nvPr/>
          </p:nvSpPr>
          <p:spPr>
            <a:xfrm>
              <a:off x="520505" y="4148606"/>
              <a:ext cx="3207433" cy="479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solidFill>
                    <a:schemeClr val="bg1"/>
                  </a:solidFill>
                </a:rPr>
                <a:t>PROBLEM ANALYSIS</a:t>
              </a:r>
            </a:p>
          </p:txBody>
        </p:sp>
        <p:sp>
          <p:nvSpPr>
            <p:cNvPr id="58" name="Højrepil 57">
              <a:extLst>
                <a:ext uri="{FF2B5EF4-FFF2-40B4-BE49-F238E27FC236}">
                  <a16:creationId xmlns:a16="http://schemas.microsoft.com/office/drawing/2014/main" id="{04D4AC93-C415-B14D-A5A7-3FA7947DA422}"/>
                </a:ext>
              </a:extLst>
            </p:cNvPr>
            <p:cNvSpPr/>
            <p:nvPr/>
          </p:nvSpPr>
          <p:spPr>
            <a:xfrm>
              <a:off x="3845947" y="4236721"/>
              <a:ext cx="495500" cy="30316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Højrepil 58">
              <a:extLst>
                <a:ext uri="{FF2B5EF4-FFF2-40B4-BE49-F238E27FC236}">
                  <a16:creationId xmlns:a16="http://schemas.microsoft.com/office/drawing/2014/main" id="{BB384D8C-F470-8941-88EB-86982C119E26}"/>
                </a:ext>
              </a:extLst>
            </p:cNvPr>
            <p:cNvSpPr/>
            <p:nvPr/>
          </p:nvSpPr>
          <p:spPr>
            <a:xfrm>
              <a:off x="7784900" y="4236721"/>
              <a:ext cx="495500" cy="30316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61" name="Lige pilforbindelse 60">
              <a:extLst>
                <a:ext uri="{FF2B5EF4-FFF2-40B4-BE49-F238E27FC236}">
                  <a16:creationId xmlns:a16="http://schemas.microsoft.com/office/drawing/2014/main" id="{1D00A2A5-71C6-C441-A8DC-48FBC766A6C7}"/>
                </a:ext>
              </a:extLst>
            </p:cNvPr>
            <p:cNvCxnSpPr>
              <a:cxnSpLocks/>
            </p:cNvCxnSpPr>
            <p:nvPr/>
          </p:nvCxnSpPr>
          <p:spPr>
            <a:xfrm>
              <a:off x="3727938" y="3685734"/>
              <a:ext cx="672514"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Lige pilforbindelse 64">
              <a:extLst>
                <a:ext uri="{FF2B5EF4-FFF2-40B4-BE49-F238E27FC236}">
                  <a16:creationId xmlns:a16="http://schemas.microsoft.com/office/drawing/2014/main" id="{8B99FC79-72AA-A643-A1DD-683E9C85BF6E}"/>
                </a:ext>
              </a:extLst>
            </p:cNvPr>
            <p:cNvCxnSpPr>
              <a:cxnSpLocks/>
            </p:cNvCxnSpPr>
            <p:nvPr/>
          </p:nvCxnSpPr>
          <p:spPr>
            <a:xfrm flipV="1">
              <a:off x="3727938" y="4700995"/>
              <a:ext cx="672514" cy="388870"/>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1759348B-A5CF-B749-BD74-E6C938508213}"/>
                </a:ext>
              </a:extLst>
            </p:cNvPr>
            <p:cNvCxnSpPr>
              <a:cxnSpLocks/>
            </p:cNvCxnSpPr>
            <p:nvPr/>
          </p:nvCxnSpPr>
          <p:spPr>
            <a:xfrm flipH="1">
              <a:off x="7731927" y="3685734"/>
              <a:ext cx="666482"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Lige pilforbindelse 68">
              <a:extLst>
                <a:ext uri="{FF2B5EF4-FFF2-40B4-BE49-F238E27FC236}">
                  <a16:creationId xmlns:a16="http://schemas.microsoft.com/office/drawing/2014/main" id="{B51292D4-BD42-4B41-B2E3-925D3F367C9A}"/>
                </a:ext>
              </a:extLst>
            </p:cNvPr>
            <p:cNvCxnSpPr>
              <a:cxnSpLocks/>
            </p:cNvCxnSpPr>
            <p:nvPr/>
          </p:nvCxnSpPr>
          <p:spPr>
            <a:xfrm flipH="1" flipV="1">
              <a:off x="7731927" y="4700995"/>
              <a:ext cx="689148" cy="388870"/>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8FCABE96-EA4A-9B4A-A995-D6758B7F2E7F}"/>
                </a:ext>
              </a:extLst>
            </p:cNvPr>
            <p:cNvCxnSpPr>
              <a:cxnSpLocks/>
            </p:cNvCxnSpPr>
            <p:nvPr/>
          </p:nvCxnSpPr>
          <p:spPr>
            <a:xfrm>
              <a:off x="6074506" y="3685734"/>
              <a:ext cx="0" cy="389877"/>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Lige pilforbindelse 70">
              <a:extLst>
                <a:ext uri="{FF2B5EF4-FFF2-40B4-BE49-F238E27FC236}">
                  <a16:creationId xmlns:a16="http://schemas.microsoft.com/office/drawing/2014/main" id="{CBA9A6AC-830B-154A-A629-10B14F94595F}"/>
                </a:ext>
              </a:extLst>
            </p:cNvPr>
            <p:cNvCxnSpPr>
              <a:cxnSpLocks/>
            </p:cNvCxnSpPr>
            <p:nvPr/>
          </p:nvCxnSpPr>
          <p:spPr>
            <a:xfrm flipV="1">
              <a:off x="6074506" y="4699989"/>
              <a:ext cx="0" cy="389876"/>
            </a:xfrm>
            <a:prstGeom prst="straightConnector1">
              <a:avLst/>
            </a:prstGeom>
            <a:ln>
              <a:solidFill>
                <a:srgbClr val="211C51"/>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Rektangel 86">
            <a:extLst>
              <a:ext uri="{FF2B5EF4-FFF2-40B4-BE49-F238E27FC236}">
                <a16:creationId xmlns:a16="http://schemas.microsoft.com/office/drawing/2014/main" id="{7D87BAC6-17AC-9A4A-9676-09E450764E12}"/>
              </a:ext>
            </a:extLst>
          </p:cNvPr>
          <p:cNvSpPr/>
          <p:nvPr/>
        </p:nvSpPr>
        <p:spPr>
          <a:xfrm>
            <a:off x="9274629" y="5234194"/>
            <a:ext cx="2343630" cy="1472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a-DK" i="1" dirty="0">
                <a:solidFill>
                  <a:srgbClr val="211C51"/>
                </a:solidFill>
                <a:latin typeface="Barlow Medium" panose="00000600000000000000" pitchFamily="2" charset="0"/>
              </a:rPr>
              <a:t>The PBL model</a:t>
            </a:r>
          </a:p>
        </p:txBody>
      </p:sp>
      <p:sp>
        <p:nvSpPr>
          <p:cNvPr id="36" name="Tekstfelt 35"/>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38" name="Billede 37">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364161" y="66594"/>
            <a:ext cx="330852" cy="247036"/>
          </a:xfrm>
          <a:prstGeom prst="rect">
            <a:avLst/>
          </a:prstGeom>
        </p:spPr>
      </p:pic>
    </p:spTree>
    <p:extLst>
      <p:ext uri="{BB962C8B-B14F-4D97-AF65-F5344CB8AC3E}">
        <p14:creationId xmlns:p14="http://schemas.microsoft.com/office/powerpoint/2010/main" val="241121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0"/>
          </p:nvPr>
        </p:nvSpPr>
        <p:spPr/>
        <p:txBody>
          <a:bodyPr rtlCol="0"/>
          <a:lstStyle/>
          <a:p>
            <a:pPr rtl="0"/>
            <a:fld id="{D8D877B3-D348-4611-9BDB-C5374591D951}" type="slidenum">
              <a:rPr lang="en-US" smtClean="0"/>
              <a:pPr rtl="0"/>
              <a:t>15</a:t>
            </a:fld>
            <a:endParaRPr lang="en-US" dirty="0"/>
          </a:p>
        </p:txBody>
      </p:sp>
      <p:sp>
        <p:nvSpPr>
          <p:cNvPr id="4" name="Titel 3"/>
          <p:cNvSpPr>
            <a:spLocks noGrp="1"/>
          </p:cNvSpPr>
          <p:nvPr>
            <p:ph type="title"/>
          </p:nvPr>
        </p:nvSpPr>
        <p:spPr>
          <a:xfrm>
            <a:off x="587375" y="357948"/>
            <a:ext cx="6393288" cy="1486727"/>
          </a:xfrm>
        </p:spPr>
        <p:txBody>
          <a:bodyPr rtlCol="0"/>
          <a:lstStyle/>
          <a:p>
            <a:pPr rtl="0"/>
            <a:r>
              <a:rPr lang="en-gb" dirty="0">
                <a:solidFill>
                  <a:srgbClr val="211A52"/>
                </a:solidFill>
                <a:latin typeface="Barlow Black" panose="00000A00000000000000" pitchFamily="2" charset="0"/>
              </a:rPr>
              <a:t>ELEMENTS IN THE </a:t>
            </a:r>
            <a:br>
              <a:rPr lang="da-DK"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LEARNING PROCESS</a:t>
            </a:r>
            <a:br>
              <a:rPr lang="da-DK" dirty="0"/>
            </a:br>
            <a:endParaRPr lang="da-DK" dirty="0"/>
          </a:p>
        </p:txBody>
      </p:sp>
      <p:sp>
        <p:nvSpPr>
          <p:cNvPr id="11" name="Текст 7"/>
          <p:cNvSpPr txBox="1">
            <a:spLocks/>
          </p:cNvSpPr>
          <p:nvPr/>
        </p:nvSpPr>
        <p:spPr>
          <a:xfrm>
            <a:off x="9017746" y="3012967"/>
            <a:ext cx="1341110" cy="603114"/>
          </a:xfrm>
          <a:prstGeom prst="rect">
            <a:avLst/>
          </a:prstGeom>
        </p:spPr>
        <p:txBody>
          <a:bodyPr tIns="0" rtlCol="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defRPr/>
            </a:pPr>
            <a:r>
              <a:rPr lang="en-gb" sz="3600">
                <a:solidFill>
                  <a:schemeClr val="bg1"/>
                </a:solidFill>
                <a:ea typeface="Butler" charset="0"/>
                <a:cs typeface="Butler" charset="0"/>
              </a:rPr>
              <a:t>50%</a:t>
            </a:r>
            <a:endParaRPr lang="en-US" sz="3600" dirty="0">
              <a:solidFill>
                <a:schemeClr val="bg1"/>
              </a:solidFill>
              <a:ea typeface="Butler" charset="0"/>
              <a:cs typeface="Butler" charset="0"/>
            </a:endParaRPr>
          </a:p>
        </p:txBody>
      </p:sp>
      <p:sp>
        <p:nvSpPr>
          <p:cNvPr id="13" name="TextBox 22"/>
          <p:cNvSpPr txBox="1"/>
          <p:nvPr/>
        </p:nvSpPr>
        <p:spPr>
          <a:xfrm>
            <a:off x="8251543" y="5051471"/>
            <a:ext cx="3549364" cy="978729"/>
          </a:xfrm>
          <a:prstGeom prst="rect">
            <a:avLst/>
          </a:prstGeom>
          <a:noFill/>
        </p:spPr>
        <p:txBody>
          <a:bodyPr wrap="square" lIns="0" rIns="0" rtlCol="0">
            <a:spAutoFit/>
          </a:bodyPr>
          <a:lstStyle/>
          <a:p>
            <a:pPr rtl="0">
              <a:lnSpc>
                <a:spcPct val="120000"/>
              </a:lnSpc>
            </a:pPr>
            <a:r>
              <a:rPr lang="en-gb" sz="1600" dirty="0">
                <a:solidFill>
                  <a:schemeClr val="bg1">
                    <a:alpha val="80000"/>
                  </a:schemeClr>
                </a:solidFill>
              </a:rPr>
              <a:t>I 50% of all master theses </a:t>
            </a:r>
          </a:p>
          <a:p>
            <a:pPr rtl="0">
              <a:lnSpc>
                <a:spcPct val="120000"/>
              </a:lnSpc>
            </a:pPr>
            <a:r>
              <a:rPr lang="en-gb" sz="1600" dirty="0">
                <a:solidFill>
                  <a:schemeClr val="bg1">
                    <a:alpha val="80000"/>
                  </a:schemeClr>
                </a:solidFill>
              </a:rPr>
              <a:t>were prepared in collaboration with companies or other external partners</a:t>
            </a:r>
            <a:endParaRPr lang="en-GB" sz="1600" dirty="0">
              <a:solidFill>
                <a:schemeClr val="bg1">
                  <a:alpha val="80000"/>
                </a:schemeClr>
              </a:solidFill>
            </a:endParaRPr>
          </a:p>
        </p:txBody>
      </p:sp>
      <p:sp>
        <p:nvSpPr>
          <p:cNvPr id="23" name="Tekstfelt 22"/>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24" name="Billede 23">
            <a:extLst>
              <a:ext uri="{FF2B5EF4-FFF2-40B4-BE49-F238E27FC236}">
                <a16:creationId xmlns:a16="http://schemas.microsoft.com/office/drawing/2014/main" id="{943CD88E-1AEB-BF42-BB9F-87C65ABDF768}"/>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1893960"/>
            <a:ext cx="6657975" cy="4238625"/>
          </a:xfrm>
          <a:prstGeom prst="rect">
            <a:avLst/>
          </a:prstGeom>
        </p:spPr>
      </p:pic>
      <p:sp>
        <p:nvSpPr>
          <p:cNvPr id="5" name="Rektangel 4"/>
          <p:cNvSpPr/>
          <p:nvPr/>
        </p:nvSpPr>
        <p:spPr>
          <a:xfrm>
            <a:off x="7245350" y="0"/>
            <a:ext cx="4946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endParaRPr lang="en-US" b="1" dirty="0">
              <a:solidFill>
                <a:schemeClr val="bg1"/>
              </a:solidFill>
            </a:endParaRPr>
          </a:p>
          <a:p>
            <a:pPr>
              <a:lnSpc>
                <a:spcPct val="70000"/>
              </a:lnSpc>
            </a:pPr>
            <a:r>
              <a:rPr lang="en-US" b="1" dirty="0">
                <a:solidFill>
                  <a:schemeClr val="bg1"/>
                </a:solidFill>
              </a:rPr>
              <a:t>             COLLABORATION</a:t>
            </a:r>
            <a:endParaRPr lang="en-US" dirty="0">
              <a:solidFill>
                <a:schemeClr val="bg1"/>
              </a:solidFill>
            </a:endParaRPr>
          </a:p>
        </p:txBody>
      </p:sp>
      <p:graphicFrame>
        <p:nvGraphicFramePr>
          <p:cNvPr id="25" name="Chart 4"/>
          <p:cNvGraphicFramePr/>
          <p:nvPr>
            <p:extLst>
              <p:ext uri="{D42A27DB-BD31-4B8C-83A1-F6EECF244321}">
                <p14:modId xmlns:p14="http://schemas.microsoft.com/office/powerpoint/2010/main" val="731852188"/>
              </p:ext>
            </p:extLst>
          </p:nvPr>
        </p:nvGraphicFramePr>
        <p:xfrm>
          <a:off x="8312825" y="1532164"/>
          <a:ext cx="3027062" cy="2393344"/>
        </p:xfrm>
        <a:graphic>
          <a:graphicData uri="http://schemas.openxmlformats.org/drawingml/2006/chart">
            <c:chart xmlns:c="http://schemas.openxmlformats.org/drawingml/2006/chart" xmlns:r="http://schemas.openxmlformats.org/officeDocument/2006/relationships" r:id="rId5"/>
          </a:graphicData>
        </a:graphic>
      </p:graphicFrame>
      <p:sp>
        <p:nvSpPr>
          <p:cNvPr id="9" name="Tekstfelt 8"/>
          <p:cNvSpPr txBox="1"/>
          <p:nvPr/>
        </p:nvSpPr>
        <p:spPr>
          <a:xfrm>
            <a:off x="8103341" y="4932256"/>
            <a:ext cx="3845768" cy="1200329"/>
          </a:xfrm>
          <a:prstGeom prst="rect">
            <a:avLst/>
          </a:prstGeom>
          <a:noFill/>
        </p:spPr>
        <p:txBody>
          <a:bodyPr wrap="square" rtlCol="0">
            <a:spAutoFit/>
          </a:bodyPr>
          <a:lstStyle/>
          <a:p>
            <a:r>
              <a:rPr lang="en-US" dirty="0">
                <a:solidFill>
                  <a:schemeClr val="bg1"/>
                </a:solidFill>
                <a:latin typeface="Barlow Light" panose="00000400000000000000" pitchFamily="2" charset="0"/>
              </a:rPr>
              <a:t>50% of the master’s thesis are produced in </a:t>
            </a:r>
            <a:br>
              <a:rPr lang="en-US" dirty="0">
                <a:solidFill>
                  <a:schemeClr val="bg1"/>
                </a:solidFill>
                <a:latin typeface="Barlow Light" panose="00000400000000000000" pitchFamily="2" charset="0"/>
              </a:rPr>
            </a:br>
            <a:r>
              <a:rPr lang="en-US" dirty="0">
                <a:solidFill>
                  <a:schemeClr val="bg1"/>
                </a:solidFill>
                <a:latin typeface="Barlow Light" panose="00000400000000000000" pitchFamily="2" charset="0"/>
              </a:rPr>
              <a:t>collaboration with </a:t>
            </a:r>
            <a:br>
              <a:rPr lang="en-US" dirty="0">
                <a:solidFill>
                  <a:schemeClr val="bg1"/>
                </a:solidFill>
                <a:latin typeface="Barlow Light" panose="00000400000000000000" pitchFamily="2" charset="0"/>
              </a:rPr>
            </a:br>
            <a:r>
              <a:rPr lang="en-US" dirty="0">
                <a:solidFill>
                  <a:schemeClr val="bg1"/>
                </a:solidFill>
                <a:latin typeface="Barlow Light" panose="00000400000000000000" pitchFamily="2" charset="0"/>
              </a:rPr>
              <a:t>companies/ external partners </a:t>
            </a:r>
          </a:p>
        </p:txBody>
      </p:sp>
    </p:spTree>
    <p:extLst>
      <p:ext uri="{BB962C8B-B14F-4D97-AF65-F5344CB8AC3E}">
        <p14:creationId xmlns:p14="http://schemas.microsoft.com/office/powerpoint/2010/main" val="329515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4FEDB89-D9EA-41F8-955D-9CE8D21413C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59273"/>
            <a:ext cx="4978539" cy="1621619"/>
          </a:xfrm>
        </p:spPr>
        <p:txBody>
          <a:bodyPr/>
          <a:lstStyle/>
          <a:p>
            <a:r>
              <a:rPr lang="da-DK" dirty="0">
                <a:latin typeface="Barlow Black" panose="00000A00000000000000" pitchFamily="2" charset="0"/>
                <a:cs typeface="Arial" panose="020B0604020202020204" pitchFamily="34" charset="0"/>
              </a:rPr>
              <a:t>INSTITUTE FOR ADVANCED STUDY IN PBL (IAS PBL</a:t>
            </a:r>
            <a:r>
              <a:rPr lang="da-DK" dirty="0">
                <a:latin typeface="Arial" panose="020B0604020202020204" pitchFamily="34" charset="0"/>
                <a:cs typeface="Arial" panose="020B0604020202020204" pitchFamily="34" charset="0"/>
              </a:rPr>
              <a:t>)</a:t>
            </a:r>
          </a:p>
        </p:txBody>
      </p:sp>
      <p:sp>
        <p:nvSpPr>
          <p:cNvPr id="5" name="Pladsholder til tekst 4">
            <a:extLst>
              <a:ext uri="{FF2B5EF4-FFF2-40B4-BE49-F238E27FC236}">
                <a16:creationId xmlns:a16="http://schemas.microsoft.com/office/drawing/2014/main" id="{DC174E8B-5427-4249-AA61-3D009ED0AB12}"/>
              </a:ext>
            </a:extLst>
          </p:cNvPr>
          <p:cNvSpPr>
            <a:spLocks noGrp="1"/>
          </p:cNvSpPr>
          <p:nvPr>
            <p:ph type="body" sz="quarter" idx="12"/>
          </p:nvPr>
        </p:nvSpPr>
        <p:spPr>
          <a:xfrm>
            <a:off x="711131" y="2496575"/>
            <a:ext cx="4978538" cy="3880251"/>
          </a:xfrm>
        </p:spPr>
        <p:txBody>
          <a:bodyPr>
            <a:noAutofit/>
          </a:bodyPr>
          <a:lstStyle/>
          <a:p>
            <a:pPr>
              <a:lnSpc>
                <a:spcPct val="120000"/>
              </a:lnSpc>
              <a:spcBef>
                <a:spcPts val="0"/>
              </a:spcBef>
              <a:spcAft>
                <a:spcPts val="1200"/>
              </a:spcAft>
            </a:pPr>
            <a:r>
              <a:rPr lang="en-US" b="0" i="0" dirty="0">
                <a:solidFill>
                  <a:srgbClr val="211A52"/>
                </a:solidFill>
                <a:effectLst/>
                <a:latin typeface="Barlow Light" panose="00000400000000000000" pitchFamily="2" charset="0"/>
              </a:rPr>
              <a:t>The Institute for Advanced Study in PBL (IAS PBL) is a cross-faculty unit that aims to strengthen the quality and development of PBL research and practice across AAU.</a:t>
            </a:r>
          </a:p>
          <a:p>
            <a:pPr>
              <a:lnSpc>
                <a:spcPct val="120000"/>
              </a:lnSpc>
              <a:spcBef>
                <a:spcPts val="0"/>
              </a:spcBef>
              <a:spcAft>
                <a:spcPts val="1200"/>
              </a:spcAft>
            </a:pPr>
            <a:r>
              <a:rPr lang="en-US" b="0" i="0" dirty="0">
                <a:solidFill>
                  <a:srgbClr val="211A52"/>
                </a:solidFill>
                <a:effectLst/>
                <a:latin typeface="Barlow Light" panose="00000400000000000000" pitchFamily="2" charset="0"/>
              </a:rPr>
              <a:t>IAS PBL will function as a hub for research, knowledge sharing, competence development, collaboration and experiments with PBL.</a:t>
            </a:r>
          </a:p>
          <a:p>
            <a:pPr>
              <a:lnSpc>
                <a:spcPct val="120000"/>
              </a:lnSpc>
              <a:spcBef>
                <a:spcPts val="0"/>
              </a:spcBef>
              <a:spcAft>
                <a:spcPts val="1200"/>
              </a:spcAft>
            </a:pPr>
            <a:r>
              <a:rPr lang="en-US" b="0" i="0" dirty="0">
                <a:solidFill>
                  <a:srgbClr val="211A52"/>
                </a:solidFill>
                <a:effectLst/>
                <a:latin typeface="Barlow Light" panose="00000400000000000000" pitchFamily="2" charset="0"/>
              </a:rPr>
              <a:t>As a hub for research, development and knowledge sharing, a central task for IAS PBL is to engage and work closely with local environments in all faculties, departments, and organisational units.  </a:t>
            </a:r>
            <a:endParaRPr lang="da-DK" dirty="0">
              <a:solidFill>
                <a:srgbClr val="211A52"/>
              </a:solidFill>
              <a:latin typeface="Barlow Light" panose="00000400000000000000" pitchFamily="2" charset="0"/>
            </a:endParaRPr>
          </a:p>
        </p:txBody>
      </p:sp>
      <p:sp>
        <p:nvSpPr>
          <p:cNvPr id="9" name="Tekstfelt 8">
            <a:extLst>
              <a:ext uri="{FF2B5EF4-FFF2-40B4-BE49-F238E27FC236}">
                <a16:creationId xmlns:a16="http://schemas.microsoft.com/office/drawing/2014/main" id="{0264B647-F708-30E9-565E-AAF557E81356}"/>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0" name="Billede 9">
            <a:extLst>
              <a:ext uri="{FF2B5EF4-FFF2-40B4-BE49-F238E27FC236}">
                <a16:creationId xmlns:a16="http://schemas.microsoft.com/office/drawing/2014/main" id="{264C1B6B-A8CA-380F-39AE-9C279E89B65D}"/>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spTree>
    <p:extLst>
      <p:ext uri="{BB962C8B-B14F-4D97-AF65-F5344CB8AC3E}">
        <p14:creationId xmlns:p14="http://schemas.microsoft.com/office/powerpoint/2010/main" val="419679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0E9AE-FA51-8760-5129-7F7E79B3F3C1}"/>
              </a:ext>
            </a:extLst>
          </p:cNvPr>
          <p:cNvSpPr>
            <a:spLocks noGrp="1"/>
          </p:cNvSpPr>
          <p:nvPr>
            <p:ph type="title"/>
          </p:nvPr>
        </p:nvSpPr>
        <p:spPr>
          <a:xfrm>
            <a:off x="587375" y="367631"/>
            <a:ext cx="7582590" cy="1621619"/>
          </a:xfrm>
        </p:spPr>
        <p:txBody>
          <a:bodyPr/>
          <a:lstStyle/>
          <a:p>
            <a:r>
              <a:rPr lang="da-DK" b="0" dirty="0">
                <a:latin typeface="Barlow Black" panose="00000A00000000000000" pitchFamily="2" charset="0"/>
              </a:rPr>
              <a:t>STUDY ACTIVITY MODEL</a:t>
            </a:r>
          </a:p>
        </p:txBody>
      </p:sp>
      <p:sp>
        <p:nvSpPr>
          <p:cNvPr id="5" name="Pladsholder til tekst 4">
            <a:extLst>
              <a:ext uri="{FF2B5EF4-FFF2-40B4-BE49-F238E27FC236}">
                <a16:creationId xmlns:a16="http://schemas.microsoft.com/office/drawing/2014/main" id="{B4A65417-D6DD-15AA-8538-752DA864C0D7}"/>
              </a:ext>
            </a:extLst>
          </p:cNvPr>
          <p:cNvSpPr>
            <a:spLocks noGrp="1"/>
          </p:cNvSpPr>
          <p:nvPr>
            <p:ph type="body" sz="quarter" idx="13"/>
          </p:nvPr>
        </p:nvSpPr>
        <p:spPr/>
        <p:txBody>
          <a:bodyPr/>
          <a:lstStyle/>
          <a:p>
            <a:endParaRPr lang="da-DK"/>
          </a:p>
        </p:txBody>
      </p:sp>
      <p:sp>
        <p:nvSpPr>
          <p:cNvPr id="3" name="Pladsholder til tekst 4">
            <a:extLst>
              <a:ext uri="{FF2B5EF4-FFF2-40B4-BE49-F238E27FC236}">
                <a16:creationId xmlns:a16="http://schemas.microsoft.com/office/drawing/2014/main" id="{1235BCD4-ADFF-AA86-EE24-9F41A48FBCD7}"/>
              </a:ext>
            </a:extLst>
          </p:cNvPr>
          <p:cNvSpPr txBox="1">
            <a:spLocks/>
          </p:cNvSpPr>
          <p:nvPr/>
        </p:nvSpPr>
        <p:spPr>
          <a:xfrm>
            <a:off x="7277425" y="1462424"/>
            <a:ext cx="4208560" cy="4674562"/>
          </a:xfrm>
          <a:prstGeom prst="rect">
            <a:avLst/>
          </a:prstGeom>
        </p:spPr>
        <p:txBody>
          <a:bodyPr vert="horz" lIns="0" tIns="45715" rIns="0" bIns="45715" rtlCol="0">
            <a:normAutofit fontScale="92500" lnSpcReduction="20000"/>
          </a:bodyPr>
          <a:lstStyle>
            <a:lvl1pPr marL="285750" indent="-285750" algn="l" defTabSz="914318" rtl="0" eaLnBrk="1" latinLnBrk="0" hangingPunct="1">
              <a:lnSpc>
                <a:spcPct val="100000"/>
              </a:lnSpc>
              <a:spcBef>
                <a:spcPts val="600"/>
              </a:spcBef>
              <a:buFontTx/>
              <a:buBlip>
                <a:blip r:embed="rId2"/>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Our educational programs combine traditional teaching with problem-based learning (PBL).</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We work closely with the business community.</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We promote coherence between engineering and science educations.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Interdisciplinary collaboration based on clear professional competencies and self-understanding is highly valued.</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Students work with considerable freedom in their projects and receive tailored support from supervisors.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Project participants are individually assessed through a thorough group examination (3-4 hours).</a:t>
            </a:r>
          </a:p>
          <a:p>
            <a:pPr defTabSz="914207">
              <a:lnSpc>
                <a:spcPct val="120000"/>
              </a:lnSpc>
              <a:spcBef>
                <a:spcPts val="0"/>
              </a:spcBef>
              <a:spcAft>
                <a:spcPts val="1200"/>
              </a:spcAft>
            </a:pPr>
            <a:r>
              <a:rPr lang="en-US" sz="1600" b="0" i="0" dirty="0">
                <a:solidFill>
                  <a:srgbClr val="211A52"/>
                </a:solidFill>
                <a:effectLst/>
                <a:latin typeface="Barlow Light" panose="00000400000000000000" pitchFamily="2" charset="0"/>
              </a:rPr>
              <a:t>All projects are based on real-world problems.</a:t>
            </a:r>
            <a:endParaRPr lang="da-DK" sz="1400" dirty="0">
              <a:solidFill>
                <a:srgbClr val="211A52"/>
              </a:solidFill>
              <a:latin typeface="Barlow Light" panose="00000400000000000000" pitchFamily="2" charset="0"/>
            </a:endParaRPr>
          </a:p>
        </p:txBody>
      </p:sp>
      <p:pic>
        <p:nvPicPr>
          <p:cNvPr id="8" name="Billede 7" descr="Et billede, der indeholder tekst, skærmbillede, cirkel, Font/skrifttype&#10;&#10;Automatisk genereret beskrivelse">
            <a:extLst>
              <a:ext uri="{FF2B5EF4-FFF2-40B4-BE49-F238E27FC236}">
                <a16:creationId xmlns:a16="http://schemas.microsoft.com/office/drawing/2014/main" id="{DC6FBC44-1B1B-2CA8-D9BC-00F28A18A58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047"/>
          <a:stretch/>
        </p:blipFill>
        <p:spPr>
          <a:xfrm>
            <a:off x="409741" y="1352800"/>
            <a:ext cx="6573997" cy="4674562"/>
          </a:xfrm>
          <a:prstGeom prst="rect">
            <a:avLst/>
          </a:prstGeom>
        </p:spPr>
      </p:pic>
      <p:sp>
        <p:nvSpPr>
          <p:cNvPr id="11" name="Tekstfelt 10">
            <a:extLst>
              <a:ext uri="{FF2B5EF4-FFF2-40B4-BE49-F238E27FC236}">
                <a16:creationId xmlns:a16="http://schemas.microsoft.com/office/drawing/2014/main" id="{5C2AE1F4-1F90-45D1-8A7D-2E73292770E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2" name="Billede 11">
            <a:extLst>
              <a:ext uri="{FF2B5EF4-FFF2-40B4-BE49-F238E27FC236}">
                <a16:creationId xmlns:a16="http://schemas.microsoft.com/office/drawing/2014/main" id="{4FC61480-CA4D-2040-3105-55C5E68B6E9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529587" y="61627"/>
            <a:ext cx="330852" cy="247036"/>
          </a:xfrm>
          <a:prstGeom prst="rect">
            <a:avLst/>
          </a:prstGeom>
        </p:spPr>
      </p:pic>
    </p:spTree>
    <p:extLst>
      <p:ext uri="{BB962C8B-B14F-4D97-AF65-F5344CB8AC3E}">
        <p14:creationId xmlns:p14="http://schemas.microsoft.com/office/powerpoint/2010/main" val="2749806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rlow Black" panose="00000A00000000000000" pitchFamily="2" charset="0"/>
              </a:rPr>
              <a:t>EMPLOYABILITY</a:t>
            </a:r>
          </a:p>
        </p:txBody>
      </p:sp>
      <p:sp>
        <p:nvSpPr>
          <p:cNvPr id="3" name="Pladsholder til indhold 2"/>
          <p:cNvSpPr>
            <a:spLocks noGrp="1"/>
          </p:cNvSpPr>
          <p:nvPr>
            <p:ph type="body" sz="quarter" idx="12"/>
          </p:nvPr>
        </p:nvSpPr>
        <p:spPr>
          <a:xfrm>
            <a:off x="583408" y="2101813"/>
            <a:ext cx="4271621" cy="3600491"/>
          </a:xfrm>
        </p:spPr>
        <p:txBody>
          <a:bodyPr>
            <a:normAutofit/>
          </a:bodyPr>
          <a:lstStyle/>
          <a:p>
            <a:r>
              <a:rPr lang="da-DK" dirty="0">
                <a:latin typeface="Barlow Light" panose="00000400000000000000" pitchFamily="2" charset="0"/>
              </a:rPr>
              <a:t>90,8 % of the master </a:t>
            </a:r>
            <a:r>
              <a:rPr lang="da-DK" dirty="0" err="1">
                <a:latin typeface="Barlow Light" panose="00000400000000000000" pitchFamily="2" charset="0"/>
              </a:rPr>
              <a:t>graduates</a:t>
            </a:r>
            <a:r>
              <a:rPr lang="da-DK" dirty="0">
                <a:latin typeface="Barlow Light" panose="00000400000000000000" pitchFamily="2" charset="0"/>
              </a:rPr>
              <a:t> from ENGEERING </a:t>
            </a:r>
            <a:r>
              <a:rPr lang="da-DK" dirty="0" err="1">
                <a:latin typeface="Barlow Light" panose="00000400000000000000" pitchFamily="2" charset="0"/>
              </a:rPr>
              <a:t>are</a:t>
            </a:r>
            <a:r>
              <a:rPr lang="da-DK" dirty="0">
                <a:latin typeface="Barlow Light" panose="00000400000000000000" pitchFamily="2" charset="0"/>
              </a:rPr>
              <a:t> in jobs </a:t>
            </a:r>
            <a:r>
              <a:rPr lang="da-DK" dirty="0" err="1">
                <a:latin typeface="Barlow Light" panose="00000400000000000000" pitchFamily="2" charset="0"/>
              </a:rPr>
              <a:t>within</a:t>
            </a:r>
            <a:r>
              <a:rPr lang="da-DK" dirty="0">
                <a:latin typeface="Barlow Light" panose="00000400000000000000" pitchFamily="2" charset="0"/>
              </a:rPr>
              <a:t> 4.-7 </a:t>
            </a:r>
            <a:r>
              <a:rPr lang="da-DK" dirty="0" err="1">
                <a:latin typeface="Barlow Light" panose="00000400000000000000" pitchFamily="2" charset="0"/>
              </a:rPr>
              <a:t>quarter</a:t>
            </a:r>
            <a:r>
              <a:rPr lang="da-DK" dirty="0">
                <a:latin typeface="Barlow Light" panose="00000400000000000000" pitchFamily="2" charset="0"/>
              </a:rPr>
              <a:t> </a:t>
            </a:r>
            <a:r>
              <a:rPr lang="da-DK" dirty="0" err="1">
                <a:latin typeface="Barlow Light" panose="00000400000000000000" pitchFamily="2" charset="0"/>
              </a:rPr>
              <a:t>after</a:t>
            </a:r>
            <a:r>
              <a:rPr lang="da-DK" dirty="0">
                <a:latin typeface="Barlow Light" panose="00000400000000000000" pitchFamily="2" charset="0"/>
              </a:rPr>
              <a:t> graduation. </a:t>
            </a:r>
          </a:p>
          <a:p>
            <a:r>
              <a:rPr lang="da-DK" dirty="0">
                <a:latin typeface="Barlow Light" panose="00000400000000000000" pitchFamily="2" charset="0"/>
              </a:rPr>
              <a:t>On average, 61% of AAU </a:t>
            </a:r>
            <a:r>
              <a:rPr lang="da-DK" dirty="0" err="1">
                <a:latin typeface="Barlow Light" panose="00000400000000000000" pitchFamily="2" charset="0"/>
              </a:rPr>
              <a:t>graduates</a:t>
            </a:r>
            <a:r>
              <a:rPr lang="da-DK" dirty="0">
                <a:latin typeface="Barlow Light" panose="00000400000000000000" pitchFamily="2" charset="0"/>
              </a:rPr>
              <a:t> find </a:t>
            </a:r>
            <a:r>
              <a:rPr lang="da-DK" dirty="0" err="1">
                <a:latin typeface="Barlow Light" panose="00000400000000000000" pitchFamily="2" charset="0"/>
              </a:rPr>
              <a:t>employment</a:t>
            </a:r>
            <a:r>
              <a:rPr lang="da-DK" dirty="0">
                <a:latin typeface="Barlow Light" panose="00000400000000000000" pitchFamily="2" charset="0"/>
              </a:rPr>
              <a:t> in the private </a:t>
            </a:r>
            <a:r>
              <a:rPr lang="da-DK" dirty="0" err="1">
                <a:latin typeface="Barlow Light" panose="00000400000000000000" pitchFamily="2" charset="0"/>
              </a:rPr>
              <a:t>sector</a:t>
            </a:r>
            <a:r>
              <a:rPr lang="da-DK" dirty="0">
                <a:latin typeface="Barlow Light" panose="00000400000000000000" pitchFamily="2" charset="0"/>
              </a:rPr>
              <a:t>. </a:t>
            </a:r>
          </a:p>
          <a:p>
            <a:r>
              <a:rPr lang="da-DK" dirty="0">
                <a:latin typeface="Barlow Light" panose="00000400000000000000" pitchFamily="2" charset="0"/>
              </a:rPr>
              <a:t>The PBL- model provides students with </a:t>
            </a:r>
            <a:r>
              <a:rPr lang="da-DK" dirty="0" err="1">
                <a:latin typeface="Barlow Light" panose="00000400000000000000" pitchFamily="2" charset="0"/>
              </a:rPr>
              <a:t>competencies</a:t>
            </a:r>
            <a:r>
              <a:rPr lang="da-DK" dirty="0">
                <a:latin typeface="Barlow Light" panose="00000400000000000000" pitchFamily="2" charset="0"/>
              </a:rPr>
              <a:t> </a:t>
            </a:r>
            <a:r>
              <a:rPr lang="da-DK" dirty="0" err="1">
                <a:latin typeface="Barlow Light" panose="00000400000000000000" pitchFamily="2" charset="0"/>
              </a:rPr>
              <a:t>that</a:t>
            </a:r>
            <a:r>
              <a:rPr lang="da-DK" dirty="0">
                <a:latin typeface="Barlow Light" panose="00000400000000000000" pitchFamily="2" charset="0"/>
              </a:rPr>
              <a:t> </a:t>
            </a:r>
            <a:r>
              <a:rPr lang="da-DK" dirty="0" err="1">
                <a:latin typeface="Barlow Light" panose="00000400000000000000" pitchFamily="2" charset="0"/>
              </a:rPr>
              <a:t>are</a:t>
            </a:r>
            <a:r>
              <a:rPr lang="da-DK" dirty="0">
                <a:latin typeface="Barlow Light" panose="00000400000000000000" pitchFamily="2" charset="0"/>
              </a:rPr>
              <a:t> in </a:t>
            </a:r>
            <a:r>
              <a:rPr lang="da-DK" dirty="0" err="1">
                <a:latin typeface="Barlow Light" panose="00000400000000000000" pitchFamily="2" charset="0"/>
              </a:rPr>
              <a:t>demand</a:t>
            </a:r>
            <a:r>
              <a:rPr lang="da-DK" dirty="0">
                <a:latin typeface="Barlow Light" panose="00000400000000000000" pitchFamily="2" charset="0"/>
              </a:rPr>
              <a:t> in business. It </a:t>
            </a:r>
            <a:r>
              <a:rPr lang="da-DK" dirty="0" err="1">
                <a:latin typeface="Barlow Light" panose="00000400000000000000" pitchFamily="2" charset="0"/>
              </a:rPr>
              <a:t>pays</a:t>
            </a:r>
            <a:r>
              <a:rPr lang="da-DK" dirty="0">
                <a:latin typeface="Barlow Light" panose="00000400000000000000" pitchFamily="2" charset="0"/>
              </a:rPr>
              <a:t> </a:t>
            </a:r>
            <a:r>
              <a:rPr lang="da-DK" dirty="0" err="1">
                <a:latin typeface="Barlow Light" panose="00000400000000000000" pitchFamily="2" charset="0"/>
              </a:rPr>
              <a:t>off</a:t>
            </a:r>
            <a:r>
              <a:rPr lang="da-DK" dirty="0">
                <a:latin typeface="Barlow Light" panose="00000400000000000000" pitchFamily="2" charset="0"/>
              </a:rPr>
              <a:t> in job </a:t>
            </a:r>
            <a:r>
              <a:rPr lang="da-DK" dirty="0" err="1">
                <a:latin typeface="Barlow Light" panose="00000400000000000000" pitchFamily="2" charset="0"/>
              </a:rPr>
              <a:t>opportunities</a:t>
            </a:r>
            <a:r>
              <a:rPr lang="da-DK" dirty="0">
                <a:latin typeface="Barlow Light" panose="00000400000000000000" pitchFamily="2" charset="0"/>
              </a:rPr>
              <a:t> </a:t>
            </a:r>
            <a:r>
              <a:rPr lang="da-DK" dirty="0" err="1">
                <a:latin typeface="Barlow Light" panose="00000400000000000000" pitchFamily="2" charset="0"/>
              </a:rPr>
              <a:t>after</a:t>
            </a:r>
            <a:r>
              <a:rPr lang="da-DK" dirty="0">
                <a:latin typeface="Barlow Light" panose="00000400000000000000" pitchFamily="2" charset="0"/>
              </a:rPr>
              <a:t> graduation. </a:t>
            </a:r>
          </a:p>
        </p:txBody>
      </p:sp>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096000" y="0"/>
            <a:ext cx="6921500" cy="6858000"/>
          </a:xfrm>
        </p:spPr>
      </p:pic>
      <p:sp>
        <p:nvSpPr>
          <p:cNvPr id="4" name="Tekstfelt 3">
            <a:extLst>
              <a:ext uri="{FF2B5EF4-FFF2-40B4-BE49-F238E27FC236}">
                <a16:creationId xmlns:a16="http://schemas.microsoft.com/office/drawing/2014/main" id="{94C2E03D-27B5-3341-E477-05B72B942524}"/>
              </a:ext>
            </a:extLst>
          </p:cNvPr>
          <p:cNvSpPr txBox="1"/>
          <p:nvPr/>
        </p:nvSpPr>
        <p:spPr>
          <a:xfrm>
            <a:off x="0" y="0"/>
            <a:ext cx="3200400" cy="370290"/>
          </a:xfrm>
          <a:prstGeom prst="rect">
            <a:avLst/>
          </a:prstGeom>
          <a:solidFill>
            <a:schemeClr val="bg1"/>
          </a:solidFill>
        </p:spPr>
        <p:txBody>
          <a:bodyPr wrap="square" rtlCol="0">
            <a:spAutoFit/>
          </a:bodyPr>
          <a:lstStyle/>
          <a:p>
            <a:r>
              <a:rPr lang="da-DK" b="1" dirty="0">
                <a:solidFill>
                  <a:srgbClr val="211A52"/>
                </a:solidFill>
              </a:rPr>
              <a:t>Education</a:t>
            </a:r>
          </a:p>
        </p:txBody>
      </p:sp>
      <p:pic>
        <p:nvPicPr>
          <p:cNvPr id="5" name="Billede 4">
            <a:extLst>
              <a:ext uri="{FF2B5EF4-FFF2-40B4-BE49-F238E27FC236}">
                <a16:creationId xmlns:a16="http://schemas.microsoft.com/office/drawing/2014/main" id="{DE955CA7-D9DA-63A0-3016-A63C6CEF091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9348" y="61627"/>
            <a:ext cx="330852" cy="247036"/>
          </a:xfrm>
          <a:prstGeom prst="rect">
            <a:avLst/>
          </a:prstGeom>
        </p:spPr>
      </p:pic>
    </p:spTree>
    <p:extLst>
      <p:ext uri="{BB962C8B-B14F-4D97-AF65-F5344CB8AC3E}">
        <p14:creationId xmlns:p14="http://schemas.microsoft.com/office/powerpoint/2010/main" val="269507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6CAECD3A-6479-7EDF-D687-D45447555E15}"/>
              </a:ext>
            </a:extLst>
          </p:cNvPr>
          <p:cNvSpPr>
            <a:spLocks noGrp="1"/>
          </p:cNvSpPr>
          <p:nvPr>
            <p:ph type="sldNum" sz="quarter" idx="10"/>
          </p:nvPr>
        </p:nvSpPr>
        <p:spPr/>
        <p:txBody>
          <a:bodyPr anchor="ctr">
            <a:normAutofit/>
          </a:bodyPr>
          <a:lstStyle/>
          <a:p>
            <a:pPr marL="0" marR="0" lvl="0" indent="0" algn="r" defTabSz="91422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600"/>
                </a:spcAft>
                <a:buClrTx/>
                <a:buSzTx/>
                <a:buFontTx/>
                <a:buNone/>
                <a:tabLst/>
                <a:defRPr/>
              </a:pPr>
              <a:t>19</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4" name="Titel 3">
            <a:extLst>
              <a:ext uri="{FF2B5EF4-FFF2-40B4-BE49-F238E27FC236}">
                <a16:creationId xmlns:a16="http://schemas.microsoft.com/office/drawing/2014/main" id="{C3B82C7F-FF80-E7FF-D28D-EDBBF8AAEF83}"/>
              </a:ext>
            </a:extLst>
          </p:cNvPr>
          <p:cNvSpPr>
            <a:spLocks noGrp="1"/>
          </p:cNvSpPr>
          <p:nvPr>
            <p:ph type="title"/>
          </p:nvPr>
        </p:nvSpPr>
        <p:spPr>
          <a:xfrm>
            <a:off x="587374" y="373446"/>
            <a:ext cx="6231989" cy="1471230"/>
          </a:xfrm>
        </p:spPr>
        <p:txBody>
          <a:bodyPr anchor="t">
            <a:noAutofit/>
          </a:bodyPr>
          <a:lstStyle/>
          <a:p>
            <a:r>
              <a:rPr lang="en-US" b="0" dirty="0" err="1">
                <a:latin typeface="Barlow Black" panose="00000A00000000000000" pitchFamily="2" charset="0"/>
                <a:cs typeface="Arial" panose="020B0604020202020204" pitchFamily="34" charset="0"/>
              </a:rPr>
              <a:t>Microcredentials</a:t>
            </a:r>
            <a:r>
              <a:rPr lang="en-US" b="0" dirty="0">
                <a:latin typeface="Barlow Black" panose="00000A00000000000000" pitchFamily="2" charset="0"/>
                <a:cs typeface="Arial" panose="020B0604020202020204" pitchFamily="34" charset="0"/>
              </a:rPr>
              <a:t>-  digital learning units</a:t>
            </a:r>
            <a:endParaRPr lang="da-DK" b="0" dirty="0">
              <a:latin typeface="Barlow Black" panose="00000A00000000000000" pitchFamily="2" charset="0"/>
              <a:cs typeface="Arial" panose="020B0604020202020204" pitchFamily="34" charset="0"/>
            </a:endParaRPr>
          </a:p>
        </p:txBody>
      </p:sp>
      <p:sp>
        <p:nvSpPr>
          <p:cNvPr id="5" name="Pladsholder til tekst 4">
            <a:extLst>
              <a:ext uri="{FF2B5EF4-FFF2-40B4-BE49-F238E27FC236}">
                <a16:creationId xmlns:a16="http://schemas.microsoft.com/office/drawing/2014/main" id="{1AC2A600-92D7-5F70-6D16-EE54101B8EFF}"/>
              </a:ext>
            </a:extLst>
          </p:cNvPr>
          <p:cNvSpPr>
            <a:spLocks noGrp="1"/>
          </p:cNvSpPr>
          <p:nvPr>
            <p:ph type="body" sz="quarter" idx="12"/>
          </p:nvPr>
        </p:nvSpPr>
        <p:spPr>
          <a:xfrm>
            <a:off x="604546" y="2046430"/>
            <a:ext cx="6214818" cy="3765591"/>
          </a:xfrm>
        </p:spPr>
        <p:txBody>
          <a:bodyPr>
            <a:noAutofit/>
          </a:bodyPr>
          <a:lstStyle/>
          <a:p>
            <a:pPr marL="0" indent="0">
              <a:spcBef>
                <a:spcPts val="0"/>
              </a:spcBef>
              <a:spcAft>
                <a:spcPts val="1200"/>
              </a:spcAft>
              <a:buNone/>
            </a:pPr>
            <a:r>
              <a:rPr lang="en-US" sz="1600" b="0" i="0" dirty="0">
                <a:effectLst/>
                <a:latin typeface="Barlow Medium" panose="00000600000000000000" pitchFamily="2" charset="0"/>
              </a:rPr>
              <a:t>As a PBL university, we have special prerequisites for benefiting from digitization in our education. We achieve this through </a:t>
            </a:r>
            <a:r>
              <a:rPr lang="en-US" sz="1600" b="0" i="0" dirty="0" err="1">
                <a:effectLst/>
                <a:latin typeface="Barlow Medium" panose="00000600000000000000" pitchFamily="2" charset="0"/>
              </a:rPr>
              <a:t>Microcredentials</a:t>
            </a:r>
            <a:r>
              <a:rPr lang="en-US" sz="1600" b="0" i="0" dirty="0">
                <a:effectLst/>
                <a:latin typeface="Barlow Medium" panose="00000600000000000000" pitchFamily="2" charset="0"/>
              </a:rPr>
              <a:t>, which</a:t>
            </a:r>
            <a:r>
              <a:rPr lang="da-DK" sz="1400" b="0" i="0" dirty="0">
                <a:latin typeface="Barlow Medium" panose="00000600000000000000" pitchFamily="2" charset="0"/>
                <a:cs typeface="Arial" panose="020B0604020202020204" pitchFamily="34" charset="0"/>
              </a:rPr>
              <a:t>:</a:t>
            </a:r>
            <a:endParaRPr lang="da-DK" sz="1400" b="0" i="0" dirty="0">
              <a:effectLst/>
              <a:latin typeface="Barlow Medium" panose="00000600000000000000" pitchFamily="2" charset="0"/>
              <a:cs typeface="Arial" panose="020B0604020202020204" pitchFamily="34" charset="0"/>
            </a:endParaRPr>
          </a:p>
          <a:p>
            <a:pPr>
              <a:spcBef>
                <a:spcPts val="0"/>
              </a:spcBef>
              <a:spcAft>
                <a:spcPts val="1200"/>
              </a:spcAft>
            </a:pPr>
            <a:r>
              <a:rPr lang="en-US" sz="1400" b="0" i="0" dirty="0">
                <a:effectLst/>
                <a:latin typeface="Barlow Light" panose="00000400000000000000" pitchFamily="2" charset="0"/>
              </a:rPr>
              <a:t>are small digital learning units that can be taken by students across AAU and throughout the educational journey.</a:t>
            </a:r>
          </a:p>
          <a:p>
            <a:pPr>
              <a:spcBef>
                <a:spcPts val="0"/>
              </a:spcBef>
              <a:spcAft>
                <a:spcPts val="1200"/>
              </a:spcAft>
            </a:pPr>
            <a:r>
              <a:rPr lang="en-US" sz="1400" b="0" i="0" dirty="0">
                <a:effectLst/>
                <a:latin typeface="Barlow Light" panose="00000400000000000000" pitchFamily="2" charset="0"/>
              </a:rPr>
              <a:t>support the students' project work on-demand and provide them with opportunities to pursue their own interests.</a:t>
            </a:r>
          </a:p>
          <a:p>
            <a:pPr>
              <a:spcBef>
                <a:spcPts val="0"/>
              </a:spcBef>
              <a:spcAft>
                <a:spcPts val="1200"/>
              </a:spcAft>
            </a:pPr>
            <a:r>
              <a:rPr lang="en-US" sz="1400" b="0" i="0" dirty="0">
                <a:effectLst/>
                <a:latin typeface="Barlow Light" panose="00000400000000000000" pitchFamily="2" charset="0"/>
              </a:rPr>
              <a:t>can be used as pure extracurricular activities.</a:t>
            </a:r>
          </a:p>
          <a:p>
            <a:pPr>
              <a:spcBef>
                <a:spcPts val="0"/>
              </a:spcBef>
              <a:spcAft>
                <a:spcPts val="1200"/>
              </a:spcAft>
            </a:pPr>
            <a:r>
              <a:rPr lang="en-US" sz="1400" b="0" i="0" dirty="0">
                <a:effectLst/>
                <a:latin typeface="Barlow Light" panose="00000400000000000000" pitchFamily="2" charset="0"/>
              </a:rPr>
              <a:t>have the potential to bridge day studies with Continuing Education (EVU), including preparing regular students for subsequent lifelong learning.</a:t>
            </a:r>
          </a:p>
          <a:p>
            <a:pPr>
              <a:spcBef>
                <a:spcPts val="0"/>
              </a:spcBef>
              <a:spcAft>
                <a:spcPts val="1200"/>
              </a:spcAft>
            </a:pPr>
            <a:r>
              <a:rPr lang="en-US" sz="1400" b="0" i="0" dirty="0">
                <a:effectLst/>
                <a:latin typeface="Barlow Light" panose="00000400000000000000" pitchFamily="2" charset="0"/>
              </a:rPr>
              <a:t>share research-based knowledge with the aim of expanding students' and educators' horizons.</a:t>
            </a:r>
            <a:endParaRPr lang="da-DK" sz="1200" dirty="0">
              <a:effectLst/>
              <a:latin typeface="Barlow Light" panose="00000400000000000000" pitchFamily="2" charset="0"/>
              <a:ea typeface="Times New Roman" panose="02020603050405020304" pitchFamily="18" charset="0"/>
            </a:endParaRPr>
          </a:p>
        </p:txBody>
      </p:sp>
      <p:pic>
        <p:nvPicPr>
          <p:cNvPr id="1027" name="Picture 3">
            <a:extLst>
              <a:ext uri="{FF2B5EF4-FFF2-40B4-BE49-F238E27FC236}">
                <a16:creationId xmlns:a16="http://schemas.microsoft.com/office/drawing/2014/main" id="{4E68920C-AA07-9E3E-58E5-A5FAE4666B17}"/>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427913" y="0"/>
            <a:ext cx="476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a:extLst>
              <a:ext uri="{FF2B5EF4-FFF2-40B4-BE49-F238E27FC236}">
                <a16:creationId xmlns:a16="http://schemas.microsoft.com/office/drawing/2014/main" id="{BE8CB661-6FC0-36C1-E061-529988CAD7A9}"/>
              </a:ext>
            </a:extLst>
          </p:cNvPr>
          <p:cNvSpPr txBox="1"/>
          <p:nvPr/>
        </p:nvSpPr>
        <p:spPr>
          <a:xfrm>
            <a:off x="0" y="0"/>
            <a:ext cx="3200400" cy="370290"/>
          </a:xfrm>
          <a:prstGeom prst="rect">
            <a:avLst/>
          </a:prstGeom>
          <a:solidFill>
            <a:schemeClr val="bg1"/>
          </a:solidFill>
        </p:spPr>
        <p:txBody>
          <a:bodyPr wrap="square" rtlCol="0">
            <a:spAutoFit/>
          </a:bodyPr>
          <a:lstStyle/>
          <a:p>
            <a:r>
              <a:rPr lang="da-DK" b="1" dirty="0">
                <a:solidFill>
                  <a:srgbClr val="211A52"/>
                </a:solidFill>
              </a:rPr>
              <a:t>Education</a:t>
            </a:r>
          </a:p>
        </p:txBody>
      </p:sp>
      <p:pic>
        <p:nvPicPr>
          <p:cNvPr id="6" name="Billede 5">
            <a:extLst>
              <a:ext uri="{FF2B5EF4-FFF2-40B4-BE49-F238E27FC236}">
                <a16:creationId xmlns:a16="http://schemas.microsoft.com/office/drawing/2014/main" id="{C205B7DA-E6AF-9EB5-F97B-12D367AD2F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9348" y="61627"/>
            <a:ext cx="330852" cy="247036"/>
          </a:xfrm>
          <a:prstGeom prst="rect">
            <a:avLst/>
          </a:prstGeom>
        </p:spPr>
      </p:pic>
    </p:spTree>
    <p:extLst>
      <p:ext uri="{BB962C8B-B14F-4D97-AF65-F5344CB8AC3E}">
        <p14:creationId xmlns:p14="http://schemas.microsoft.com/office/powerpoint/2010/main" val="247968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941977"/>
          </a:xfrm>
          <a:prstGeom prst="rect">
            <a:avLst/>
          </a:prstGeom>
        </p:spPr>
      </p:pic>
      <p:sp>
        <p:nvSpPr>
          <p:cNvPr id="10" name="Rektangel 9">
            <a:extLst>
              <a:ext uri="{FF2B5EF4-FFF2-40B4-BE49-F238E27FC236}">
                <a16:creationId xmlns:a16="http://schemas.microsoft.com/office/drawing/2014/main" id="{AD7755A9-E3A9-4CD1-A2A9-A85382BBFB8F}"/>
              </a:ext>
            </a:extLst>
          </p:cNvPr>
          <p:cNvSpPr/>
          <p:nvPr/>
        </p:nvSpPr>
        <p:spPr>
          <a:xfrm>
            <a:off x="-4718" y="0"/>
            <a:ext cx="12196717" cy="6941977"/>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5"/>
          <p:cNvSpPr/>
          <p:nvPr/>
        </p:nvSpPr>
        <p:spPr>
          <a:xfrm>
            <a:off x="-357981" y="1167748"/>
            <a:ext cx="12549981" cy="497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85750" indent="-285750">
              <a:spcAft>
                <a:spcPts val="140"/>
              </a:spcAft>
              <a:buBlip>
                <a:blip r:embed="rId4"/>
              </a:buBlip>
            </a:pPr>
            <a:r>
              <a:rPr lang="en-gb" sz="1200" b="1" dirty="0"/>
              <a:t>18,660</a:t>
            </a:r>
            <a:r>
              <a:rPr lang="en-gb" sz="1200" dirty="0"/>
              <a:t> students (excl. part-time students)</a:t>
            </a:r>
          </a:p>
          <a:p>
            <a:pPr>
              <a:spcAft>
                <a:spcPts val="140"/>
              </a:spcAft>
            </a:pPr>
            <a:endParaRPr lang="en-GB" sz="1200" dirty="0"/>
          </a:p>
          <a:p>
            <a:pPr marL="285750" indent="-285750">
              <a:spcAft>
                <a:spcPts val="140"/>
              </a:spcAft>
              <a:buBlip>
                <a:blip r:embed="rId4"/>
              </a:buBlip>
            </a:pPr>
            <a:r>
              <a:rPr lang="en-gb" sz="1200" b="1" dirty="0"/>
              <a:t>2,850</a:t>
            </a:r>
            <a:r>
              <a:rPr lang="en-gb" sz="1200" dirty="0"/>
              <a:t> part-time students</a:t>
            </a:r>
          </a:p>
          <a:p>
            <a:pPr marL="285750" indent="-285750">
              <a:spcAft>
                <a:spcPts val="140"/>
              </a:spcAft>
              <a:buBlip>
                <a:blip r:embed="rId4"/>
              </a:buBlip>
            </a:pPr>
            <a:endParaRPr lang="da-DK" sz="1200" dirty="0"/>
          </a:p>
          <a:p>
            <a:pPr marL="285750" indent="-285750">
              <a:spcAft>
                <a:spcPts val="140"/>
              </a:spcAft>
              <a:buBlip>
                <a:blip r:embed="rId4"/>
              </a:buBlip>
            </a:pPr>
            <a:r>
              <a:rPr lang="en-gb" sz="1200" b="1" dirty="0"/>
              <a:t>820</a:t>
            </a:r>
            <a:r>
              <a:rPr lang="en-gb" sz="1200" dirty="0"/>
              <a:t> PhD students</a:t>
            </a:r>
            <a:endParaRPr lang="da-DK" sz="1200" dirty="0"/>
          </a:p>
        </p:txBody>
      </p:sp>
      <p:sp>
        <p:nvSpPr>
          <p:cNvPr id="8" name="Tekstfelt 7"/>
          <p:cNvSpPr txBox="1"/>
          <p:nvPr/>
        </p:nvSpPr>
        <p:spPr>
          <a:xfrm>
            <a:off x="524691" y="361315"/>
            <a:ext cx="10899943" cy="984885"/>
          </a:xfrm>
          <a:prstGeom prst="rect">
            <a:avLst/>
          </a:prstGeom>
          <a:noFill/>
        </p:spPr>
        <p:txBody>
          <a:bodyPr wrap="square" rtlCol="0">
            <a:spAutoFit/>
          </a:bodyPr>
          <a:lstStyle/>
          <a:p>
            <a:r>
              <a:rPr lang="da-DK" sz="4000" b="1" spc="230" dirty="0">
                <a:solidFill>
                  <a:schemeClr val="bg1"/>
                </a:solidFill>
                <a:latin typeface="Barlow Black" panose="00000A00000000000000" pitchFamily="2" charset="0"/>
              </a:rPr>
              <a:t>AAU = Knowledge for the </a:t>
            </a:r>
            <a:r>
              <a:rPr lang="da-DK" sz="4000" b="1" spc="230" dirty="0" err="1">
                <a:solidFill>
                  <a:schemeClr val="bg1"/>
                </a:solidFill>
                <a:latin typeface="Barlow Black" panose="00000A00000000000000" pitchFamily="2" charset="0"/>
              </a:rPr>
              <a:t>world</a:t>
            </a:r>
            <a:endParaRPr lang="da-DK" sz="4000" b="1" spc="230" dirty="0">
              <a:solidFill>
                <a:schemeClr val="bg1"/>
              </a:solidFill>
              <a:latin typeface="Barlow Black" panose="00000A00000000000000" pitchFamily="2" charset="0"/>
            </a:endParaRPr>
          </a:p>
          <a:p>
            <a:pPr algn="ctr"/>
            <a:endParaRPr lang="da-DK" dirty="0"/>
          </a:p>
        </p:txBody>
      </p:sp>
      <p:pic>
        <p:nvPicPr>
          <p:cNvPr id="3" name="Billede 2">
            <a:extLst>
              <a:ext uri="{FF2B5EF4-FFF2-40B4-BE49-F238E27FC236}">
                <a16:creationId xmlns:a16="http://schemas.microsoft.com/office/drawing/2014/main" id="{9AA405C3-2AC6-436D-A76A-1CBE027FE4F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12030" y="6353249"/>
            <a:ext cx="358506" cy="419714"/>
          </a:xfrm>
          <a:prstGeom prst="rect">
            <a:avLst/>
          </a:prstGeom>
        </p:spPr>
      </p:pic>
      <p:grpSp>
        <p:nvGrpSpPr>
          <p:cNvPr id="7" name="Gruppe 6">
            <a:extLst>
              <a:ext uri="{FF2B5EF4-FFF2-40B4-BE49-F238E27FC236}">
                <a16:creationId xmlns:a16="http://schemas.microsoft.com/office/drawing/2014/main" id="{E77A220C-3BA9-49DE-9E0F-880C0C0A51CB}"/>
              </a:ext>
            </a:extLst>
          </p:cNvPr>
          <p:cNvGrpSpPr/>
          <p:nvPr/>
        </p:nvGrpSpPr>
        <p:grpSpPr>
          <a:xfrm>
            <a:off x="6749764" y="1787000"/>
            <a:ext cx="2222788" cy="3191728"/>
            <a:chOff x="4644199" y="2000502"/>
            <a:chExt cx="2222788" cy="3191728"/>
          </a:xfrm>
        </p:grpSpPr>
        <p:sp>
          <p:nvSpPr>
            <p:cNvPr id="14" name="TextBox 16">
              <a:extLst>
                <a:ext uri="{FF2B5EF4-FFF2-40B4-BE49-F238E27FC236}">
                  <a16:creationId xmlns:a16="http://schemas.microsoft.com/office/drawing/2014/main" id="{A36A9515-B9F5-4484-AA7E-C25A3FB0C99E}"/>
                </a:ext>
              </a:extLst>
            </p:cNvPr>
            <p:cNvSpPr txBox="1"/>
            <p:nvPr/>
          </p:nvSpPr>
          <p:spPr>
            <a:xfrm>
              <a:off x="4644199" y="2550706"/>
              <a:ext cx="2023534" cy="338554"/>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STUDENTS	</a:t>
              </a:r>
            </a:p>
          </p:txBody>
        </p:sp>
        <p:sp>
          <p:nvSpPr>
            <p:cNvPr id="17" name="TextBox 26">
              <a:extLst>
                <a:ext uri="{FF2B5EF4-FFF2-40B4-BE49-F238E27FC236}">
                  <a16:creationId xmlns:a16="http://schemas.microsoft.com/office/drawing/2014/main" id="{2FF36C35-2873-4936-83F0-B8DCDA9E3750}"/>
                </a:ext>
              </a:extLst>
            </p:cNvPr>
            <p:cNvSpPr txBox="1"/>
            <p:nvPr/>
          </p:nvSpPr>
          <p:spPr>
            <a:xfrm>
              <a:off x="4644199" y="2956938"/>
              <a:ext cx="2222788" cy="2235292"/>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18,660 students (</a:t>
              </a:r>
              <a:r>
                <a:rPr lang="da-DK" sz="1400" dirty="0" err="1">
                  <a:solidFill>
                    <a:srgbClr val="211A52"/>
                  </a:solidFill>
                  <a:latin typeface="Barlow Light" panose="00000400000000000000" pitchFamily="2" charset="0"/>
                </a:rPr>
                <a:t>excl</a:t>
              </a:r>
              <a:r>
                <a:rPr lang="da-DK" sz="1400" dirty="0">
                  <a:solidFill>
                    <a:srgbClr val="211A52"/>
                  </a:solidFill>
                  <a:latin typeface="Barlow Light" panose="00000400000000000000" pitchFamily="2" charset="0"/>
                </a:rPr>
                <a:t>. part-time students)</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2,850 part-time students</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820 </a:t>
              </a:r>
              <a:r>
                <a:rPr lang="da-DK" sz="1400" dirty="0" err="1">
                  <a:solidFill>
                    <a:srgbClr val="211A52"/>
                  </a:solidFill>
                  <a:latin typeface="Barlow Light" panose="00000400000000000000" pitchFamily="2" charset="0"/>
                </a:rPr>
                <a:t>PhD</a:t>
              </a:r>
              <a:r>
                <a:rPr lang="da-DK" sz="1400" dirty="0">
                  <a:solidFill>
                    <a:srgbClr val="211A52"/>
                  </a:solidFill>
                  <a:latin typeface="Barlow Light" panose="00000400000000000000" pitchFamily="2" charset="0"/>
                </a:rPr>
                <a:t> students</a:t>
              </a:r>
            </a:p>
            <a:p>
              <a:pPr>
                <a:lnSpc>
                  <a:spcPct val="120000"/>
                </a:lnSpc>
                <a:spcAft>
                  <a:spcPts val="1200"/>
                </a:spcAft>
              </a:pPr>
              <a:endParaRPr lang="da-DK" sz="1400" dirty="0">
                <a:solidFill>
                  <a:srgbClr val="002060"/>
                </a:solidFill>
              </a:endParaRPr>
            </a:p>
            <a:p>
              <a:pPr marL="285750" indent="-285750">
                <a:lnSpc>
                  <a:spcPct val="120000"/>
                </a:lnSpc>
                <a:spcAft>
                  <a:spcPts val="1200"/>
                </a:spcAft>
                <a:buBlip>
                  <a:blip r:embed="rId4"/>
                </a:buBlip>
              </a:pPr>
              <a:endParaRPr lang="da-DK" sz="1400" dirty="0">
                <a:solidFill>
                  <a:srgbClr val="002060"/>
                </a:solidFill>
              </a:endParaRPr>
            </a:p>
          </p:txBody>
        </p:sp>
        <p:grpSp>
          <p:nvGrpSpPr>
            <p:cNvPr id="19" name="Group 26">
              <a:extLst>
                <a:ext uri="{FF2B5EF4-FFF2-40B4-BE49-F238E27FC236}">
                  <a16:creationId xmlns:a16="http://schemas.microsoft.com/office/drawing/2014/main" id="{7D3D5E10-BDE5-4510-BB96-60159650A30E}"/>
                </a:ext>
              </a:extLst>
            </p:cNvPr>
            <p:cNvGrpSpPr>
              <a:grpSpLocks noChangeAspect="1"/>
            </p:cNvGrpSpPr>
            <p:nvPr/>
          </p:nvGrpSpPr>
          <p:grpSpPr bwMode="auto">
            <a:xfrm>
              <a:off x="4644199" y="2000502"/>
              <a:ext cx="440402" cy="350854"/>
              <a:chOff x="2903" y="1145"/>
              <a:chExt cx="300" cy="239"/>
            </a:xfrm>
          </p:grpSpPr>
          <p:sp>
            <p:nvSpPr>
              <p:cNvPr id="20" name="AutoShape 25">
                <a:extLst>
                  <a:ext uri="{FF2B5EF4-FFF2-40B4-BE49-F238E27FC236}">
                    <a16:creationId xmlns:a16="http://schemas.microsoft.com/office/drawing/2014/main" id="{D0EA89CF-33AF-4137-A018-B83412BCAE09}"/>
                  </a:ext>
                </a:extLst>
              </p:cNvPr>
              <p:cNvSpPr>
                <a:spLocks noChangeAspect="1" noChangeArrowheads="1" noTextEdit="1"/>
              </p:cNvSpPr>
              <p:nvPr/>
            </p:nvSpPr>
            <p:spPr bwMode="auto">
              <a:xfrm>
                <a:off x="2903" y="1145"/>
                <a:ext cx="3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1" name="Freeform 27">
                <a:extLst>
                  <a:ext uri="{FF2B5EF4-FFF2-40B4-BE49-F238E27FC236}">
                    <a16:creationId xmlns:a16="http://schemas.microsoft.com/office/drawing/2014/main" id="{DCD5949E-7C7D-48A0-B61C-8D2B29AF453F}"/>
                  </a:ext>
                </a:extLst>
              </p:cNvPr>
              <p:cNvSpPr>
                <a:spLocks noEditPoints="1"/>
              </p:cNvSpPr>
              <p:nvPr/>
            </p:nvSpPr>
            <p:spPr bwMode="auto">
              <a:xfrm>
                <a:off x="2905" y="1147"/>
                <a:ext cx="300" cy="235"/>
              </a:xfrm>
              <a:custGeom>
                <a:avLst/>
                <a:gdLst>
                  <a:gd name="T0" fmla="*/ 140 w 144"/>
                  <a:gd name="T1" fmla="*/ 33 h 112"/>
                  <a:gd name="T2" fmla="*/ 76 w 144"/>
                  <a:gd name="T3" fmla="*/ 1 h 112"/>
                  <a:gd name="T4" fmla="*/ 72 w 144"/>
                  <a:gd name="T5" fmla="*/ 0 h 112"/>
                  <a:gd name="T6" fmla="*/ 69 w 144"/>
                  <a:gd name="T7" fmla="*/ 1 h 112"/>
                  <a:gd name="T8" fmla="*/ 5 w 144"/>
                  <a:gd name="T9" fmla="*/ 33 h 112"/>
                  <a:gd name="T10" fmla="*/ 0 w 144"/>
                  <a:gd name="T11" fmla="*/ 40 h 112"/>
                  <a:gd name="T12" fmla="*/ 5 w 144"/>
                  <a:gd name="T13" fmla="*/ 48 h 112"/>
                  <a:gd name="T14" fmla="*/ 8 w 144"/>
                  <a:gd name="T15" fmla="*/ 49 h 112"/>
                  <a:gd name="T16" fmla="*/ 8 w 144"/>
                  <a:gd name="T17" fmla="*/ 78 h 112"/>
                  <a:gd name="T18" fmla="*/ 4 w 144"/>
                  <a:gd name="T19" fmla="*/ 84 h 112"/>
                  <a:gd name="T20" fmla="*/ 12 w 144"/>
                  <a:gd name="T21" fmla="*/ 92 h 112"/>
                  <a:gd name="T22" fmla="*/ 20 w 144"/>
                  <a:gd name="T23" fmla="*/ 84 h 112"/>
                  <a:gd name="T24" fmla="*/ 16 w 144"/>
                  <a:gd name="T25" fmla="*/ 78 h 112"/>
                  <a:gd name="T26" fmla="*/ 16 w 144"/>
                  <a:gd name="T27" fmla="*/ 53 h 112"/>
                  <a:gd name="T28" fmla="*/ 28 w 144"/>
                  <a:gd name="T29" fmla="*/ 59 h 112"/>
                  <a:gd name="T30" fmla="*/ 28 w 144"/>
                  <a:gd name="T31" fmla="*/ 84 h 112"/>
                  <a:gd name="T32" fmla="*/ 72 w 144"/>
                  <a:gd name="T33" fmla="*/ 112 h 112"/>
                  <a:gd name="T34" fmla="*/ 116 w 144"/>
                  <a:gd name="T35" fmla="*/ 84 h 112"/>
                  <a:gd name="T36" fmla="*/ 116 w 144"/>
                  <a:gd name="T37" fmla="*/ 59 h 112"/>
                  <a:gd name="T38" fmla="*/ 140 w 144"/>
                  <a:gd name="T39" fmla="*/ 48 h 112"/>
                  <a:gd name="T40" fmla="*/ 144 w 144"/>
                  <a:gd name="T41" fmla="*/ 40 h 112"/>
                  <a:gd name="T42" fmla="*/ 140 w 144"/>
                  <a:gd name="T43" fmla="*/ 33 h 112"/>
                  <a:gd name="T44" fmla="*/ 104 w 144"/>
                  <a:gd name="T45" fmla="*/ 84 h 112"/>
                  <a:gd name="T46" fmla="*/ 72 w 144"/>
                  <a:gd name="T47" fmla="*/ 100 h 112"/>
                  <a:gd name="T48" fmla="*/ 40 w 144"/>
                  <a:gd name="T49" fmla="*/ 84 h 112"/>
                  <a:gd name="T50" fmla="*/ 40 w 144"/>
                  <a:gd name="T51" fmla="*/ 65 h 112"/>
                  <a:gd name="T52" fmla="*/ 69 w 144"/>
                  <a:gd name="T53" fmla="*/ 80 h 112"/>
                  <a:gd name="T54" fmla="*/ 72 w 144"/>
                  <a:gd name="T55" fmla="*/ 80 h 112"/>
                  <a:gd name="T56" fmla="*/ 76 w 144"/>
                  <a:gd name="T57" fmla="*/ 80 h 112"/>
                  <a:gd name="T58" fmla="*/ 104 w 144"/>
                  <a:gd name="T59" fmla="*/ 65 h 112"/>
                  <a:gd name="T60" fmla="*/ 104 w 144"/>
                  <a:gd name="T61" fmla="*/ 84 h 112"/>
                  <a:gd name="T62" fmla="*/ 72 w 144"/>
                  <a:gd name="T63" fmla="*/ 68 h 112"/>
                  <a:gd name="T64" fmla="*/ 17 w 144"/>
                  <a:gd name="T65" fmla="*/ 40 h 112"/>
                  <a:gd name="T66" fmla="*/ 72 w 144"/>
                  <a:gd name="T67" fmla="*/ 13 h 112"/>
                  <a:gd name="T68" fmla="*/ 127 w 144"/>
                  <a:gd name="T69" fmla="*/ 40 h 112"/>
                  <a:gd name="T70" fmla="*/ 72 w 144"/>
                  <a:gd name="T7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12">
                    <a:moveTo>
                      <a:pt x="140" y="33"/>
                    </a:moveTo>
                    <a:cubicBezTo>
                      <a:pt x="76" y="1"/>
                      <a:pt x="76" y="1"/>
                      <a:pt x="76" y="1"/>
                    </a:cubicBezTo>
                    <a:cubicBezTo>
                      <a:pt x="75" y="1"/>
                      <a:pt x="74" y="0"/>
                      <a:pt x="72" y="0"/>
                    </a:cubicBezTo>
                    <a:cubicBezTo>
                      <a:pt x="71" y="0"/>
                      <a:pt x="70" y="1"/>
                      <a:pt x="69" y="1"/>
                    </a:cubicBezTo>
                    <a:cubicBezTo>
                      <a:pt x="5" y="33"/>
                      <a:pt x="5" y="33"/>
                      <a:pt x="5" y="33"/>
                    </a:cubicBezTo>
                    <a:cubicBezTo>
                      <a:pt x="2" y="35"/>
                      <a:pt x="0" y="37"/>
                      <a:pt x="0" y="40"/>
                    </a:cubicBezTo>
                    <a:cubicBezTo>
                      <a:pt x="0" y="44"/>
                      <a:pt x="2" y="46"/>
                      <a:pt x="5" y="48"/>
                    </a:cubicBezTo>
                    <a:cubicBezTo>
                      <a:pt x="8" y="49"/>
                      <a:pt x="8" y="49"/>
                      <a:pt x="8" y="49"/>
                    </a:cubicBezTo>
                    <a:cubicBezTo>
                      <a:pt x="8" y="78"/>
                      <a:pt x="8" y="78"/>
                      <a:pt x="8" y="78"/>
                    </a:cubicBezTo>
                    <a:cubicBezTo>
                      <a:pt x="6" y="79"/>
                      <a:pt x="4" y="81"/>
                      <a:pt x="4" y="84"/>
                    </a:cubicBezTo>
                    <a:cubicBezTo>
                      <a:pt x="4" y="89"/>
                      <a:pt x="8" y="92"/>
                      <a:pt x="12" y="92"/>
                    </a:cubicBezTo>
                    <a:cubicBezTo>
                      <a:pt x="17" y="92"/>
                      <a:pt x="20" y="89"/>
                      <a:pt x="20" y="84"/>
                    </a:cubicBezTo>
                    <a:cubicBezTo>
                      <a:pt x="20" y="81"/>
                      <a:pt x="19" y="79"/>
                      <a:pt x="16" y="78"/>
                    </a:cubicBezTo>
                    <a:cubicBezTo>
                      <a:pt x="16" y="53"/>
                      <a:pt x="16" y="53"/>
                      <a:pt x="16" y="53"/>
                    </a:cubicBezTo>
                    <a:cubicBezTo>
                      <a:pt x="28" y="59"/>
                      <a:pt x="28" y="59"/>
                      <a:pt x="28" y="59"/>
                    </a:cubicBezTo>
                    <a:cubicBezTo>
                      <a:pt x="28" y="84"/>
                      <a:pt x="28" y="84"/>
                      <a:pt x="28" y="84"/>
                    </a:cubicBezTo>
                    <a:cubicBezTo>
                      <a:pt x="28" y="100"/>
                      <a:pt x="48" y="112"/>
                      <a:pt x="72" y="112"/>
                    </a:cubicBezTo>
                    <a:cubicBezTo>
                      <a:pt x="97" y="112"/>
                      <a:pt x="116" y="100"/>
                      <a:pt x="116" y="84"/>
                    </a:cubicBezTo>
                    <a:cubicBezTo>
                      <a:pt x="116" y="59"/>
                      <a:pt x="116" y="59"/>
                      <a:pt x="116" y="59"/>
                    </a:cubicBezTo>
                    <a:cubicBezTo>
                      <a:pt x="140" y="48"/>
                      <a:pt x="140" y="48"/>
                      <a:pt x="140" y="48"/>
                    </a:cubicBezTo>
                    <a:cubicBezTo>
                      <a:pt x="143" y="46"/>
                      <a:pt x="144" y="44"/>
                      <a:pt x="144" y="40"/>
                    </a:cubicBezTo>
                    <a:cubicBezTo>
                      <a:pt x="144" y="37"/>
                      <a:pt x="143" y="35"/>
                      <a:pt x="140" y="33"/>
                    </a:cubicBezTo>
                    <a:close/>
                    <a:moveTo>
                      <a:pt x="104" y="84"/>
                    </a:moveTo>
                    <a:cubicBezTo>
                      <a:pt x="104" y="92"/>
                      <a:pt x="90" y="100"/>
                      <a:pt x="72" y="100"/>
                    </a:cubicBezTo>
                    <a:cubicBezTo>
                      <a:pt x="54" y="100"/>
                      <a:pt x="40" y="92"/>
                      <a:pt x="40" y="84"/>
                    </a:cubicBezTo>
                    <a:cubicBezTo>
                      <a:pt x="40" y="65"/>
                      <a:pt x="40" y="65"/>
                      <a:pt x="40" y="65"/>
                    </a:cubicBezTo>
                    <a:cubicBezTo>
                      <a:pt x="69" y="80"/>
                      <a:pt x="69" y="80"/>
                      <a:pt x="69" y="80"/>
                    </a:cubicBezTo>
                    <a:cubicBezTo>
                      <a:pt x="70" y="80"/>
                      <a:pt x="71" y="80"/>
                      <a:pt x="72" y="80"/>
                    </a:cubicBezTo>
                    <a:cubicBezTo>
                      <a:pt x="74" y="80"/>
                      <a:pt x="75" y="80"/>
                      <a:pt x="76" y="80"/>
                    </a:cubicBezTo>
                    <a:cubicBezTo>
                      <a:pt x="104" y="65"/>
                      <a:pt x="104" y="65"/>
                      <a:pt x="104" y="65"/>
                    </a:cubicBezTo>
                    <a:lnTo>
                      <a:pt x="104" y="84"/>
                    </a:lnTo>
                    <a:close/>
                    <a:moveTo>
                      <a:pt x="72" y="68"/>
                    </a:moveTo>
                    <a:cubicBezTo>
                      <a:pt x="17" y="40"/>
                      <a:pt x="17" y="40"/>
                      <a:pt x="17" y="40"/>
                    </a:cubicBezTo>
                    <a:cubicBezTo>
                      <a:pt x="72" y="13"/>
                      <a:pt x="72" y="13"/>
                      <a:pt x="72" y="13"/>
                    </a:cubicBezTo>
                    <a:cubicBezTo>
                      <a:pt x="127" y="40"/>
                      <a:pt x="127" y="40"/>
                      <a:pt x="127" y="40"/>
                    </a:cubicBezTo>
                    <a:lnTo>
                      <a:pt x="72" y="68"/>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801" name="Gruppe 800">
            <a:extLst>
              <a:ext uri="{FF2B5EF4-FFF2-40B4-BE49-F238E27FC236}">
                <a16:creationId xmlns:a16="http://schemas.microsoft.com/office/drawing/2014/main" id="{4A585AE7-7E45-42E2-AF40-2285A00B23BA}"/>
              </a:ext>
            </a:extLst>
          </p:cNvPr>
          <p:cNvGrpSpPr/>
          <p:nvPr/>
        </p:nvGrpSpPr>
        <p:grpSpPr>
          <a:xfrm>
            <a:off x="9265624" y="1761954"/>
            <a:ext cx="2036234" cy="4239847"/>
            <a:chOff x="8498460" y="1977748"/>
            <a:chExt cx="2036234" cy="4239847"/>
          </a:xfrm>
        </p:grpSpPr>
        <p:sp>
          <p:nvSpPr>
            <p:cNvPr id="15" name="TextBox 19">
              <a:extLst>
                <a:ext uri="{FF2B5EF4-FFF2-40B4-BE49-F238E27FC236}">
                  <a16:creationId xmlns:a16="http://schemas.microsoft.com/office/drawing/2014/main" id="{BDE93D24-2E4A-40A6-A167-457FD154922C}"/>
                </a:ext>
              </a:extLst>
            </p:cNvPr>
            <p:cNvSpPr txBox="1"/>
            <p:nvPr/>
          </p:nvSpPr>
          <p:spPr>
            <a:xfrm>
              <a:off x="8511160"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EMPLOYEES</a:t>
              </a:r>
            </a:p>
          </p:txBody>
        </p:sp>
        <p:sp>
          <p:nvSpPr>
            <p:cNvPr id="18" name="TextBox 27">
              <a:extLst>
                <a:ext uri="{FF2B5EF4-FFF2-40B4-BE49-F238E27FC236}">
                  <a16:creationId xmlns:a16="http://schemas.microsoft.com/office/drawing/2014/main" id="{6CB859B9-13E4-4BF2-A772-C98EDADC34EE}"/>
                </a:ext>
              </a:extLst>
            </p:cNvPr>
            <p:cNvSpPr txBox="1"/>
            <p:nvPr/>
          </p:nvSpPr>
          <p:spPr>
            <a:xfrm>
              <a:off x="8521029" y="2948174"/>
              <a:ext cx="2013665" cy="3269421"/>
            </a:xfrm>
            <a:prstGeom prst="rect">
              <a:avLst/>
            </a:prstGeom>
            <a:noFill/>
          </p:spPr>
          <p:txBody>
            <a:bodyPr wrap="square" lIns="0" rIns="0" rtlCol="0">
              <a:spAutoFit/>
            </a:bodyPr>
            <a:lstStyle/>
            <a:p>
              <a:pPr marL="285750" indent="-285750" rtl="0">
                <a:lnSpc>
                  <a:spcPct val="120000"/>
                </a:lnSpc>
                <a:spcAft>
                  <a:spcPts val="1200"/>
                </a:spcAft>
                <a:buBlip>
                  <a:blip r:embed="rId4"/>
                </a:buBlip>
              </a:pPr>
              <a:r>
                <a:rPr lang="da-DK" sz="1400" dirty="0">
                  <a:solidFill>
                    <a:srgbClr val="211A52"/>
                  </a:solidFill>
                  <a:latin typeface="Barlow Light" panose="00000400000000000000" pitchFamily="2" charset="0"/>
                </a:rPr>
                <a:t>2,332 </a:t>
              </a:r>
              <a:r>
                <a:rPr lang="da-DK" sz="1400" dirty="0" err="1">
                  <a:solidFill>
                    <a:srgbClr val="211A52"/>
                  </a:solidFill>
                  <a:latin typeface="Barlow Light" panose="00000400000000000000" pitchFamily="2" charset="0"/>
                </a:rPr>
                <a:t>staff</a:t>
              </a:r>
              <a:r>
                <a:rPr lang="da-DK" sz="1400" dirty="0">
                  <a:solidFill>
                    <a:srgbClr val="211A52"/>
                  </a:solidFill>
                  <a:latin typeface="Barlow Light" panose="00000400000000000000" pitchFamily="2" charset="0"/>
                </a:rPr>
                <a:t> </a:t>
              </a:r>
              <a:r>
                <a:rPr lang="da-DK" sz="1400" dirty="0" err="1">
                  <a:solidFill>
                    <a:srgbClr val="211A52"/>
                  </a:solidFill>
                  <a:latin typeface="Barlow Light" panose="00000400000000000000" pitchFamily="2" charset="0"/>
                </a:rPr>
                <a:t>members</a:t>
              </a:r>
              <a:r>
                <a:rPr lang="da-DK" sz="1400" dirty="0">
                  <a:solidFill>
                    <a:srgbClr val="211A52"/>
                  </a:solidFill>
                  <a:latin typeface="Barlow Light" panose="00000400000000000000" pitchFamily="2" charset="0"/>
                </a:rPr>
                <a:t> in research and </a:t>
              </a:r>
              <a:r>
                <a:rPr lang="da-DK" sz="1400" dirty="0" err="1">
                  <a:solidFill>
                    <a:srgbClr val="211A52"/>
                  </a:solidFill>
                  <a:latin typeface="Barlow Light" panose="00000400000000000000" pitchFamily="2" charset="0"/>
                </a:rPr>
                <a:t>education</a:t>
              </a:r>
              <a:r>
                <a:rPr lang="da-DK" sz="1400" dirty="0">
                  <a:solidFill>
                    <a:srgbClr val="211A52"/>
                  </a:solidFill>
                  <a:latin typeface="Barlow Light" panose="00000400000000000000" pitchFamily="2" charset="0"/>
                </a:rPr>
                <a:t> </a:t>
              </a:r>
            </a:p>
            <a:p>
              <a:pPr marL="742861" lvl="1" indent="-285750">
                <a:lnSpc>
                  <a:spcPct val="120000"/>
                </a:lnSpc>
                <a:spcAft>
                  <a:spcPts val="1200"/>
                </a:spcAft>
                <a:buBlip>
                  <a:blip r:embed="rId4"/>
                </a:buBlip>
              </a:pPr>
              <a:r>
                <a:rPr lang="da-DK" sz="1400" dirty="0">
                  <a:solidFill>
                    <a:srgbClr val="211A52"/>
                  </a:solidFill>
                  <a:latin typeface="Barlow Light" panose="00000400000000000000" pitchFamily="2" charset="0"/>
                </a:rPr>
                <a:t>Of </a:t>
              </a:r>
              <a:r>
                <a:rPr lang="da-DK" sz="1400" dirty="0" err="1">
                  <a:solidFill>
                    <a:srgbClr val="211A52"/>
                  </a:solidFill>
                  <a:latin typeface="Barlow Light" panose="00000400000000000000" pitchFamily="2" charset="0"/>
                </a:rPr>
                <a:t>which</a:t>
              </a:r>
              <a:r>
                <a:rPr lang="da-DK" sz="1400" dirty="0">
                  <a:solidFill>
                    <a:srgbClr val="211A52"/>
                  </a:solidFill>
                  <a:latin typeface="Barlow Light" panose="00000400000000000000" pitchFamily="2" charset="0"/>
                </a:rPr>
                <a:t>  710 international researchers</a:t>
              </a:r>
            </a:p>
            <a:p>
              <a:pPr marL="285750" indent="-285750" rtl="0">
                <a:lnSpc>
                  <a:spcPct val="120000"/>
                </a:lnSpc>
                <a:spcAft>
                  <a:spcPts val="1200"/>
                </a:spcAft>
                <a:buBlip>
                  <a:blip r:embed="rId4"/>
                </a:buBlip>
              </a:pPr>
              <a:r>
                <a:rPr lang="da-DK" sz="1400" dirty="0">
                  <a:solidFill>
                    <a:srgbClr val="211A52"/>
                  </a:solidFill>
                  <a:latin typeface="Barlow Light" panose="00000400000000000000" pitchFamily="2" charset="0"/>
                </a:rPr>
                <a:t>1,329 administrative </a:t>
              </a:r>
              <a:r>
                <a:rPr lang="da-DK" sz="1400" dirty="0" err="1">
                  <a:solidFill>
                    <a:srgbClr val="211A52"/>
                  </a:solidFill>
                  <a:latin typeface="Barlow Light" panose="00000400000000000000" pitchFamily="2" charset="0"/>
                </a:rPr>
                <a:t>staff</a:t>
              </a:r>
              <a:endParaRPr lang="da-DK" sz="1400" dirty="0">
                <a:solidFill>
                  <a:srgbClr val="211A52"/>
                </a:solidFill>
                <a:latin typeface="Barlow Light" panose="00000400000000000000" pitchFamily="2" charset="0"/>
              </a:endParaRPr>
            </a:p>
            <a:p>
              <a:pPr rtl="0">
                <a:lnSpc>
                  <a:spcPct val="120000"/>
                </a:lnSpc>
                <a:spcAft>
                  <a:spcPts val="1200"/>
                </a:spcAft>
              </a:pPr>
              <a:endParaRPr lang="da-DK" sz="1400" dirty="0">
                <a:solidFill>
                  <a:srgbClr val="002060"/>
                </a:solidFill>
              </a:endParaRPr>
            </a:p>
            <a:p>
              <a:pPr lvl="1">
                <a:lnSpc>
                  <a:spcPct val="120000"/>
                </a:lnSpc>
                <a:spcAft>
                  <a:spcPts val="1200"/>
                </a:spcAft>
              </a:pPr>
              <a:endParaRPr lang="da-DK" sz="1400" dirty="0">
                <a:solidFill>
                  <a:srgbClr val="002060"/>
                </a:solidFill>
              </a:endParaRPr>
            </a:p>
          </p:txBody>
        </p:sp>
        <p:grpSp>
          <p:nvGrpSpPr>
            <p:cNvPr id="22" name="Group 30">
              <a:extLst>
                <a:ext uri="{FF2B5EF4-FFF2-40B4-BE49-F238E27FC236}">
                  <a16:creationId xmlns:a16="http://schemas.microsoft.com/office/drawing/2014/main" id="{7C8CC352-4160-4402-8432-1BC17A0C601E}"/>
                </a:ext>
              </a:extLst>
            </p:cNvPr>
            <p:cNvGrpSpPr>
              <a:grpSpLocks noChangeAspect="1"/>
            </p:cNvGrpSpPr>
            <p:nvPr/>
          </p:nvGrpSpPr>
          <p:grpSpPr bwMode="auto">
            <a:xfrm>
              <a:off x="8498460" y="1977748"/>
              <a:ext cx="386088" cy="396362"/>
              <a:chOff x="3495" y="1253"/>
              <a:chExt cx="263" cy="270"/>
            </a:xfrm>
          </p:grpSpPr>
          <p:sp>
            <p:nvSpPr>
              <p:cNvPr id="23" name="AutoShape 29">
                <a:extLst>
                  <a:ext uri="{FF2B5EF4-FFF2-40B4-BE49-F238E27FC236}">
                    <a16:creationId xmlns:a16="http://schemas.microsoft.com/office/drawing/2014/main" id="{8268906E-29EC-4483-9C7C-2646AE74E96C}"/>
                  </a:ext>
                </a:extLst>
              </p:cNvPr>
              <p:cNvSpPr>
                <a:spLocks noChangeAspect="1" noChangeArrowheads="1" noTextEdit="1"/>
              </p:cNvSpPr>
              <p:nvPr/>
            </p:nvSpPr>
            <p:spPr bwMode="auto">
              <a:xfrm>
                <a:off x="3495" y="1253"/>
                <a:ext cx="26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4" name="Freeform 31">
                <a:extLst>
                  <a:ext uri="{FF2B5EF4-FFF2-40B4-BE49-F238E27FC236}">
                    <a16:creationId xmlns:a16="http://schemas.microsoft.com/office/drawing/2014/main" id="{9B615AD5-B0F3-48BC-956C-35659BE8BEBB}"/>
                  </a:ext>
                </a:extLst>
              </p:cNvPr>
              <p:cNvSpPr>
                <a:spLocks noEditPoints="1"/>
              </p:cNvSpPr>
              <p:nvPr/>
            </p:nvSpPr>
            <p:spPr bwMode="auto">
              <a:xfrm>
                <a:off x="3493" y="1253"/>
                <a:ext cx="267" cy="268"/>
              </a:xfrm>
              <a:custGeom>
                <a:avLst/>
                <a:gdLst>
                  <a:gd name="T0" fmla="*/ 100 w 128"/>
                  <a:gd name="T1" fmla="*/ 104 h 128"/>
                  <a:gd name="T2" fmla="*/ 116 w 128"/>
                  <a:gd name="T3" fmla="*/ 104 h 128"/>
                  <a:gd name="T4" fmla="*/ 124 w 128"/>
                  <a:gd name="T5" fmla="*/ 96 h 128"/>
                  <a:gd name="T6" fmla="*/ 124 w 128"/>
                  <a:gd name="T7" fmla="*/ 32 h 128"/>
                  <a:gd name="T8" fmla="*/ 116 w 128"/>
                  <a:gd name="T9" fmla="*/ 24 h 128"/>
                  <a:gd name="T10" fmla="*/ 100 w 128"/>
                  <a:gd name="T11" fmla="*/ 24 h 128"/>
                  <a:gd name="T12" fmla="*/ 92 w 128"/>
                  <a:gd name="T13" fmla="*/ 32 h 128"/>
                  <a:gd name="T14" fmla="*/ 92 w 128"/>
                  <a:gd name="T15" fmla="*/ 96 h 128"/>
                  <a:gd name="T16" fmla="*/ 100 w 128"/>
                  <a:gd name="T17" fmla="*/ 104 h 128"/>
                  <a:gd name="T18" fmla="*/ 104 w 128"/>
                  <a:gd name="T19" fmla="*/ 36 h 128"/>
                  <a:gd name="T20" fmla="*/ 112 w 128"/>
                  <a:gd name="T21" fmla="*/ 36 h 128"/>
                  <a:gd name="T22" fmla="*/ 112 w 128"/>
                  <a:gd name="T23" fmla="*/ 92 h 128"/>
                  <a:gd name="T24" fmla="*/ 104 w 128"/>
                  <a:gd name="T25" fmla="*/ 92 h 128"/>
                  <a:gd name="T26" fmla="*/ 104 w 128"/>
                  <a:gd name="T27" fmla="*/ 36 h 128"/>
                  <a:gd name="T28" fmla="*/ 56 w 128"/>
                  <a:gd name="T29" fmla="*/ 104 h 128"/>
                  <a:gd name="T30" fmla="*/ 72 w 128"/>
                  <a:gd name="T31" fmla="*/ 104 h 128"/>
                  <a:gd name="T32" fmla="*/ 80 w 128"/>
                  <a:gd name="T33" fmla="*/ 96 h 128"/>
                  <a:gd name="T34" fmla="*/ 80 w 128"/>
                  <a:gd name="T35" fmla="*/ 8 h 128"/>
                  <a:gd name="T36" fmla="*/ 72 w 128"/>
                  <a:gd name="T37" fmla="*/ 0 h 128"/>
                  <a:gd name="T38" fmla="*/ 56 w 128"/>
                  <a:gd name="T39" fmla="*/ 0 h 128"/>
                  <a:gd name="T40" fmla="*/ 48 w 128"/>
                  <a:gd name="T41" fmla="*/ 8 h 128"/>
                  <a:gd name="T42" fmla="*/ 48 w 128"/>
                  <a:gd name="T43" fmla="*/ 96 h 128"/>
                  <a:gd name="T44" fmla="*/ 56 w 128"/>
                  <a:gd name="T45" fmla="*/ 104 h 128"/>
                  <a:gd name="T46" fmla="*/ 60 w 128"/>
                  <a:gd name="T47" fmla="*/ 12 h 128"/>
                  <a:gd name="T48" fmla="*/ 68 w 128"/>
                  <a:gd name="T49" fmla="*/ 12 h 128"/>
                  <a:gd name="T50" fmla="*/ 68 w 128"/>
                  <a:gd name="T51" fmla="*/ 92 h 128"/>
                  <a:gd name="T52" fmla="*/ 60 w 128"/>
                  <a:gd name="T53" fmla="*/ 92 h 128"/>
                  <a:gd name="T54" fmla="*/ 60 w 128"/>
                  <a:gd name="T55" fmla="*/ 12 h 128"/>
                  <a:gd name="T56" fmla="*/ 122 w 128"/>
                  <a:gd name="T57" fmla="*/ 116 h 128"/>
                  <a:gd name="T58" fmla="*/ 6 w 128"/>
                  <a:gd name="T59" fmla="*/ 116 h 128"/>
                  <a:gd name="T60" fmla="*/ 0 w 128"/>
                  <a:gd name="T61" fmla="*/ 122 h 128"/>
                  <a:gd name="T62" fmla="*/ 6 w 128"/>
                  <a:gd name="T63" fmla="*/ 128 h 128"/>
                  <a:gd name="T64" fmla="*/ 122 w 128"/>
                  <a:gd name="T65" fmla="*/ 128 h 128"/>
                  <a:gd name="T66" fmla="*/ 128 w 128"/>
                  <a:gd name="T67" fmla="*/ 122 h 128"/>
                  <a:gd name="T68" fmla="*/ 122 w 128"/>
                  <a:gd name="T69" fmla="*/ 116 h 128"/>
                  <a:gd name="T70" fmla="*/ 12 w 128"/>
                  <a:gd name="T71" fmla="*/ 104 h 128"/>
                  <a:gd name="T72" fmla="*/ 28 w 128"/>
                  <a:gd name="T73" fmla="*/ 104 h 128"/>
                  <a:gd name="T74" fmla="*/ 36 w 128"/>
                  <a:gd name="T75" fmla="*/ 96 h 128"/>
                  <a:gd name="T76" fmla="*/ 36 w 128"/>
                  <a:gd name="T77" fmla="*/ 56 h 128"/>
                  <a:gd name="T78" fmla="*/ 28 w 128"/>
                  <a:gd name="T79" fmla="*/ 48 h 128"/>
                  <a:gd name="T80" fmla="*/ 12 w 128"/>
                  <a:gd name="T81" fmla="*/ 48 h 128"/>
                  <a:gd name="T82" fmla="*/ 4 w 128"/>
                  <a:gd name="T83" fmla="*/ 56 h 128"/>
                  <a:gd name="T84" fmla="*/ 4 w 128"/>
                  <a:gd name="T85" fmla="*/ 96 h 128"/>
                  <a:gd name="T86" fmla="*/ 12 w 128"/>
                  <a:gd name="T87" fmla="*/ 104 h 128"/>
                  <a:gd name="T88" fmla="*/ 16 w 128"/>
                  <a:gd name="T89" fmla="*/ 60 h 128"/>
                  <a:gd name="T90" fmla="*/ 24 w 128"/>
                  <a:gd name="T91" fmla="*/ 60 h 128"/>
                  <a:gd name="T92" fmla="*/ 24 w 128"/>
                  <a:gd name="T93" fmla="*/ 92 h 128"/>
                  <a:gd name="T94" fmla="*/ 16 w 128"/>
                  <a:gd name="T95" fmla="*/ 92 h 128"/>
                  <a:gd name="T96" fmla="*/ 16 w 128"/>
                  <a:gd name="T9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00" y="104"/>
                    </a:moveTo>
                    <a:cubicBezTo>
                      <a:pt x="116" y="104"/>
                      <a:pt x="116" y="104"/>
                      <a:pt x="116" y="104"/>
                    </a:cubicBezTo>
                    <a:cubicBezTo>
                      <a:pt x="121" y="104"/>
                      <a:pt x="124" y="100"/>
                      <a:pt x="124" y="96"/>
                    </a:cubicBezTo>
                    <a:cubicBezTo>
                      <a:pt x="124" y="32"/>
                      <a:pt x="124" y="32"/>
                      <a:pt x="124" y="32"/>
                    </a:cubicBezTo>
                    <a:cubicBezTo>
                      <a:pt x="124" y="27"/>
                      <a:pt x="121" y="24"/>
                      <a:pt x="116" y="24"/>
                    </a:cubicBezTo>
                    <a:cubicBezTo>
                      <a:pt x="100" y="24"/>
                      <a:pt x="100" y="24"/>
                      <a:pt x="100" y="24"/>
                    </a:cubicBezTo>
                    <a:cubicBezTo>
                      <a:pt x="96" y="24"/>
                      <a:pt x="92" y="27"/>
                      <a:pt x="92" y="32"/>
                    </a:cubicBezTo>
                    <a:cubicBezTo>
                      <a:pt x="92" y="96"/>
                      <a:pt x="92" y="96"/>
                      <a:pt x="92" y="96"/>
                    </a:cubicBezTo>
                    <a:cubicBezTo>
                      <a:pt x="92" y="100"/>
                      <a:pt x="96" y="104"/>
                      <a:pt x="100" y="104"/>
                    </a:cubicBezTo>
                    <a:close/>
                    <a:moveTo>
                      <a:pt x="104" y="36"/>
                    </a:moveTo>
                    <a:cubicBezTo>
                      <a:pt x="112" y="36"/>
                      <a:pt x="112" y="36"/>
                      <a:pt x="112" y="36"/>
                    </a:cubicBezTo>
                    <a:cubicBezTo>
                      <a:pt x="112" y="92"/>
                      <a:pt x="112" y="92"/>
                      <a:pt x="112" y="92"/>
                    </a:cubicBezTo>
                    <a:cubicBezTo>
                      <a:pt x="104" y="92"/>
                      <a:pt x="104" y="92"/>
                      <a:pt x="104" y="92"/>
                    </a:cubicBezTo>
                    <a:lnTo>
                      <a:pt x="104" y="36"/>
                    </a:lnTo>
                    <a:close/>
                    <a:moveTo>
                      <a:pt x="56" y="104"/>
                    </a:moveTo>
                    <a:cubicBezTo>
                      <a:pt x="72" y="104"/>
                      <a:pt x="72" y="104"/>
                      <a:pt x="72" y="104"/>
                    </a:cubicBezTo>
                    <a:cubicBezTo>
                      <a:pt x="77" y="104"/>
                      <a:pt x="80" y="100"/>
                      <a:pt x="80" y="96"/>
                    </a:cubicBezTo>
                    <a:cubicBezTo>
                      <a:pt x="80" y="8"/>
                      <a:pt x="80" y="8"/>
                      <a:pt x="80" y="8"/>
                    </a:cubicBezTo>
                    <a:cubicBezTo>
                      <a:pt x="80" y="3"/>
                      <a:pt x="77" y="0"/>
                      <a:pt x="72" y="0"/>
                    </a:cubicBezTo>
                    <a:cubicBezTo>
                      <a:pt x="56" y="0"/>
                      <a:pt x="56" y="0"/>
                      <a:pt x="56" y="0"/>
                    </a:cubicBezTo>
                    <a:cubicBezTo>
                      <a:pt x="52" y="0"/>
                      <a:pt x="48" y="3"/>
                      <a:pt x="48" y="8"/>
                    </a:cubicBezTo>
                    <a:cubicBezTo>
                      <a:pt x="48" y="96"/>
                      <a:pt x="48" y="96"/>
                      <a:pt x="48" y="96"/>
                    </a:cubicBezTo>
                    <a:cubicBezTo>
                      <a:pt x="48" y="100"/>
                      <a:pt x="52" y="104"/>
                      <a:pt x="56" y="104"/>
                    </a:cubicBezTo>
                    <a:close/>
                    <a:moveTo>
                      <a:pt x="60" y="12"/>
                    </a:moveTo>
                    <a:cubicBezTo>
                      <a:pt x="68" y="12"/>
                      <a:pt x="68" y="12"/>
                      <a:pt x="68" y="12"/>
                    </a:cubicBezTo>
                    <a:cubicBezTo>
                      <a:pt x="68" y="92"/>
                      <a:pt x="68" y="92"/>
                      <a:pt x="68" y="92"/>
                    </a:cubicBezTo>
                    <a:cubicBezTo>
                      <a:pt x="60" y="92"/>
                      <a:pt x="60" y="92"/>
                      <a:pt x="60" y="92"/>
                    </a:cubicBezTo>
                    <a:lnTo>
                      <a:pt x="60" y="12"/>
                    </a:lnTo>
                    <a:close/>
                    <a:moveTo>
                      <a:pt x="122" y="116"/>
                    </a:moveTo>
                    <a:cubicBezTo>
                      <a:pt x="6" y="116"/>
                      <a:pt x="6" y="116"/>
                      <a:pt x="6" y="116"/>
                    </a:cubicBezTo>
                    <a:cubicBezTo>
                      <a:pt x="3" y="116"/>
                      <a:pt x="0" y="118"/>
                      <a:pt x="0" y="122"/>
                    </a:cubicBezTo>
                    <a:cubicBezTo>
                      <a:pt x="0" y="125"/>
                      <a:pt x="3" y="128"/>
                      <a:pt x="6" y="128"/>
                    </a:cubicBezTo>
                    <a:cubicBezTo>
                      <a:pt x="122" y="128"/>
                      <a:pt x="122" y="128"/>
                      <a:pt x="122" y="128"/>
                    </a:cubicBezTo>
                    <a:cubicBezTo>
                      <a:pt x="126" y="128"/>
                      <a:pt x="128" y="125"/>
                      <a:pt x="128" y="122"/>
                    </a:cubicBezTo>
                    <a:cubicBezTo>
                      <a:pt x="128" y="118"/>
                      <a:pt x="126" y="116"/>
                      <a:pt x="122" y="116"/>
                    </a:cubicBezTo>
                    <a:close/>
                    <a:moveTo>
                      <a:pt x="12" y="104"/>
                    </a:moveTo>
                    <a:cubicBezTo>
                      <a:pt x="28" y="104"/>
                      <a:pt x="28" y="104"/>
                      <a:pt x="28" y="104"/>
                    </a:cubicBezTo>
                    <a:cubicBezTo>
                      <a:pt x="33" y="104"/>
                      <a:pt x="36" y="100"/>
                      <a:pt x="36" y="96"/>
                    </a:cubicBezTo>
                    <a:cubicBezTo>
                      <a:pt x="36" y="56"/>
                      <a:pt x="36" y="56"/>
                      <a:pt x="36" y="56"/>
                    </a:cubicBezTo>
                    <a:cubicBezTo>
                      <a:pt x="36" y="51"/>
                      <a:pt x="33" y="48"/>
                      <a:pt x="28" y="48"/>
                    </a:cubicBezTo>
                    <a:cubicBezTo>
                      <a:pt x="12" y="48"/>
                      <a:pt x="12" y="48"/>
                      <a:pt x="12" y="48"/>
                    </a:cubicBezTo>
                    <a:cubicBezTo>
                      <a:pt x="8" y="48"/>
                      <a:pt x="4" y="51"/>
                      <a:pt x="4" y="56"/>
                    </a:cubicBezTo>
                    <a:cubicBezTo>
                      <a:pt x="4" y="96"/>
                      <a:pt x="4" y="96"/>
                      <a:pt x="4" y="96"/>
                    </a:cubicBezTo>
                    <a:cubicBezTo>
                      <a:pt x="4" y="100"/>
                      <a:pt x="8" y="104"/>
                      <a:pt x="12" y="104"/>
                    </a:cubicBezTo>
                    <a:close/>
                    <a:moveTo>
                      <a:pt x="16" y="60"/>
                    </a:moveTo>
                    <a:cubicBezTo>
                      <a:pt x="24" y="60"/>
                      <a:pt x="24" y="60"/>
                      <a:pt x="24" y="60"/>
                    </a:cubicBezTo>
                    <a:cubicBezTo>
                      <a:pt x="24" y="92"/>
                      <a:pt x="24" y="92"/>
                      <a:pt x="24" y="92"/>
                    </a:cubicBezTo>
                    <a:cubicBezTo>
                      <a:pt x="16" y="92"/>
                      <a:pt x="16" y="92"/>
                      <a:pt x="16" y="92"/>
                    </a:cubicBezTo>
                    <a:lnTo>
                      <a:pt x="16" y="60"/>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4" name="Gruppe 3">
            <a:extLst>
              <a:ext uri="{FF2B5EF4-FFF2-40B4-BE49-F238E27FC236}">
                <a16:creationId xmlns:a16="http://schemas.microsoft.com/office/drawing/2014/main" id="{217EDB08-7452-4457-837D-9AC64BF3DD39}"/>
              </a:ext>
            </a:extLst>
          </p:cNvPr>
          <p:cNvGrpSpPr/>
          <p:nvPr/>
        </p:nvGrpSpPr>
        <p:grpSpPr>
          <a:xfrm>
            <a:off x="3667944" y="1808078"/>
            <a:ext cx="2668582" cy="3275513"/>
            <a:chOff x="910857" y="2347500"/>
            <a:chExt cx="2668582" cy="3275513"/>
          </a:xfrm>
        </p:grpSpPr>
        <p:sp>
          <p:nvSpPr>
            <p:cNvPr id="13" name="TextBox 8">
              <a:extLst>
                <a:ext uri="{FF2B5EF4-FFF2-40B4-BE49-F238E27FC236}">
                  <a16:creationId xmlns:a16="http://schemas.microsoft.com/office/drawing/2014/main" id="{E1FCB1F2-FA32-4FDF-99E1-28FA15121AB4}"/>
                </a:ext>
              </a:extLst>
            </p:cNvPr>
            <p:cNvSpPr txBox="1"/>
            <p:nvPr/>
          </p:nvSpPr>
          <p:spPr>
            <a:xfrm>
              <a:off x="910858" y="2873689"/>
              <a:ext cx="2668581" cy="338554"/>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Barlow Black" panose="00000A00000000000000" pitchFamily="2" charset="0"/>
                </a:rPr>
                <a:t>RESEARCH AND EDUCATION</a:t>
              </a:r>
            </a:p>
          </p:txBody>
        </p:sp>
        <p:sp>
          <p:nvSpPr>
            <p:cNvPr id="16" name="TextBox 25">
              <a:extLst>
                <a:ext uri="{FF2B5EF4-FFF2-40B4-BE49-F238E27FC236}">
                  <a16:creationId xmlns:a16="http://schemas.microsoft.com/office/drawing/2014/main" id="{9C6CACA3-69CB-42B7-B924-63E95CF8EAEF}"/>
                </a:ext>
              </a:extLst>
            </p:cNvPr>
            <p:cNvSpPr txBox="1"/>
            <p:nvPr/>
          </p:nvSpPr>
          <p:spPr>
            <a:xfrm>
              <a:off x="910857" y="3283975"/>
              <a:ext cx="2668581" cy="2339038"/>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Social Sciences and </a:t>
              </a:r>
              <a:r>
                <a:rPr lang="da-DK" sz="1400" dirty="0" err="1">
                  <a:solidFill>
                    <a:srgbClr val="211A52"/>
                  </a:solidFill>
                  <a:latin typeface="Barlow Light" panose="00000400000000000000" pitchFamily="2" charset="0"/>
                </a:rPr>
                <a:t>Humanities</a:t>
              </a:r>
              <a:endParaRPr lang="da-DK" sz="1400" dirty="0">
                <a:solidFill>
                  <a:srgbClr val="211A52"/>
                </a:solidFill>
                <a:latin typeface="Barlow Light" panose="00000400000000000000" pitchFamily="2" charset="0"/>
              </a:endParaRPr>
            </a:p>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a:t>
              </a:r>
              <a:r>
                <a:rPr lang="da-DK" sz="1400" dirty="0" err="1">
                  <a:solidFill>
                    <a:srgbClr val="211A52"/>
                  </a:solidFill>
                  <a:latin typeface="Barlow Light" panose="00000400000000000000" pitchFamily="2" charset="0"/>
                </a:rPr>
                <a:t>Medicine</a:t>
              </a:r>
              <a:endParaRPr lang="da-DK" sz="1400" dirty="0">
                <a:solidFill>
                  <a:srgbClr val="211A52"/>
                </a:solidFill>
                <a:latin typeface="Barlow Light" panose="00000400000000000000" pitchFamily="2" charset="0"/>
              </a:endParaRPr>
            </a:p>
            <a:p>
              <a:pPr marL="285750" indent="-285750">
                <a:lnSpc>
                  <a:spcPct val="120000"/>
                </a:lnSpc>
                <a:spcAft>
                  <a:spcPts val="1200"/>
                </a:spcAft>
                <a:buBlip>
                  <a:blip r:embed="rId4"/>
                </a:buBlip>
              </a:pP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Engineering and Science</a:t>
              </a:r>
            </a:p>
            <a:p>
              <a:pPr marL="285750" indent="-285750">
                <a:lnSpc>
                  <a:spcPct val="120000"/>
                </a:lnSpc>
                <a:spcAft>
                  <a:spcPts val="1200"/>
                </a:spcAft>
                <a:buBlip>
                  <a:blip r:embed="rId4"/>
                </a:buBlip>
              </a:pPr>
              <a:r>
                <a:rPr lang="da-DK" sz="1400" dirty="0">
                  <a:solidFill>
                    <a:srgbClr val="211A52"/>
                  </a:solidFill>
                  <a:latin typeface="Barlow Light" panose="00000400000000000000" pitchFamily="2" charset="0"/>
                </a:rPr>
                <a:t>Technical </a:t>
              </a:r>
              <a:r>
                <a:rPr lang="da-DK" sz="1400" dirty="0" err="1">
                  <a:solidFill>
                    <a:srgbClr val="211A52"/>
                  </a:solidFill>
                  <a:latin typeface="Barlow Light" panose="00000400000000000000" pitchFamily="2" charset="0"/>
                </a:rPr>
                <a:t>Faculty</a:t>
              </a:r>
              <a:r>
                <a:rPr lang="da-DK" sz="1400" dirty="0">
                  <a:solidFill>
                    <a:srgbClr val="211A52"/>
                  </a:solidFill>
                  <a:latin typeface="Barlow Light" panose="00000400000000000000" pitchFamily="2" charset="0"/>
                </a:rPr>
                <a:t> of IT and Design </a:t>
              </a:r>
              <a:endParaRPr lang="da-DK" sz="1400" dirty="0">
                <a:solidFill>
                  <a:srgbClr val="002060"/>
                </a:solidFill>
              </a:endParaRPr>
            </a:p>
          </p:txBody>
        </p:sp>
        <p:sp>
          <p:nvSpPr>
            <p:cNvPr id="25" name="Freeform 35">
              <a:extLst>
                <a:ext uri="{FF2B5EF4-FFF2-40B4-BE49-F238E27FC236}">
                  <a16:creationId xmlns:a16="http://schemas.microsoft.com/office/drawing/2014/main" id="{7CC2BB44-E01A-4717-B0AA-B4B905222228}"/>
                </a:ext>
              </a:extLst>
            </p:cNvPr>
            <p:cNvSpPr>
              <a:spLocks noEditPoints="1"/>
            </p:cNvSpPr>
            <p:nvPr/>
          </p:nvSpPr>
          <p:spPr bwMode="auto">
            <a:xfrm>
              <a:off x="915717" y="2347500"/>
              <a:ext cx="361130" cy="393426"/>
            </a:xfrm>
            <a:custGeom>
              <a:avLst/>
              <a:gdLst>
                <a:gd name="T0" fmla="*/ 51 w 118"/>
                <a:gd name="T1" fmla="*/ 64 h 128"/>
                <a:gd name="T2" fmla="*/ 67 w 118"/>
                <a:gd name="T3" fmla="*/ 64 h 128"/>
                <a:gd name="T4" fmla="*/ 103 w 118"/>
                <a:gd name="T5" fmla="*/ 64 h 128"/>
                <a:gd name="T6" fmla="*/ 95 w 118"/>
                <a:gd name="T7" fmla="*/ 24 h 128"/>
                <a:gd name="T8" fmla="*/ 59 w 118"/>
                <a:gd name="T9" fmla="*/ 0 h 128"/>
                <a:gd name="T10" fmla="*/ 5 w 118"/>
                <a:gd name="T11" fmla="*/ 33 h 128"/>
                <a:gd name="T12" fmla="*/ 5 w 118"/>
                <a:gd name="T13" fmla="*/ 96 h 128"/>
                <a:gd name="T14" fmla="*/ 36 w 118"/>
                <a:gd name="T15" fmla="*/ 103 h 128"/>
                <a:gd name="T16" fmla="*/ 82 w 118"/>
                <a:gd name="T17" fmla="*/ 103 h 128"/>
                <a:gd name="T18" fmla="*/ 113 w 118"/>
                <a:gd name="T19" fmla="*/ 96 h 128"/>
                <a:gd name="T20" fmla="*/ 59 w 118"/>
                <a:gd name="T21" fmla="*/ 12 h 128"/>
                <a:gd name="T22" fmla="*/ 73 w 118"/>
                <a:gd name="T23" fmla="*/ 40 h 128"/>
                <a:gd name="T24" fmla="*/ 62 w 118"/>
                <a:gd name="T25" fmla="*/ 34 h 128"/>
                <a:gd name="T26" fmla="*/ 59 w 118"/>
                <a:gd name="T27" fmla="*/ 12 h 128"/>
                <a:gd name="T28" fmla="*/ 27 w 118"/>
                <a:gd name="T29" fmla="*/ 68 h 128"/>
                <a:gd name="T30" fmla="*/ 31 w 118"/>
                <a:gd name="T31" fmla="*/ 76 h 128"/>
                <a:gd name="T32" fmla="*/ 15 w 118"/>
                <a:gd name="T33" fmla="*/ 90 h 128"/>
                <a:gd name="T34" fmla="*/ 23 w 118"/>
                <a:gd name="T35" fmla="*/ 56 h 128"/>
                <a:gd name="T36" fmla="*/ 39 w 118"/>
                <a:gd name="T37" fmla="*/ 39 h 128"/>
                <a:gd name="T38" fmla="*/ 34 w 118"/>
                <a:gd name="T39" fmla="*/ 48 h 128"/>
                <a:gd name="T40" fmla="*/ 46 w 118"/>
                <a:gd name="T41" fmla="*/ 94 h 128"/>
                <a:gd name="T42" fmla="*/ 45 w 118"/>
                <a:gd name="T43" fmla="*/ 88 h 128"/>
                <a:gd name="T44" fmla="*/ 70 w 118"/>
                <a:gd name="T45" fmla="*/ 99 h 128"/>
                <a:gd name="T46" fmla="*/ 67 w 118"/>
                <a:gd name="T47" fmla="*/ 78 h 128"/>
                <a:gd name="T48" fmla="*/ 51 w 118"/>
                <a:gd name="T49" fmla="*/ 78 h 128"/>
                <a:gd name="T50" fmla="*/ 43 w 118"/>
                <a:gd name="T51" fmla="*/ 64 h 128"/>
                <a:gd name="T52" fmla="*/ 51 w 118"/>
                <a:gd name="T53" fmla="*/ 51 h 128"/>
                <a:gd name="T54" fmla="*/ 67 w 118"/>
                <a:gd name="T55" fmla="*/ 51 h 128"/>
                <a:gd name="T56" fmla="*/ 75 w 118"/>
                <a:gd name="T57" fmla="*/ 64 h 128"/>
                <a:gd name="T58" fmla="*/ 67 w 118"/>
                <a:gd name="T59" fmla="*/ 78 h 128"/>
                <a:gd name="T60" fmla="*/ 79 w 118"/>
                <a:gd name="T61" fmla="*/ 90 h 128"/>
                <a:gd name="T62" fmla="*/ 84 w 118"/>
                <a:gd name="T63" fmla="*/ 81 h 128"/>
                <a:gd name="T64" fmla="*/ 103 w 118"/>
                <a:gd name="T65" fmla="*/ 90 h 128"/>
                <a:gd name="T66" fmla="*/ 87 w 118"/>
                <a:gd name="T67" fmla="*/ 63 h 128"/>
                <a:gd name="T68" fmla="*/ 84 w 118"/>
                <a:gd name="T69" fmla="*/ 37 h 128"/>
                <a:gd name="T70" fmla="*/ 91 w 118"/>
                <a:gd name="T7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8">
                  <a:moveTo>
                    <a:pt x="59" y="56"/>
                  </a:moveTo>
                  <a:cubicBezTo>
                    <a:pt x="55" y="56"/>
                    <a:pt x="51" y="60"/>
                    <a:pt x="51" y="64"/>
                  </a:cubicBezTo>
                  <a:cubicBezTo>
                    <a:pt x="51" y="69"/>
                    <a:pt x="55" y="72"/>
                    <a:pt x="59" y="72"/>
                  </a:cubicBezTo>
                  <a:cubicBezTo>
                    <a:pt x="63" y="72"/>
                    <a:pt x="67" y="69"/>
                    <a:pt x="67" y="64"/>
                  </a:cubicBezTo>
                  <a:cubicBezTo>
                    <a:pt x="67" y="60"/>
                    <a:pt x="63" y="56"/>
                    <a:pt x="59" y="56"/>
                  </a:cubicBezTo>
                  <a:close/>
                  <a:moveTo>
                    <a:pt x="103" y="64"/>
                  </a:moveTo>
                  <a:cubicBezTo>
                    <a:pt x="114" y="52"/>
                    <a:pt x="118" y="41"/>
                    <a:pt x="113" y="33"/>
                  </a:cubicBezTo>
                  <a:cubicBezTo>
                    <a:pt x="110" y="27"/>
                    <a:pt x="104" y="24"/>
                    <a:pt x="95" y="24"/>
                  </a:cubicBezTo>
                  <a:cubicBezTo>
                    <a:pt x="91" y="24"/>
                    <a:pt x="87" y="25"/>
                    <a:pt x="82" y="26"/>
                  </a:cubicBezTo>
                  <a:cubicBezTo>
                    <a:pt x="77" y="9"/>
                    <a:pt x="68" y="0"/>
                    <a:pt x="59" y="0"/>
                  </a:cubicBezTo>
                  <a:cubicBezTo>
                    <a:pt x="49" y="0"/>
                    <a:pt x="41" y="9"/>
                    <a:pt x="36" y="26"/>
                  </a:cubicBezTo>
                  <a:cubicBezTo>
                    <a:pt x="21" y="22"/>
                    <a:pt x="9" y="25"/>
                    <a:pt x="5" y="33"/>
                  </a:cubicBezTo>
                  <a:cubicBezTo>
                    <a:pt x="0" y="41"/>
                    <a:pt x="4" y="52"/>
                    <a:pt x="15" y="64"/>
                  </a:cubicBezTo>
                  <a:cubicBezTo>
                    <a:pt x="4" y="76"/>
                    <a:pt x="0" y="88"/>
                    <a:pt x="5" y="96"/>
                  </a:cubicBezTo>
                  <a:cubicBezTo>
                    <a:pt x="8" y="101"/>
                    <a:pt x="15" y="104"/>
                    <a:pt x="24" y="104"/>
                  </a:cubicBezTo>
                  <a:cubicBezTo>
                    <a:pt x="28" y="104"/>
                    <a:pt x="32" y="104"/>
                    <a:pt x="36" y="103"/>
                  </a:cubicBezTo>
                  <a:cubicBezTo>
                    <a:pt x="41" y="119"/>
                    <a:pt x="49" y="128"/>
                    <a:pt x="59" y="128"/>
                  </a:cubicBezTo>
                  <a:cubicBezTo>
                    <a:pt x="68" y="128"/>
                    <a:pt x="77" y="119"/>
                    <a:pt x="82" y="103"/>
                  </a:cubicBezTo>
                  <a:cubicBezTo>
                    <a:pt x="86" y="104"/>
                    <a:pt x="90" y="104"/>
                    <a:pt x="94" y="104"/>
                  </a:cubicBezTo>
                  <a:cubicBezTo>
                    <a:pt x="103" y="104"/>
                    <a:pt x="110" y="101"/>
                    <a:pt x="113" y="96"/>
                  </a:cubicBezTo>
                  <a:cubicBezTo>
                    <a:pt x="118" y="88"/>
                    <a:pt x="114" y="76"/>
                    <a:pt x="103" y="64"/>
                  </a:cubicBezTo>
                  <a:close/>
                  <a:moveTo>
                    <a:pt x="59" y="12"/>
                  </a:moveTo>
                  <a:cubicBezTo>
                    <a:pt x="62" y="12"/>
                    <a:pt x="68" y="18"/>
                    <a:pt x="72" y="34"/>
                  </a:cubicBezTo>
                  <a:cubicBezTo>
                    <a:pt x="72" y="36"/>
                    <a:pt x="72" y="38"/>
                    <a:pt x="73" y="40"/>
                  </a:cubicBezTo>
                  <a:cubicBezTo>
                    <a:pt x="73" y="40"/>
                    <a:pt x="73" y="40"/>
                    <a:pt x="73" y="40"/>
                  </a:cubicBezTo>
                  <a:cubicBezTo>
                    <a:pt x="69" y="38"/>
                    <a:pt x="65" y="36"/>
                    <a:pt x="62" y="34"/>
                  </a:cubicBezTo>
                  <a:cubicBezTo>
                    <a:pt x="57" y="32"/>
                    <a:pt x="52" y="30"/>
                    <a:pt x="48" y="29"/>
                  </a:cubicBezTo>
                  <a:cubicBezTo>
                    <a:pt x="52" y="17"/>
                    <a:pt x="56" y="12"/>
                    <a:pt x="59" y="12"/>
                  </a:cubicBezTo>
                  <a:close/>
                  <a:moveTo>
                    <a:pt x="15" y="90"/>
                  </a:moveTo>
                  <a:cubicBezTo>
                    <a:pt x="14" y="87"/>
                    <a:pt x="16" y="79"/>
                    <a:pt x="27" y="68"/>
                  </a:cubicBezTo>
                  <a:cubicBezTo>
                    <a:pt x="29" y="67"/>
                    <a:pt x="30" y="66"/>
                    <a:pt x="31" y="65"/>
                  </a:cubicBezTo>
                  <a:cubicBezTo>
                    <a:pt x="31" y="69"/>
                    <a:pt x="31" y="73"/>
                    <a:pt x="31" y="76"/>
                  </a:cubicBezTo>
                  <a:cubicBezTo>
                    <a:pt x="32" y="81"/>
                    <a:pt x="33" y="86"/>
                    <a:pt x="33" y="91"/>
                  </a:cubicBezTo>
                  <a:cubicBezTo>
                    <a:pt x="22" y="93"/>
                    <a:pt x="16" y="92"/>
                    <a:pt x="15" y="90"/>
                  </a:cubicBezTo>
                  <a:close/>
                  <a:moveTo>
                    <a:pt x="34" y="48"/>
                  </a:moveTo>
                  <a:cubicBezTo>
                    <a:pt x="30" y="50"/>
                    <a:pt x="27" y="53"/>
                    <a:pt x="23" y="56"/>
                  </a:cubicBezTo>
                  <a:cubicBezTo>
                    <a:pt x="16" y="47"/>
                    <a:pt x="14" y="41"/>
                    <a:pt x="15" y="39"/>
                  </a:cubicBezTo>
                  <a:cubicBezTo>
                    <a:pt x="17" y="36"/>
                    <a:pt x="24" y="34"/>
                    <a:pt x="39" y="39"/>
                  </a:cubicBezTo>
                  <a:cubicBezTo>
                    <a:pt x="41" y="39"/>
                    <a:pt x="43" y="40"/>
                    <a:pt x="45" y="40"/>
                  </a:cubicBezTo>
                  <a:cubicBezTo>
                    <a:pt x="41" y="43"/>
                    <a:pt x="38" y="45"/>
                    <a:pt x="34" y="48"/>
                  </a:cubicBezTo>
                  <a:close/>
                  <a:moveTo>
                    <a:pt x="59" y="116"/>
                  </a:moveTo>
                  <a:cubicBezTo>
                    <a:pt x="56" y="116"/>
                    <a:pt x="50" y="110"/>
                    <a:pt x="46" y="94"/>
                  </a:cubicBezTo>
                  <a:cubicBezTo>
                    <a:pt x="46" y="92"/>
                    <a:pt x="45" y="90"/>
                    <a:pt x="45" y="88"/>
                  </a:cubicBezTo>
                  <a:cubicBezTo>
                    <a:pt x="45" y="88"/>
                    <a:pt x="45" y="88"/>
                    <a:pt x="45" y="88"/>
                  </a:cubicBezTo>
                  <a:cubicBezTo>
                    <a:pt x="49" y="90"/>
                    <a:pt x="53" y="92"/>
                    <a:pt x="56" y="94"/>
                  </a:cubicBezTo>
                  <a:cubicBezTo>
                    <a:pt x="61" y="96"/>
                    <a:pt x="66" y="98"/>
                    <a:pt x="70" y="99"/>
                  </a:cubicBezTo>
                  <a:cubicBezTo>
                    <a:pt x="66" y="112"/>
                    <a:pt x="61" y="116"/>
                    <a:pt x="59" y="116"/>
                  </a:cubicBezTo>
                  <a:close/>
                  <a:moveTo>
                    <a:pt x="67" y="78"/>
                  </a:moveTo>
                  <a:cubicBezTo>
                    <a:pt x="64" y="79"/>
                    <a:pt x="62" y="80"/>
                    <a:pt x="59" y="82"/>
                  </a:cubicBezTo>
                  <a:cubicBezTo>
                    <a:pt x="56" y="80"/>
                    <a:pt x="54" y="79"/>
                    <a:pt x="51" y="78"/>
                  </a:cubicBezTo>
                  <a:cubicBezTo>
                    <a:pt x="49" y="76"/>
                    <a:pt x="46" y="74"/>
                    <a:pt x="43" y="73"/>
                  </a:cubicBezTo>
                  <a:cubicBezTo>
                    <a:pt x="43" y="70"/>
                    <a:pt x="43" y="67"/>
                    <a:pt x="43" y="64"/>
                  </a:cubicBezTo>
                  <a:cubicBezTo>
                    <a:pt x="43" y="61"/>
                    <a:pt x="43" y="59"/>
                    <a:pt x="43" y="56"/>
                  </a:cubicBezTo>
                  <a:cubicBezTo>
                    <a:pt x="46" y="54"/>
                    <a:pt x="49" y="52"/>
                    <a:pt x="51" y="51"/>
                  </a:cubicBezTo>
                  <a:cubicBezTo>
                    <a:pt x="54" y="49"/>
                    <a:pt x="56" y="48"/>
                    <a:pt x="59" y="47"/>
                  </a:cubicBezTo>
                  <a:cubicBezTo>
                    <a:pt x="62" y="48"/>
                    <a:pt x="64" y="49"/>
                    <a:pt x="67" y="51"/>
                  </a:cubicBezTo>
                  <a:cubicBezTo>
                    <a:pt x="69" y="52"/>
                    <a:pt x="72" y="54"/>
                    <a:pt x="75" y="56"/>
                  </a:cubicBezTo>
                  <a:cubicBezTo>
                    <a:pt x="75" y="59"/>
                    <a:pt x="75" y="61"/>
                    <a:pt x="75" y="64"/>
                  </a:cubicBezTo>
                  <a:cubicBezTo>
                    <a:pt x="75" y="67"/>
                    <a:pt x="75" y="70"/>
                    <a:pt x="75" y="73"/>
                  </a:cubicBezTo>
                  <a:cubicBezTo>
                    <a:pt x="72" y="74"/>
                    <a:pt x="69" y="76"/>
                    <a:pt x="67" y="78"/>
                  </a:cubicBezTo>
                  <a:close/>
                  <a:moveTo>
                    <a:pt x="103" y="90"/>
                  </a:moveTo>
                  <a:cubicBezTo>
                    <a:pt x="101" y="92"/>
                    <a:pt x="94" y="94"/>
                    <a:pt x="79" y="90"/>
                  </a:cubicBezTo>
                  <a:cubicBezTo>
                    <a:pt x="77" y="89"/>
                    <a:pt x="75" y="89"/>
                    <a:pt x="73" y="88"/>
                  </a:cubicBezTo>
                  <a:cubicBezTo>
                    <a:pt x="77" y="86"/>
                    <a:pt x="80" y="83"/>
                    <a:pt x="84" y="81"/>
                  </a:cubicBezTo>
                  <a:cubicBezTo>
                    <a:pt x="88" y="78"/>
                    <a:pt x="91" y="75"/>
                    <a:pt x="94" y="73"/>
                  </a:cubicBezTo>
                  <a:cubicBezTo>
                    <a:pt x="102" y="81"/>
                    <a:pt x="104" y="88"/>
                    <a:pt x="103" y="90"/>
                  </a:cubicBezTo>
                  <a:close/>
                  <a:moveTo>
                    <a:pt x="91" y="60"/>
                  </a:moveTo>
                  <a:cubicBezTo>
                    <a:pt x="89" y="61"/>
                    <a:pt x="88" y="62"/>
                    <a:pt x="87" y="63"/>
                  </a:cubicBezTo>
                  <a:cubicBezTo>
                    <a:pt x="87" y="59"/>
                    <a:pt x="87" y="56"/>
                    <a:pt x="87" y="52"/>
                  </a:cubicBezTo>
                  <a:cubicBezTo>
                    <a:pt x="86" y="47"/>
                    <a:pt x="85" y="42"/>
                    <a:pt x="84" y="37"/>
                  </a:cubicBezTo>
                  <a:cubicBezTo>
                    <a:pt x="96" y="35"/>
                    <a:pt x="101" y="37"/>
                    <a:pt x="103" y="39"/>
                  </a:cubicBezTo>
                  <a:cubicBezTo>
                    <a:pt x="104" y="41"/>
                    <a:pt x="102" y="49"/>
                    <a:pt x="91" y="60"/>
                  </a:cubicBez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pic>
        <p:nvPicPr>
          <p:cNvPr id="2" name="Billede 1">
            <a:extLst>
              <a:ext uri="{FF2B5EF4-FFF2-40B4-BE49-F238E27FC236}">
                <a16:creationId xmlns:a16="http://schemas.microsoft.com/office/drawing/2014/main" id="{CDD3CC84-36F8-4870-BBC7-A65AB66C991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7982" y="2128291"/>
            <a:ext cx="2781714" cy="3056651"/>
          </a:xfrm>
          <a:prstGeom prst="rect">
            <a:avLst/>
          </a:prstGeom>
        </p:spPr>
      </p:pic>
    </p:spTree>
    <p:extLst>
      <p:ext uri="{BB962C8B-B14F-4D97-AF65-F5344CB8AC3E}">
        <p14:creationId xmlns:p14="http://schemas.microsoft.com/office/powerpoint/2010/main" val="204116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52F2F2-C6B9-4D81-BAC3-68388A098AF4}"/>
              </a:ext>
            </a:extLst>
          </p:cNvPr>
          <p:cNvSpPr>
            <a:spLocks noGrp="1"/>
          </p:cNvSpPr>
          <p:nvPr>
            <p:ph type="sldNum" sz="quarter" idx="10"/>
          </p:nvPr>
        </p:nvSpPr>
        <p:spPr/>
        <p:txBody>
          <a:bodyPr anchor="ctr">
            <a:normAutofit/>
          </a:bodyPr>
          <a:lstStyle/>
          <a:p>
            <a:pPr>
              <a:spcAft>
                <a:spcPts val="600"/>
              </a:spcAft>
            </a:pPr>
            <a:fld id="{D8D877B3-D348-4611-9BDB-C5374591D951}" type="slidenum">
              <a:rPr lang="en-US" smtClean="0"/>
              <a:pPr>
                <a:spcAft>
                  <a:spcPts val="600"/>
                </a:spcAft>
              </a:pPr>
              <a:t>20</a:t>
            </a:fld>
            <a:endParaRPr lang="en-US"/>
          </a:p>
        </p:txBody>
      </p:sp>
      <p:pic>
        <p:nvPicPr>
          <p:cNvPr id="7" name="Pladsholder til billede 6">
            <a:extLst>
              <a:ext uri="{FF2B5EF4-FFF2-40B4-BE49-F238E27FC236}">
                <a16:creationId xmlns:a16="http://schemas.microsoft.com/office/drawing/2014/main" id="{171AAB04-A09D-474C-989F-3FB35EDA20AE}"/>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noFill/>
        </p:spPr>
      </p:pic>
      <p:sp>
        <p:nvSpPr>
          <p:cNvPr id="4" name="Titel 3">
            <a:extLst>
              <a:ext uri="{FF2B5EF4-FFF2-40B4-BE49-F238E27FC236}">
                <a16:creationId xmlns:a16="http://schemas.microsoft.com/office/drawing/2014/main" id="{1C16AA1C-166F-431C-A34F-90880BE2A36C}"/>
              </a:ext>
            </a:extLst>
          </p:cNvPr>
          <p:cNvSpPr>
            <a:spLocks noGrp="1"/>
          </p:cNvSpPr>
          <p:nvPr>
            <p:ph type="title"/>
          </p:nvPr>
        </p:nvSpPr>
        <p:spPr>
          <a:xfrm>
            <a:off x="5324157" y="359274"/>
            <a:ext cx="4490445" cy="1156706"/>
          </a:xfrm>
        </p:spPr>
        <p:txBody>
          <a:bodyPr anchor="t">
            <a:normAutofit fontScale="90000"/>
          </a:bodyPr>
          <a:lstStyle/>
          <a:p>
            <a:r>
              <a:rPr lang="da-DK" sz="4000" dirty="0" err="1">
                <a:latin typeface="Barlow Black" panose="00000A00000000000000" pitchFamily="2" charset="0"/>
                <a:cs typeface="Arial" panose="020B0604020202020204" pitchFamily="34" charset="0"/>
              </a:rPr>
              <a:t>leadENG</a:t>
            </a:r>
            <a:br>
              <a:rPr lang="da-DK" dirty="0">
                <a:latin typeface="Barlow Black" panose="00000A00000000000000" pitchFamily="2" charset="0"/>
              </a:rPr>
            </a:br>
            <a:r>
              <a:rPr lang="da-DK" sz="2200" dirty="0">
                <a:latin typeface="Barlow Black" panose="00000A00000000000000" pitchFamily="2" charset="0"/>
              </a:rPr>
              <a:t>Development of future </a:t>
            </a:r>
            <a:r>
              <a:rPr lang="da-DK" sz="2200" dirty="0" err="1">
                <a:latin typeface="Barlow Black" panose="00000A00000000000000" pitchFamily="2" charset="0"/>
              </a:rPr>
              <a:t>sustainable</a:t>
            </a:r>
            <a:r>
              <a:rPr lang="da-DK" sz="2200" dirty="0">
                <a:latin typeface="Barlow Black" panose="00000A00000000000000" pitchFamily="2" charset="0"/>
              </a:rPr>
              <a:t> solutions</a:t>
            </a:r>
            <a:br>
              <a:rPr lang="da-DK" sz="2200" dirty="0"/>
            </a:br>
            <a:endParaRPr lang="da-DK" sz="2200" dirty="0"/>
          </a:p>
        </p:txBody>
      </p:sp>
      <p:sp>
        <p:nvSpPr>
          <p:cNvPr id="12" name="Text Placeholder 4">
            <a:extLst>
              <a:ext uri="{FF2B5EF4-FFF2-40B4-BE49-F238E27FC236}">
                <a16:creationId xmlns:a16="http://schemas.microsoft.com/office/drawing/2014/main" id="{9A45757F-25D9-71F8-953C-9C9D92EDEB54}"/>
              </a:ext>
            </a:extLst>
          </p:cNvPr>
          <p:cNvSpPr>
            <a:spLocks noGrp="1"/>
          </p:cNvSpPr>
          <p:nvPr>
            <p:ph type="body" sz="quarter" idx="12"/>
          </p:nvPr>
        </p:nvSpPr>
        <p:spPr>
          <a:xfrm>
            <a:off x="5646129" y="1978335"/>
            <a:ext cx="4843713" cy="3980982"/>
          </a:xfrm>
        </p:spPr>
        <p:txBody>
          <a:bodyPr>
            <a:normAutofit/>
          </a:bodyPr>
          <a:lstStyle/>
          <a:p>
            <a:pPr lvl="0">
              <a:lnSpc>
                <a:spcPct val="120000"/>
              </a:lnSpc>
              <a:spcBef>
                <a:spcPts val="0"/>
              </a:spcBef>
              <a:spcAft>
                <a:spcPts val="1200"/>
              </a:spcAft>
              <a:buFont typeface="Wingdings" panose="05000000000000000000" pitchFamily="2" charset="2"/>
              <a:buChar char="q"/>
              <a:tabLst>
                <a:tab pos="457200" algn="l"/>
              </a:tabLst>
            </a:pPr>
            <a:r>
              <a:rPr lang="en-US" b="0" i="0" dirty="0" err="1">
                <a:solidFill>
                  <a:srgbClr val="211A52"/>
                </a:solidFill>
                <a:effectLst/>
                <a:latin typeface="Barlow Light" panose="00000400000000000000" pitchFamily="2" charset="0"/>
              </a:rPr>
              <a:t>leadENG</a:t>
            </a:r>
            <a:r>
              <a:rPr lang="en-US" b="0" i="0" dirty="0">
                <a:solidFill>
                  <a:srgbClr val="211A52"/>
                </a:solidFill>
                <a:effectLst/>
                <a:latin typeface="Barlow Light" panose="00000400000000000000" pitchFamily="2" charset="0"/>
              </a:rPr>
              <a:t> projects provide students with unique opportunities for collaboration across study programs and disciplines.</a:t>
            </a:r>
          </a:p>
          <a:p>
            <a:pPr lvl="0">
              <a:lnSpc>
                <a:spcPct val="120000"/>
              </a:lnSpc>
              <a:spcBef>
                <a:spcPts val="0"/>
              </a:spcBef>
              <a:spcAft>
                <a:spcPts val="1200"/>
              </a:spcAft>
              <a:buFont typeface="Wingdings" panose="05000000000000000000" pitchFamily="2" charset="2"/>
              <a:buChar char="q"/>
              <a:tabLst>
                <a:tab pos="457200" algn="l"/>
              </a:tabLst>
            </a:pPr>
            <a:r>
              <a:rPr lang="en-US" b="0" i="0" dirty="0">
                <a:solidFill>
                  <a:srgbClr val="211A52"/>
                </a:solidFill>
                <a:effectLst/>
                <a:latin typeface="Barlow Light" panose="00000400000000000000" pitchFamily="2" charset="0"/>
              </a:rPr>
              <a:t>Through the projects, the students gain a special understanding of their discipline as it relates to other areas.</a:t>
            </a:r>
          </a:p>
          <a:p>
            <a:pPr lvl="0">
              <a:lnSpc>
                <a:spcPct val="120000"/>
              </a:lnSpc>
              <a:spcBef>
                <a:spcPts val="0"/>
              </a:spcBef>
              <a:spcAft>
                <a:spcPts val="1200"/>
              </a:spcAft>
              <a:buFont typeface="Wingdings" panose="05000000000000000000" pitchFamily="2" charset="2"/>
              <a:buChar char="q"/>
              <a:tabLst>
                <a:tab pos="457200" algn="l"/>
              </a:tabLst>
            </a:pPr>
            <a:r>
              <a:rPr lang="en-US" b="0" i="0" dirty="0">
                <a:solidFill>
                  <a:srgbClr val="211A52"/>
                </a:solidFill>
                <a:effectLst/>
                <a:latin typeface="Barlow Light" panose="00000400000000000000" pitchFamily="2" charset="0"/>
              </a:rPr>
              <a:t>In the business world, collaboration skills and a keen awareness of one's own expertise are highly valued competencies, forming the bedrock for delivering sustainable and interdisciplinary solutions to society's most pressing challenges.</a:t>
            </a:r>
            <a:endParaRPr lang="en-US" dirty="0">
              <a:solidFill>
                <a:srgbClr val="211A52"/>
              </a:solidFill>
              <a:latin typeface="Barlow Light" panose="00000400000000000000" pitchFamily="2" charset="0"/>
            </a:endParaRPr>
          </a:p>
        </p:txBody>
      </p:sp>
      <p:sp>
        <p:nvSpPr>
          <p:cNvPr id="2" name="Tekstfelt 1">
            <a:extLst>
              <a:ext uri="{FF2B5EF4-FFF2-40B4-BE49-F238E27FC236}">
                <a16:creationId xmlns:a16="http://schemas.microsoft.com/office/drawing/2014/main" id="{899DA8AA-7A3D-3C99-2057-54056A31D619}"/>
              </a:ext>
            </a:extLst>
          </p:cNvPr>
          <p:cNvSpPr txBox="1"/>
          <p:nvPr/>
        </p:nvSpPr>
        <p:spPr>
          <a:xfrm>
            <a:off x="8991600" y="-11016"/>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5" name="Billede 4">
            <a:extLst>
              <a:ext uri="{FF2B5EF4-FFF2-40B4-BE49-F238E27FC236}">
                <a16:creationId xmlns:a16="http://schemas.microsoft.com/office/drawing/2014/main" id="{2B142EE7-CBA2-FBD9-7D77-FEA376D47BC0}"/>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0324416" y="33016"/>
            <a:ext cx="330852" cy="247036"/>
          </a:xfrm>
          <a:prstGeom prst="rect">
            <a:avLst/>
          </a:prstGeom>
        </p:spPr>
      </p:pic>
    </p:spTree>
    <p:extLst>
      <p:ext uri="{BB962C8B-B14F-4D97-AF65-F5344CB8AC3E}">
        <p14:creationId xmlns:p14="http://schemas.microsoft.com/office/powerpoint/2010/main" val="28528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person, personer, gruppe&#10;&#10;Automatisk genereret beskrivelse">
            <a:extLst>
              <a:ext uri="{FF2B5EF4-FFF2-40B4-BE49-F238E27FC236}">
                <a16:creationId xmlns:a16="http://schemas.microsoft.com/office/drawing/2014/main" id="{1EE78213-A692-B915-548C-55E0360F8E8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473285" y="2483443"/>
            <a:ext cx="3968040" cy="2524612"/>
          </a:xfrm>
          <a:prstGeom prst="rect">
            <a:avLst/>
          </a:prstGeom>
        </p:spPr>
      </p:pic>
      <p:sp>
        <p:nvSpPr>
          <p:cNvPr id="3" name="Titel 2">
            <a:extLst>
              <a:ext uri="{FF2B5EF4-FFF2-40B4-BE49-F238E27FC236}">
                <a16:creationId xmlns:a16="http://schemas.microsoft.com/office/drawing/2014/main" id="{8CDD065D-9405-6609-AC27-09E9FDEC0BFB}"/>
              </a:ext>
            </a:extLst>
          </p:cNvPr>
          <p:cNvSpPr>
            <a:spLocks noGrp="1"/>
          </p:cNvSpPr>
          <p:nvPr>
            <p:ph type="title"/>
          </p:nvPr>
        </p:nvSpPr>
        <p:spPr>
          <a:xfrm>
            <a:off x="587374" y="359273"/>
            <a:ext cx="5828548" cy="1162699"/>
          </a:xfrm>
        </p:spPr>
        <p:txBody>
          <a:bodyPr/>
          <a:lstStyle/>
          <a:p>
            <a:r>
              <a:rPr lang="da-DK" dirty="0">
                <a:latin typeface="Barlow Black" panose="00000A00000000000000" pitchFamily="2" charset="0"/>
                <a:cs typeface="Arial" panose="020B0604020202020204" pitchFamily="34" charset="0"/>
              </a:rPr>
              <a:t>MORE ABOUT </a:t>
            </a:r>
            <a:r>
              <a:rPr lang="da-DK" dirty="0" err="1">
                <a:latin typeface="Barlow Black" panose="00000A00000000000000" pitchFamily="2" charset="0"/>
                <a:cs typeface="Arial" panose="020B0604020202020204" pitchFamily="34" charset="0"/>
              </a:rPr>
              <a:t>leadENG</a:t>
            </a:r>
            <a:endParaRPr lang="da-DK" dirty="0">
              <a:latin typeface="Barlow Black" panose="00000A00000000000000" pitchFamily="2" charset="0"/>
              <a:cs typeface="Arial" panose="020B0604020202020204" pitchFamily="34" charset="0"/>
            </a:endParaRPr>
          </a:p>
        </p:txBody>
      </p:sp>
      <p:pic>
        <p:nvPicPr>
          <p:cNvPr id="18" name="Billede 17">
            <a:hlinkClick r:id="rId4"/>
            <a:extLst>
              <a:ext uri="{FF2B5EF4-FFF2-40B4-BE49-F238E27FC236}">
                <a16:creationId xmlns:a16="http://schemas.microsoft.com/office/drawing/2014/main" id="{8C88F4AF-2F2E-18C2-5F30-D55776639D7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5412" y="2727973"/>
            <a:ext cx="2130099" cy="2130099"/>
          </a:xfrm>
          <a:prstGeom prst="rect">
            <a:avLst/>
          </a:prstGeom>
        </p:spPr>
      </p:pic>
      <p:grpSp>
        <p:nvGrpSpPr>
          <p:cNvPr id="7" name="Gruppe 6">
            <a:extLst>
              <a:ext uri="{FF2B5EF4-FFF2-40B4-BE49-F238E27FC236}">
                <a16:creationId xmlns:a16="http://schemas.microsoft.com/office/drawing/2014/main" id="{79F72E96-C485-8A4A-C140-583A29729C0A}"/>
              </a:ext>
            </a:extLst>
          </p:cNvPr>
          <p:cNvGrpSpPr/>
          <p:nvPr/>
        </p:nvGrpSpPr>
        <p:grpSpPr>
          <a:xfrm>
            <a:off x="6415922" y="2263983"/>
            <a:ext cx="4863639" cy="3058078"/>
            <a:chOff x="6679976" y="2528516"/>
            <a:chExt cx="4863639" cy="3058078"/>
          </a:xfrm>
        </p:grpSpPr>
        <p:grpSp>
          <p:nvGrpSpPr>
            <p:cNvPr id="2" name="Gruppe 1">
              <a:extLst>
                <a:ext uri="{FF2B5EF4-FFF2-40B4-BE49-F238E27FC236}">
                  <a16:creationId xmlns:a16="http://schemas.microsoft.com/office/drawing/2014/main" id="{72F06116-A010-37CC-E0F8-9B112FD7259E}"/>
                </a:ext>
              </a:extLst>
            </p:cNvPr>
            <p:cNvGrpSpPr/>
            <p:nvPr/>
          </p:nvGrpSpPr>
          <p:grpSpPr>
            <a:xfrm>
              <a:off x="6679976" y="2528516"/>
              <a:ext cx="4708727" cy="3058078"/>
              <a:chOff x="6679976" y="2528516"/>
              <a:chExt cx="4708727" cy="3058078"/>
            </a:xfrm>
          </p:grpSpPr>
          <p:pic>
            <p:nvPicPr>
              <p:cNvPr id="9" name="Billede 8" descr="Et billede, der indeholder tekst, monitor, skærm, skærmbillede&#10;&#10;Automatisk genereret beskrivelse">
                <a:extLst>
                  <a:ext uri="{FF2B5EF4-FFF2-40B4-BE49-F238E27FC236}">
                    <a16:creationId xmlns:a16="http://schemas.microsoft.com/office/drawing/2014/main" id="{8E471A1C-2308-2C93-C69D-E78D22272A4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79976" y="2528516"/>
                <a:ext cx="4708727" cy="3058078"/>
              </a:xfrm>
              <a:prstGeom prst="rect">
                <a:avLst/>
              </a:prstGeom>
            </p:spPr>
          </p:pic>
          <p:pic>
            <p:nvPicPr>
              <p:cNvPr id="11" name="Billede 10">
                <a:hlinkClick r:id="rId7"/>
                <a:extLst>
                  <a:ext uri="{FF2B5EF4-FFF2-40B4-BE49-F238E27FC236}">
                    <a16:creationId xmlns:a16="http://schemas.microsoft.com/office/drawing/2014/main" id="{3E079FDA-BE9D-60AC-6A67-7F3B3900C4CD}"/>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002595" y="2773046"/>
                <a:ext cx="4060357" cy="2108047"/>
              </a:xfrm>
              <a:prstGeom prst="rect">
                <a:avLst/>
              </a:prstGeom>
            </p:spPr>
          </p:pic>
        </p:grpSp>
        <p:pic>
          <p:nvPicPr>
            <p:cNvPr id="4" name="Billede 3">
              <a:extLst>
                <a:ext uri="{FF2B5EF4-FFF2-40B4-BE49-F238E27FC236}">
                  <a16:creationId xmlns:a16="http://schemas.microsoft.com/office/drawing/2014/main" id="{49CBCBAC-5E71-2E2D-4B13-E42C17CA90F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rot="19730192">
              <a:off x="9812235" y="3837756"/>
              <a:ext cx="1731380" cy="1731380"/>
            </a:xfrm>
            <a:prstGeom prst="rect">
              <a:avLst/>
            </a:prstGeom>
          </p:spPr>
        </p:pic>
      </p:grpSp>
      <p:sp>
        <p:nvSpPr>
          <p:cNvPr id="6" name="Tekstfelt 5">
            <a:extLst>
              <a:ext uri="{FF2B5EF4-FFF2-40B4-BE49-F238E27FC236}">
                <a16:creationId xmlns:a16="http://schemas.microsoft.com/office/drawing/2014/main" id="{DC4CCFF4-E95F-F1E3-B495-781DA88A9D1C}"/>
              </a:ext>
            </a:extLst>
          </p:cNvPr>
          <p:cNvSpPr txBox="1"/>
          <p:nvPr/>
        </p:nvSpPr>
        <p:spPr>
          <a:xfrm>
            <a:off x="1146153" y="1795505"/>
            <a:ext cx="4490445" cy="369332"/>
          </a:xfrm>
          <a:prstGeom prst="rect">
            <a:avLst/>
          </a:prstGeom>
          <a:noFill/>
        </p:spPr>
        <p:txBody>
          <a:bodyPr wrap="square" rtlCol="0">
            <a:spAutoFit/>
          </a:bodyPr>
          <a:lstStyle/>
          <a:p>
            <a:pPr algn="ctr"/>
            <a:r>
              <a:rPr lang="da-DK" dirty="0">
                <a:latin typeface="Barlow Medium" panose="00000600000000000000" pitchFamily="2" charset="0"/>
              </a:rPr>
              <a:t>Presentation video</a:t>
            </a:r>
          </a:p>
        </p:txBody>
      </p:sp>
      <p:sp>
        <p:nvSpPr>
          <p:cNvPr id="8" name="Tekstfelt 7">
            <a:extLst>
              <a:ext uri="{FF2B5EF4-FFF2-40B4-BE49-F238E27FC236}">
                <a16:creationId xmlns:a16="http://schemas.microsoft.com/office/drawing/2014/main" id="{F89B1437-F61A-5C74-4DF6-D9C50DE0D740}"/>
              </a:ext>
            </a:extLst>
          </p:cNvPr>
          <p:cNvSpPr txBox="1"/>
          <p:nvPr/>
        </p:nvSpPr>
        <p:spPr>
          <a:xfrm>
            <a:off x="6415922" y="1796573"/>
            <a:ext cx="4490445" cy="369332"/>
          </a:xfrm>
          <a:prstGeom prst="rect">
            <a:avLst/>
          </a:prstGeom>
          <a:noFill/>
        </p:spPr>
        <p:txBody>
          <a:bodyPr wrap="square" rtlCol="0">
            <a:spAutoFit/>
          </a:bodyPr>
          <a:lstStyle/>
          <a:p>
            <a:pPr algn="ctr"/>
            <a:r>
              <a:rPr lang="da-DK" dirty="0">
                <a:latin typeface="Barlow Medium" panose="00000600000000000000" pitchFamily="2" charset="0"/>
              </a:rPr>
              <a:t>Website</a:t>
            </a:r>
            <a:endParaRPr lang="da-DK" dirty="0"/>
          </a:p>
        </p:txBody>
      </p:sp>
      <p:pic>
        <p:nvPicPr>
          <p:cNvPr id="14" name="Grafik 13" descr="Videokamera kontur">
            <a:extLst>
              <a:ext uri="{FF2B5EF4-FFF2-40B4-BE49-F238E27FC236}">
                <a16:creationId xmlns:a16="http://schemas.microsoft.com/office/drawing/2014/main" id="{85A89C4C-8E01-428C-EA12-76FD56E8875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5511" y="1701989"/>
            <a:ext cx="467438" cy="467438"/>
          </a:xfrm>
          <a:prstGeom prst="rect">
            <a:avLst/>
          </a:prstGeom>
        </p:spPr>
      </p:pic>
      <p:pic>
        <p:nvPicPr>
          <p:cNvPr id="16" name="Grafik 15" descr="Skærm kontur">
            <a:extLst>
              <a:ext uri="{FF2B5EF4-FFF2-40B4-BE49-F238E27FC236}">
                <a16:creationId xmlns:a16="http://schemas.microsoft.com/office/drawing/2014/main" id="{5B5FD740-7873-40FB-D90E-BC8BC83BBE39}"/>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57683" y="1674907"/>
            <a:ext cx="484430" cy="484430"/>
          </a:xfrm>
          <a:prstGeom prst="rect">
            <a:avLst/>
          </a:prstGeom>
        </p:spPr>
      </p:pic>
      <p:pic>
        <p:nvPicPr>
          <p:cNvPr id="21" name="Grafik 20" descr="Programmør kontur">
            <a:extLst>
              <a:ext uri="{FF2B5EF4-FFF2-40B4-BE49-F238E27FC236}">
                <a16:creationId xmlns:a16="http://schemas.microsoft.com/office/drawing/2014/main" id="{4CB66350-009C-7FBD-1D41-52D6AE780EE7}"/>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08480" y="1775551"/>
            <a:ext cx="182835" cy="182835"/>
          </a:xfrm>
          <a:prstGeom prst="rect">
            <a:avLst/>
          </a:prstGeom>
        </p:spPr>
      </p:pic>
      <p:sp>
        <p:nvSpPr>
          <p:cNvPr id="10" name="Tekstfelt 9">
            <a:extLst>
              <a:ext uri="{FF2B5EF4-FFF2-40B4-BE49-F238E27FC236}">
                <a16:creationId xmlns:a16="http://schemas.microsoft.com/office/drawing/2014/main" id="{718FC39A-85AA-9DFA-FA9B-683C259E776F}"/>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12" name="Billede 11">
            <a:extLst>
              <a:ext uri="{FF2B5EF4-FFF2-40B4-BE49-F238E27FC236}">
                <a16:creationId xmlns:a16="http://schemas.microsoft.com/office/drawing/2014/main" id="{DF83E9B5-2AD3-438E-8BAF-E6AD8E046251}"/>
              </a:ext>
            </a:extLst>
          </p:cNvPr>
          <p:cNvPicPr>
            <a:picLocks noChangeAspect="1"/>
          </p:cNvPicPr>
          <p:nvPr/>
        </p:nvPicPr>
        <p:blipFill>
          <a:blip r:embed="rId16"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372132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77188F-22E7-5D77-4D4B-05E6F3F812C6}"/>
              </a:ext>
            </a:extLst>
          </p:cNvPr>
          <p:cNvSpPr>
            <a:spLocks noGrp="1"/>
          </p:cNvSpPr>
          <p:nvPr>
            <p:ph type="title"/>
          </p:nvPr>
        </p:nvSpPr>
        <p:spPr>
          <a:xfrm>
            <a:off x="587375" y="367631"/>
            <a:ext cx="6300788" cy="1621619"/>
          </a:xfrm>
        </p:spPr>
        <p:txBody>
          <a:bodyPr/>
          <a:lstStyle/>
          <a:p>
            <a:r>
              <a:rPr lang="da-DK" b="0" i="0" dirty="0">
                <a:solidFill>
                  <a:srgbClr val="211A52"/>
                </a:solidFill>
                <a:effectLst/>
                <a:latin typeface="Barlow Black" panose="00000A00000000000000" pitchFamily="2" charset="0"/>
              </a:rPr>
              <a:t>INTERNATIONALLY AWARD-WINNING CONCEPT</a:t>
            </a:r>
            <a:endParaRPr lang="da-DK" dirty="0">
              <a:solidFill>
                <a:srgbClr val="211A52"/>
              </a:solidFill>
              <a:latin typeface="Barlow Black" panose="00000A00000000000000" pitchFamily="2" charset="0"/>
            </a:endParaRPr>
          </a:p>
        </p:txBody>
      </p:sp>
      <p:sp>
        <p:nvSpPr>
          <p:cNvPr id="4" name="Pladsholder til tekst 3">
            <a:extLst>
              <a:ext uri="{FF2B5EF4-FFF2-40B4-BE49-F238E27FC236}">
                <a16:creationId xmlns:a16="http://schemas.microsoft.com/office/drawing/2014/main" id="{240E2E5D-2EA5-8295-CBA2-0F95D7C70F56}"/>
              </a:ext>
            </a:extLst>
          </p:cNvPr>
          <p:cNvSpPr>
            <a:spLocks noGrp="1"/>
          </p:cNvSpPr>
          <p:nvPr>
            <p:ph type="body" sz="quarter" idx="13"/>
          </p:nvPr>
        </p:nvSpPr>
        <p:spPr/>
        <p:txBody>
          <a:bodyPr>
            <a:normAutofit/>
          </a:bodyPr>
          <a:lstStyle/>
          <a:p>
            <a:pPr marL="0" indent="0">
              <a:lnSpc>
                <a:spcPct val="120000"/>
              </a:lnSpc>
              <a:spcBef>
                <a:spcPts val="0"/>
              </a:spcBef>
              <a:spcAft>
                <a:spcPts val="1200"/>
              </a:spcAft>
              <a:buNone/>
            </a:pPr>
            <a:r>
              <a:rPr lang="en-US" b="0" i="0" dirty="0" err="1">
                <a:solidFill>
                  <a:srgbClr val="211A52"/>
                </a:solidFill>
                <a:effectLst/>
                <a:latin typeface="Barlow Medium" panose="00000600000000000000" pitchFamily="2" charset="0"/>
              </a:rPr>
              <a:t>leadENG</a:t>
            </a:r>
            <a:r>
              <a:rPr lang="en-US" b="0" i="0" dirty="0">
                <a:solidFill>
                  <a:srgbClr val="211A52"/>
                </a:solidFill>
                <a:effectLst/>
                <a:latin typeface="Barlow Medium" panose="00000600000000000000" pitchFamily="2" charset="0"/>
              </a:rPr>
              <a:t> was nominated in the category 'Developing Emerging Skills and Competencies' and won the overall award across categories as the most innovative educational concept in all of Europe.</a:t>
            </a:r>
            <a:endParaRPr lang="da-DK" i="0" dirty="0">
              <a:solidFill>
                <a:srgbClr val="211A52"/>
              </a:solidFill>
              <a:effectLst/>
              <a:latin typeface="Barlow Medium" panose="00000600000000000000" pitchFamily="2" charset="0"/>
              <a:cs typeface="Arial" panose="020B0604020202020204" pitchFamily="34" charset="0"/>
            </a:endParaRPr>
          </a:p>
        </p:txBody>
      </p:sp>
      <p:pic>
        <p:nvPicPr>
          <p:cNvPr id="9" name="Billede 8">
            <a:extLst>
              <a:ext uri="{FF2B5EF4-FFF2-40B4-BE49-F238E27FC236}">
                <a16:creationId xmlns:a16="http://schemas.microsoft.com/office/drawing/2014/main" id="{002C1654-30AE-FD84-5CF9-03B14F173B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457" b="15927"/>
          <a:stretch/>
        </p:blipFill>
        <p:spPr>
          <a:xfrm>
            <a:off x="397052" y="3739294"/>
            <a:ext cx="6138976" cy="1855458"/>
          </a:xfrm>
          <a:prstGeom prst="rect">
            <a:avLst/>
          </a:prstGeom>
        </p:spPr>
      </p:pic>
      <p:pic>
        <p:nvPicPr>
          <p:cNvPr id="5" name="Billede 4">
            <a:extLst>
              <a:ext uri="{FF2B5EF4-FFF2-40B4-BE49-F238E27FC236}">
                <a16:creationId xmlns:a16="http://schemas.microsoft.com/office/drawing/2014/main" id="{B386DEEC-7587-5463-1D68-D2D4A0A9C4A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21606" y="736963"/>
            <a:ext cx="4757548" cy="47575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kstfelt 5">
            <a:extLst>
              <a:ext uri="{FF2B5EF4-FFF2-40B4-BE49-F238E27FC236}">
                <a16:creationId xmlns:a16="http://schemas.microsoft.com/office/drawing/2014/main" id="{89559D6A-2654-6551-88D5-AA0CFA6145B6}"/>
              </a:ext>
            </a:extLst>
          </p:cNvPr>
          <p:cNvSpPr txBox="1"/>
          <p:nvPr/>
        </p:nvSpPr>
        <p:spPr>
          <a:xfrm>
            <a:off x="559299" y="5594751"/>
            <a:ext cx="5712712" cy="479940"/>
          </a:xfrm>
          <a:prstGeom prst="rect">
            <a:avLst/>
          </a:prstGeom>
          <a:noFill/>
        </p:spPr>
        <p:txBody>
          <a:bodyPr wrap="square">
            <a:spAutoFit/>
          </a:bodyPr>
          <a:lstStyle/>
          <a:p>
            <a:pPr>
              <a:lnSpc>
                <a:spcPct val="120000"/>
              </a:lnSpc>
              <a:spcAft>
                <a:spcPts val="1200"/>
              </a:spcAft>
            </a:pPr>
            <a:r>
              <a:rPr lang="en-US" sz="1100" b="0" i="1" dirty="0">
                <a:solidFill>
                  <a:srgbClr val="211A52"/>
                </a:solidFill>
                <a:effectLst/>
                <a:latin typeface="Barlow Medium" panose="00000600000000000000" pitchFamily="2" charset="0"/>
              </a:rPr>
              <a:t>Jonas </a:t>
            </a:r>
            <a:r>
              <a:rPr lang="en-US" sz="1100" b="0" i="1" dirty="0" err="1">
                <a:solidFill>
                  <a:srgbClr val="211A52"/>
                </a:solidFill>
                <a:effectLst/>
                <a:latin typeface="Barlow Medium" panose="00000600000000000000" pitchFamily="2" charset="0"/>
              </a:rPr>
              <a:t>Lindegaard</a:t>
            </a:r>
            <a:r>
              <a:rPr lang="en-US" sz="1100" b="0" i="1" dirty="0">
                <a:solidFill>
                  <a:srgbClr val="211A52"/>
                </a:solidFill>
                <a:effectLst/>
                <a:latin typeface="Barlow Medium" panose="00000600000000000000" pitchFamily="2" charset="0"/>
              </a:rPr>
              <a:t> Mikkelsen, a student in engineering, talks about participating in a </a:t>
            </a:r>
            <a:r>
              <a:rPr lang="en-US" sz="1100" b="0" i="1" dirty="0" err="1">
                <a:solidFill>
                  <a:srgbClr val="211A52"/>
                </a:solidFill>
                <a:effectLst/>
                <a:latin typeface="Barlow Medium" panose="00000600000000000000" pitchFamily="2" charset="0"/>
              </a:rPr>
              <a:t>leadENG</a:t>
            </a:r>
            <a:r>
              <a:rPr lang="en-US" sz="1100" b="0" i="1" dirty="0">
                <a:solidFill>
                  <a:srgbClr val="211A52"/>
                </a:solidFill>
                <a:effectLst/>
                <a:latin typeface="Barlow Medium" panose="00000600000000000000" pitchFamily="2" charset="0"/>
              </a:rPr>
              <a:t> project.</a:t>
            </a:r>
            <a:endParaRPr lang="da-DK" sz="1100" i="1" dirty="0">
              <a:solidFill>
                <a:srgbClr val="211A52"/>
              </a:solidFill>
              <a:latin typeface="Barlow Medium" panose="00000600000000000000" pitchFamily="2" charset="0"/>
            </a:endParaRPr>
          </a:p>
        </p:txBody>
      </p:sp>
      <p:sp>
        <p:nvSpPr>
          <p:cNvPr id="2" name="Tekstfelt 1">
            <a:extLst>
              <a:ext uri="{FF2B5EF4-FFF2-40B4-BE49-F238E27FC236}">
                <a16:creationId xmlns:a16="http://schemas.microsoft.com/office/drawing/2014/main" id="{1260EB79-6154-C659-AC25-3323C21FD91D}"/>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8" name="Billede 7">
            <a:extLst>
              <a:ext uri="{FF2B5EF4-FFF2-40B4-BE49-F238E27FC236}">
                <a16:creationId xmlns:a16="http://schemas.microsoft.com/office/drawing/2014/main" id="{2A6F509F-4BE0-B483-2EF0-0F058E137265}"/>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129187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BE0F7B2-53EA-D164-A446-E19D68D9437F}"/>
              </a:ext>
            </a:extLst>
          </p:cNvPr>
          <p:cNvSpPr txBox="1">
            <a:spLocks/>
          </p:cNvSpPr>
          <p:nvPr/>
        </p:nvSpPr>
        <p:spPr>
          <a:xfrm>
            <a:off x="446431" y="385362"/>
            <a:ext cx="8426418" cy="1474385"/>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en-US" sz="3200" b="0" i="0" dirty="0">
                <a:solidFill>
                  <a:srgbClr val="211A52"/>
                </a:solidFill>
                <a:effectLst/>
                <a:latin typeface="Barlow Black" panose="00000A00000000000000" pitchFamily="2" charset="0"/>
              </a:rPr>
              <a:t>COLLABORATION WITH STUDENTS STRENGTHENS COMPANIES</a:t>
            </a:r>
            <a:endParaRPr lang="da-DK" sz="3200" dirty="0">
              <a:solidFill>
                <a:srgbClr val="211A52"/>
              </a:solidFill>
              <a:latin typeface="Barlow Black" panose="00000A00000000000000" pitchFamily="2" charset="0"/>
            </a:endParaRPr>
          </a:p>
        </p:txBody>
      </p:sp>
      <p:sp>
        <p:nvSpPr>
          <p:cNvPr id="10" name="Pladsholder til tekst 5">
            <a:extLst>
              <a:ext uri="{FF2B5EF4-FFF2-40B4-BE49-F238E27FC236}">
                <a16:creationId xmlns:a16="http://schemas.microsoft.com/office/drawing/2014/main" id="{7FB8FD23-A385-8F8E-B293-014027282160}"/>
              </a:ext>
            </a:extLst>
          </p:cNvPr>
          <p:cNvSpPr>
            <a:spLocks noGrp="1"/>
          </p:cNvSpPr>
          <p:nvPr>
            <p:ph type="body" sz="quarter" idx="12"/>
          </p:nvPr>
        </p:nvSpPr>
        <p:spPr>
          <a:xfrm>
            <a:off x="606634" y="1648324"/>
            <a:ext cx="7152858" cy="3752115"/>
          </a:xfrm>
        </p:spPr>
        <p:txBody>
          <a:bodyPr/>
          <a:lstStyle/>
          <a:p>
            <a:pPr marL="0" indent="0">
              <a:lnSpc>
                <a:spcPct val="120000"/>
              </a:lnSpc>
              <a:spcBef>
                <a:spcPts val="0"/>
              </a:spcBef>
              <a:spcAft>
                <a:spcPts val="1200"/>
              </a:spcAft>
              <a:buNone/>
            </a:pPr>
            <a:r>
              <a:rPr lang="en-US" b="0" i="0" dirty="0">
                <a:solidFill>
                  <a:srgbClr val="211A52"/>
                </a:solidFill>
                <a:effectLst/>
                <a:latin typeface="Barlow Medium" panose="00000600000000000000" pitchFamily="2" charset="0"/>
              </a:rPr>
              <a:t>More than 90 percent of our collaborating companies assess that working with students from AAU strengthens their business to some extent or significantly. This is attributed to several factors, including:</a:t>
            </a:r>
            <a:endParaRPr lang="da-DK" dirty="0">
              <a:solidFill>
                <a:srgbClr val="211A52"/>
              </a:solidFill>
              <a:latin typeface="Barlow Medium" panose="00000600000000000000" pitchFamily="2" charset="0"/>
            </a:endParaRPr>
          </a:p>
        </p:txBody>
      </p:sp>
      <p:pic>
        <p:nvPicPr>
          <p:cNvPr id="3" name="Billede 2">
            <a:extLst>
              <a:ext uri="{FF2B5EF4-FFF2-40B4-BE49-F238E27FC236}">
                <a16:creationId xmlns:a16="http://schemas.microsoft.com/office/drawing/2014/main" id="{1B62ECD8-162D-3887-585E-A2B2753E549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9350" y="2926642"/>
            <a:ext cx="1010983" cy="717169"/>
          </a:xfrm>
          <a:prstGeom prst="rect">
            <a:avLst/>
          </a:prstGeom>
        </p:spPr>
      </p:pic>
      <p:sp>
        <p:nvSpPr>
          <p:cNvPr id="6" name="Tekstfelt 5">
            <a:extLst>
              <a:ext uri="{FF2B5EF4-FFF2-40B4-BE49-F238E27FC236}">
                <a16:creationId xmlns:a16="http://schemas.microsoft.com/office/drawing/2014/main" id="{EF110DBB-8518-E7B6-7FDF-6D0CEFDF025C}"/>
              </a:ext>
            </a:extLst>
          </p:cNvPr>
          <p:cNvSpPr txBox="1"/>
          <p:nvPr/>
        </p:nvSpPr>
        <p:spPr>
          <a:xfrm>
            <a:off x="1854969" y="3131337"/>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da-DK" sz="1400" dirty="0" err="1">
                <a:latin typeface="Barlow Light" panose="00000400000000000000" pitchFamily="2" charset="0"/>
              </a:rPr>
              <a:t>Testing</a:t>
            </a:r>
            <a:r>
              <a:rPr lang="da-DK" sz="1400" dirty="0">
                <a:latin typeface="Barlow Light" panose="00000400000000000000" pitchFamily="2" charset="0"/>
              </a:rPr>
              <a:t> out new </a:t>
            </a:r>
            <a:r>
              <a:rPr lang="da-DK" sz="1400" dirty="0" err="1">
                <a:latin typeface="Barlow Light" panose="00000400000000000000" pitchFamily="2" charset="0"/>
              </a:rPr>
              <a:t>ideas</a:t>
            </a:r>
            <a:endParaRPr lang="da-DK" sz="1400" dirty="0">
              <a:latin typeface="Barlow Light" panose="00000400000000000000" pitchFamily="2" charset="0"/>
            </a:endParaRPr>
          </a:p>
        </p:txBody>
      </p:sp>
      <p:pic>
        <p:nvPicPr>
          <p:cNvPr id="7" name="Billede 6">
            <a:extLst>
              <a:ext uri="{FF2B5EF4-FFF2-40B4-BE49-F238E27FC236}">
                <a16:creationId xmlns:a16="http://schemas.microsoft.com/office/drawing/2014/main" id="{1D532500-37C1-DDC2-9D37-5D670FE85AF6}"/>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09350" y="3749694"/>
            <a:ext cx="1010983" cy="717169"/>
          </a:xfrm>
          <a:prstGeom prst="rect">
            <a:avLst/>
          </a:prstGeom>
        </p:spPr>
      </p:pic>
      <p:sp>
        <p:nvSpPr>
          <p:cNvPr id="8" name="Tekstfelt 7">
            <a:extLst>
              <a:ext uri="{FF2B5EF4-FFF2-40B4-BE49-F238E27FC236}">
                <a16:creationId xmlns:a16="http://schemas.microsoft.com/office/drawing/2014/main" id="{E5405ADD-40BF-5366-5238-5C2C6D18818E}"/>
              </a:ext>
            </a:extLst>
          </p:cNvPr>
          <p:cNvSpPr txBox="1"/>
          <p:nvPr/>
        </p:nvSpPr>
        <p:spPr>
          <a:xfrm>
            <a:off x="1854969" y="3954389"/>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da-DK" sz="1400" dirty="0" err="1">
                <a:latin typeface="Barlow Light" panose="00000400000000000000" pitchFamily="2" charset="0"/>
              </a:rPr>
              <a:t>Solving</a:t>
            </a:r>
            <a:r>
              <a:rPr lang="da-DK" sz="1400" dirty="0">
                <a:latin typeface="Barlow Light" panose="00000400000000000000" pitchFamily="2" charset="0"/>
              </a:rPr>
              <a:t> </a:t>
            </a:r>
            <a:r>
              <a:rPr lang="da-DK" sz="1400" dirty="0" err="1">
                <a:latin typeface="Barlow Light" panose="00000400000000000000" pitchFamily="2" charset="0"/>
              </a:rPr>
              <a:t>specific</a:t>
            </a:r>
            <a:r>
              <a:rPr lang="da-DK" sz="1400" dirty="0">
                <a:latin typeface="Barlow Light" panose="00000400000000000000" pitchFamily="2" charset="0"/>
              </a:rPr>
              <a:t> </a:t>
            </a:r>
            <a:r>
              <a:rPr lang="da-DK" sz="1400" dirty="0" err="1">
                <a:latin typeface="Barlow Light" panose="00000400000000000000" pitchFamily="2" charset="0"/>
              </a:rPr>
              <a:t>challenges</a:t>
            </a:r>
            <a:endParaRPr lang="da-DK" sz="1400" dirty="0">
              <a:latin typeface="Barlow Light" panose="00000400000000000000" pitchFamily="2" charset="0"/>
            </a:endParaRPr>
          </a:p>
        </p:txBody>
      </p:sp>
      <p:pic>
        <p:nvPicPr>
          <p:cNvPr id="9" name="Billede 8">
            <a:extLst>
              <a:ext uri="{FF2B5EF4-FFF2-40B4-BE49-F238E27FC236}">
                <a16:creationId xmlns:a16="http://schemas.microsoft.com/office/drawing/2014/main" id="{9DAC3373-1420-F88C-79D8-F0F23E02637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97798" y="4577387"/>
            <a:ext cx="1010983" cy="717169"/>
          </a:xfrm>
          <a:prstGeom prst="rect">
            <a:avLst/>
          </a:prstGeom>
        </p:spPr>
      </p:pic>
      <p:sp>
        <p:nvSpPr>
          <p:cNvPr id="11" name="Tekstfelt 10">
            <a:extLst>
              <a:ext uri="{FF2B5EF4-FFF2-40B4-BE49-F238E27FC236}">
                <a16:creationId xmlns:a16="http://schemas.microsoft.com/office/drawing/2014/main" id="{D58F9E6C-470E-DA8A-1BDC-C05BB8706C47}"/>
              </a:ext>
            </a:extLst>
          </p:cNvPr>
          <p:cNvSpPr txBox="1"/>
          <p:nvPr/>
        </p:nvSpPr>
        <p:spPr>
          <a:xfrm>
            <a:off x="1854969" y="4782082"/>
            <a:ext cx="5019360" cy="307777"/>
          </a:xfrm>
          <a:prstGeom prst="rect">
            <a:avLst/>
          </a:prstGeom>
          <a:noFill/>
        </p:spPr>
        <p:txBody>
          <a:bodyPr wrap="square">
            <a:spAutoFit/>
          </a:bodyPr>
          <a:lstStyle/>
          <a:p>
            <a:pPr marL="285750" indent="-285750" defTabSz="913028">
              <a:buFont typeface="Wingdings" panose="05000000000000000000" pitchFamily="2" charset="2"/>
              <a:buChar char="ü"/>
              <a:defRPr/>
            </a:pPr>
            <a:r>
              <a:rPr lang="en-US" sz="1400" b="0" i="0" dirty="0">
                <a:solidFill>
                  <a:srgbClr val="211A52"/>
                </a:solidFill>
                <a:effectLst/>
                <a:latin typeface="Barlow Light" panose="00000400000000000000" pitchFamily="2" charset="0"/>
              </a:rPr>
              <a:t>Opening the path for collaboration with AAU in other fields</a:t>
            </a:r>
            <a:endParaRPr lang="da-DK" sz="1400" dirty="0">
              <a:solidFill>
                <a:srgbClr val="211A52"/>
              </a:solidFill>
              <a:latin typeface="Barlow Light" panose="00000400000000000000" pitchFamily="2" charset="0"/>
            </a:endParaRPr>
          </a:p>
        </p:txBody>
      </p:sp>
      <p:pic>
        <p:nvPicPr>
          <p:cNvPr id="12" name="Billede 11">
            <a:extLst>
              <a:ext uri="{FF2B5EF4-FFF2-40B4-BE49-F238E27FC236}">
                <a16:creationId xmlns:a16="http://schemas.microsoft.com/office/drawing/2014/main" id="{AC57FD05-C7A3-E330-A219-1F05318C3655}"/>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09350" y="5400439"/>
            <a:ext cx="1010983" cy="717169"/>
          </a:xfrm>
          <a:prstGeom prst="rect">
            <a:avLst/>
          </a:prstGeom>
        </p:spPr>
      </p:pic>
      <p:sp>
        <p:nvSpPr>
          <p:cNvPr id="13" name="Tekstfelt 12">
            <a:extLst>
              <a:ext uri="{FF2B5EF4-FFF2-40B4-BE49-F238E27FC236}">
                <a16:creationId xmlns:a16="http://schemas.microsoft.com/office/drawing/2014/main" id="{F0259686-B707-F551-C175-6A5B3E79AC18}"/>
              </a:ext>
            </a:extLst>
          </p:cNvPr>
          <p:cNvSpPr txBox="1"/>
          <p:nvPr/>
        </p:nvSpPr>
        <p:spPr>
          <a:xfrm>
            <a:off x="1854969" y="5580818"/>
            <a:ext cx="5019360" cy="523220"/>
          </a:xfrm>
          <a:prstGeom prst="rect">
            <a:avLst/>
          </a:prstGeom>
          <a:noFill/>
        </p:spPr>
        <p:txBody>
          <a:bodyPr wrap="square">
            <a:spAutoFit/>
          </a:bodyPr>
          <a:lstStyle/>
          <a:p>
            <a:pPr marL="285750" indent="-285750" defTabSz="913028">
              <a:buFont typeface="Wingdings" panose="05000000000000000000" pitchFamily="2" charset="2"/>
              <a:buChar char="ü"/>
              <a:defRPr/>
            </a:pPr>
            <a:r>
              <a:rPr lang="en-US" sz="1400" b="0" i="0" dirty="0">
                <a:solidFill>
                  <a:srgbClr val="211A52"/>
                </a:solidFill>
                <a:effectLst/>
                <a:latin typeface="Barlow Light" panose="00000400000000000000" pitchFamily="2" charset="0"/>
              </a:rPr>
              <a:t>Improved opportunities for recruiting skilled workforce (e.g., by hiring students)</a:t>
            </a:r>
            <a:endParaRPr lang="da-DK" sz="1400" dirty="0">
              <a:solidFill>
                <a:srgbClr val="211A52"/>
              </a:solidFill>
              <a:latin typeface="Barlow Light" panose="00000400000000000000" pitchFamily="2" charset="0"/>
            </a:endParaRPr>
          </a:p>
        </p:txBody>
      </p:sp>
      <p:pic>
        <p:nvPicPr>
          <p:cNvPr id="24" name="Pladsholder til billede 23" descr="Et billede, der indeholder bogreol, bog, indendørs, møbel&#10;&#10;Automatisk genereret beskrivelse">
            <a:extLst>
              <a:ext uri="{FF2B5EF4-FFF2-40B4-BE49-F238E27FC236}">
                <a16:creationId xmlns:a16="http://schemas.microsoft.com/office/drawing/2014/main" id="{D6E3B823-C83B-246C-B363-C8929D2E6B0C}"/>
              </a:ext>
            </a:extLst>
          </p:cNvPr>
          <p:cNvPicPr>
            <a:picLocks noGrp="1" noChangeAspect="1"/>
          </p:cNvPicPr>
          <p:nvPr>
            <p:ph type="pic" sz="quarter" idx="11"/>
          </p:nvPr>
        </p:nvPicPr>
        <p:blipFill>
          <a:blip r:embed="rId6" cstate="email">
            <a:extLst>
              <a:ext uri="{28A0092B-C50C-407E-A947-70E740481C1C}">
                <a14:useLocalDpi xmlns:a14="http://schemas.microsoft.com/office/drawing/2010/main" val="0"/>
              </a:ext>
            </a:extLst>
          </a:blip>
          <a:srcRect/>
          <a:stretch>
            <a:fillRect/>
          </a:stretch>
        </p:blipFill>
        <p:spPr>
          <a:xfrm>
            <a:off x="8008938" y="0"/>
            <a:ext cx="4183062" cy="6858000"/>
          </a:xfrm>
        </p:spPr>
      </p:pic>
      <p:sp>
        <p:nvSpPr>
          <p:cNvPr id="4" name="Tekstfelt 3">
            <a:extLst>
              <a:ext uri="{FF2B5EF4-FFF2-40B4-BE49-F238E27FC236}">
                <a16:creationId xmlns:a16="http://schemas.microsoft.com/office/drawing/2014/main" id="{2CF551A2-5AE4-7CB5-6E87-129AF3426067}"/>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Education</a:t>
            </a:r>
          </a:p>
        </p:txBody>
      </p:sp>
      <p:pic>
        <p:nvPicPr>
          <p:cNvPr id="5" name="Billede 4">
            <a:extLst>
              <a:ext uri="{FF2B5EF4-FFF2-40B4-BE49-F238E27FC236}">
                <a16:creationId xmlns:a16="http://schemas.microsoft.com/office/drawing/2014/main" id="{2FF60FCD-ADCD-F93D-CADD-3604ECDA5F5C}"/>
              </a:ext>
            </a:extLst>
          </p:cNvPr>
          <p:cNvPicPr>
            <a:picLocks noChangeAspect="1"/>
          </p:cNvPicPr>
          <p:nvPr/>
        </p:nvPicPr>
        <p:blipFill>
          <a:blip r:embed="rId7" cstate="email">
            <a:lum bright="70000" contrast="-70000"/>
            <a:extLst>
              <a:ext uri="{28A0092B-C50C-407E-A947-70E740481C1C}">
                <a14:useLocalDpi xmlns:a14="http://schemas.microsoft.com/office/drawing/2010/main" val="0"/>
              </a:ext>
            </a:extLst>
          </a:blip>
          <a:stretch>
            <a:fillRect/>
          </a:stretch>
        </p:blipFill>
        <p:spPr>
          <a:xfrm>
            <a:off x="1364161" y="83032"/>
            <a:ext cx="330852" cy="247036"/>
          </a:xfrm>
          <a:prstGeom prst="rect">
            <a:avLst/>
          </a:prstGeom>
        </p:spPr>
      </p:pic>
    </p:spTree>
    <p:extLst>
      <p:ext uri="{BB962C8B-B14F-4D97-AF65-F5344CB8AC3E}">
        <p14:creationId xmlns:p14="http://schemas.microsoft.com/office/powerpoint/2010/main" val="4214702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xfrm>
            <a:off x="-1101271" y="-1630490"/>
            <a:ext cx="15337971" cy="8627609"/>
          </a:xfrm>
        </p:spPr>
      </p:pic>
      <p:sp>
        <p:nvSpPr>
          <p:cNvPr id="3" name="Titel 2"/>
          <p:cNvSpPr>
            <a:spLocks noGrp="1"/>
          </p:cNvSpPr>
          <p:nvPr>
            <p:ph type="title"/>
          </p:nvPr>
        </p:nvSpPr>
        <p:spPr>
          <a:xfrm>
            <a:off x="2441575" y="3426265"/>
            <a:ext cx="7341129" cy="1036319"/>
          </a:xfrm>
        </p:spPr>
        <p:txBody>
          <a:bodyPr anchor="ctr"/>
          <a:lstStyle/>
          <a:p>
            <a:r>
              <a:rPr lang="da-DK" dirty="0">
                <a:solidFill>
                  <a:srgbClr val="211A52"/>
                </a:solidFill>
                <a:latin typeface="Barlow Black" panose="00000A00000000000000" pitchFamily="2" charset="0"/>
              </a:rPr>
              <a:t>KNOWLEDGE COLLABORATION</a:t>
            </a:r>
          </a:p>
        </p:txBody>
      </p:sp>
    </p:spTree>
    <p:extLst>
      <p:ext uri="{BB962C8B-B14F-4D97-AF65-F5344CB8AC3E}">
        <p14:creationId xmlns:p14="http://schemas.microsoft.com/office/powerpoint/2010/main" val="1541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4" y="370290"/>
            <a:ext cx="7021740" cy="1474385"/>
          </a:xfrm>
        </p:spPr>
        <p:txBody>
          <a:bodyPr rtlCol="0"/>
          <a:lstStyle/>
          <a:p>
            <a:pPr rtl="0"/>
            <a:r>
              <a:rPr lang="en-gb" dirty="0">
                <a:solidFill>
                  <a:srgbClr val="211A52"/>
                </a:solidFill>
                <a:latin typeface="Barlow Black" panose="00000A00000000000000" pitchFamily="2" charset="0"/>
                <a:cs typeface="Arial" panose="020B0604020202020204" pitchFamily="34" charset="0"/>
              </a:rPr>
              <a:t>VALUE FOR SOCIETY</a:t>
            </a:r>
            <a:endParaRPr lang="da-DK" dirty="0">
              <a:solidFill>
                <a:srgbClr val="211A52"/>
              </a:solidFill>
              <a:latin typeface="Barlow Black" panose="00000A00000000000000" pitchFamily="2" charset="0"/>
              <a:cs typeface="Arial" panose="020B0604020202020204" pitchFamily="34" charset="0"/>
            </a:endParaRPr>
          </a:p>
        </p:txBody>
      </p:sp>
      <p:sp>
        <p:nvSpPr>
          <p:cNvPr id="4" name="TextBox 19"/>
          <p:cNvSpPr txBox="1"/>
          <p:nvPr/>
        </p:nvSpPr>
        <p:spPr>
          <a:xfrm>
            <a:off x="383775" y="4021644"/>
            <a:ext cx="3403105" cy="58477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ENHANCING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COMPETITIVENESS</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6" name="TextBox 20"/>
          <p:cNvSpPr txBox="1"/>
          <p:nvPr/>
        </p:nvSpPr>
        <p:spPr>
          <a:xfrm>
            <a:off x="587374" y="4737160"/>
            <a:ext cx="2923269"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Just under 90% of the companies will enhance their competitiveness to a large or some extent when collaborating with AAU.</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7" name="TextBox 19"/>
          <p:cNvSpPr txBox="1"/>
          <p:nvPr/>
        </p:nvSpPr>
        <p:spPr>
          <a:xfrm>
            <a:off x="4075417" y="4021644"/>
            <a:ext cx="3718908" cy="58477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GROWING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PRODUCTIVITY</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8" name="TextBox 20"/>
          <p:cNvSpPr txBox="1"/>
          <p:nvPr/>
        </p:nvSpPr>
        <p:spPr>
          <a:xfrm>
            <a:off x="4287679" y="4737160"/>
            <a:ext cx="3321435" cy="738664"/>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The productivity of the companies grows 12% on average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 when collaborating with AAU.</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kstfelt 20"/>
          <p:cNvSpPr txBox="1"/>
          <p:nvPr/>
        </p:nvSpPr>
        <p:spPr>
          <a:xfrm>
            <a:off x="8116584" y="4737160"/>
            <a:ext cx="3223303" cy="1169551"/>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rPr>
              <a:t>More than 90% of public collaboration partners state that they have received new inspiration and acquired new competences through their collaboration with AAU.</a:t>
            </a:r>
            <a:endParaRPr kumimoji="0" lang="da-DK" sz="1400" b="0" i="0" u="none" strike="noStrike" kern="1200" cap="none" spc="0" normalizeH="0" baseline="0" noProof="0" dirty="0">
              <a:ln>
                <a:noFill/>
              </a:ln>
              <a:solidFill>
                <a:srgbClr val="211A52"/>
              </a:solidFill>
              <a:effectLst/>
              <a:uLnTx/>
              <a:uFillTx/>
              <a:latin typeface="Barlow Medium" panose="00000600000000000000" pitchFamily="2" charset="0"/>
            </a:endParaRPr>
          </a:p>
        </p:txBody>
      </p:sp>
      <p:sp>
        <p:nvSpPr>
          <p:cNvPr id="23" name="Tekstfelt 22"/>
          <p:cNvSpPr txBox="1"/>
          <p:nvPr/>
        </p:nvSpPr>
        <p:spPr>
          <a:xfrm>
            <a:off x="8116584" y="4021644"/>
            <a:ext cx="3368667"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1A52"/>
                </a:solidFill>
                <a:effectLst/>
                <a:uLnTx/>
                <a:uFillTx/>
                <a:latin typeface="Barlow Black" panose="00000A00000000000000" pitchFamily="2" charset="0"/>
              </a:rPr>
              <a:t>PROMOTING </a:t>
            </a:r>
          </a:p>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1A52"/>
                </a:solidFill>
                <a:effectLst/>
                <a:uLnTx/>
                <a:uFillTx/>
                <a:latin typeface="Barlow Black" panose="00000A00000000000000" pitchFamily="2" charset="0"/>
              </a:rPr>
              <a:t>INNOVATION CULTURE</a:t>
            </a:r>
            <a:endParaRPr kumimoji="0" lang="da-DK" sz="1600" b="0" i="0" u="none" strike="noStrike" kern="1200" cap="none" spc="0" normalizeH="0" baseline="0" noProof="0" dirty="0">
              <a:ln>
                <a:noFill/>
              </a:ln>
              <a:solidFill>
                <a:srgbClr val="211A52"/>
              </a:solidFill>
              <a:effectLst/>
              <a:uLnTx/>
              <a:uFillTx/>
              <a:latin typeface="Barlow Black" panose="00000A00000000000000" pitchFamily="2" charset="0"/>
            </a:endParaRPr>
          </a:p>
        </p:txBody>
      </p:sp>
      <p:pic>
        <p:nvPicPr>
          <p:cNvPr id="16" name="Billed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2793" y="1975416"/>
            <a:ext cx="1425067" cy="1593686"/>
          </a:xfrm>
          <a:prstGeom prst="rect">
            <a:avLst/>
          </a:prstGeom>
        </p:spPr>
      </p:pic>
      <p:pic>
        <p:nvPicPr>
          <p:cNvPr id="17" name="Billed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36017" y="2133689"/>
            <a:ext cx="1597707" cy="1598940"/>
          </a:xfrm>
          <a:prstGeom prst="rect">
            <a:avLst/>
          </a:prstGeom>
        </p:spPr>
      </p:pic>
      <p:pic>
        <p:nvPicPr>
          <p:cNvPr id="18" name="Billed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25160" y="2057489"/>
            <a:ext cx="1606149" cy="1578164"/>
          </a:xfrm>
          <a:prstGeom prst="rect">
            <a:avLst/>
          </a:prstGeom>
        </p:spPr>
      </p:pic>
      <p:sp>
        <p:nvSpPr>
          <p:cNvPr id="13" name="Tekstfelt 12">
            <a:extLst>
              <a:ext uri="{FF2B5EF4-FFF2-40B4-BE49-F238E27FC236}">
                <a16:creationId xmlns:a16="http://schemas.microsoft.com/office/drawing/2014/main" id="{A6CFC50B-9A90-0D27-98C3-2578251543A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19" name="Freeform 14">
            <a:extLst>
              <a:ext uri="{FF2B5EF4-FFF2-40B4-BE49-F238E27FC236}">
                <a16:creationId xmlns:a16="http://schemas.microsoft.com/office/drawing/2014/main" id="{ADF2A6A6-9212-F0D1-FA70-B49F760FF0D8}"/>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Tree>
    <p:extLst>
      <p:ext uri="{BB962C8B-B14F-4D97-AF65-F5344CB8AC3E}">
        <p14:creationId xmlns:p14="http://schemas.microsoft.com/office/powerpoint/2010/main" val="71362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512038" y="239384"/>
            <a:ext cx="9777855" cy="1621619"/>
          </a:xfrm>
        </p:spPr>
        <p:txBody>
          <a:bodyPr/>
          <a:lstStyle/>
          <a:p>
            <a:r>
              <a:rPr lang="en-US" b="0" i="0" dirty="0">
                <a:solidFill>
                  <a:srgbClr val="211A52"/>
                </a:solidFill>
                <a:effectLst/>
                <a:latin typeface="Barlow Black" panose="00000A00000000000000" pitchFamily="2" charset="0"/>
              </a:rPr>
              <a:t>AALBORG UNIVERSITY COLLABORATES WITH COMPANIES ACROSS DENMARK</a:t>
            </a:r>
            <a:endParaRPr lang="da-DK" dirty="0">
              <a:solidFill>
                <a:srgbClr val="211A52"/>
              </a:solidFill>
              <a:latin typeface="Barlow Black" panose="00000A00000000000000" pitchFamily="2" charset="0"/>
              <a:cs typeface="Arial" panose="020B0604020202020204" pitchFamily="34" charset="0"/>
            </a:endParaRPr>
          </a:p>
        </p:txBody>
      </p:sp>
      <p:pic>
        <p:nvPicPr>
          <p:cNvPr id="12" name="Billed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2865" y="1861003"/>
            <a:ext cx="4121240" cy="4522325"/>
          </a:xfrm>
          <a:prstGeom prst="rect">
            <a:avLst/>
          </a:prstGeom>
        </p:spPr>
      </p:pic>
      <p:sp>
        <p:nvSpPr>
          <p:cNvPr id="13" name="Rektangel 12"/>
          <p:cNvSpPr/>
          <p:nvPr/>
        </p:nvSpPr>
        <p:spPr>
          <a:xfrm>
            <a:off x="6763890" y="2610550"/>
            <a:ext cx="4315020" cy="2691571"/>
          </a:xfrm>
          <a:prstGeom prst="rect">
            <a:avLst/>
          </a:prstGeom>
        </p:spPr>
        <p:txBody>
          <a:bodyPr wrap="square">
            <a:spAutoFit/>
          </a:bodyPr>
          <a:lstStyle/>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11A52"/>
                </a:solidFill>
                <a:effectLst/>
                <a:uLnTx/>
                <a:uFillTx/>
                <a:latin typeface="Arial" panose="020B0604020202020204" pitchFamily="34" charset="0"/>
                <a:ea typeface="+mn-ea"/>
                <a:cs typeface="Arial" panose="020B0604020202020204" pitchFamily="34" charset="0"/>
              </a:rPr>
              <a:t>NORTH DENMARK REGION</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BC0C5"/>
                </a:solidFill>
                <a:effectLst/>
                <a:uLnTx/>
                <a:uFillTx/>
                <a:latin typeface="Arial" panose="020B0604020202020204" pitchFamily="34" charset="0"/>
                <a:ea typeface="+mn-ea"/>
                <a:cs typeface="Arial" panose="020B0604020202020204" pitchFamily="34" charset="0"/>
              </a:rPr>
              <a:t>CENTRAL DENMARK REGION</a:t>
            </a:r>
            <a:endParaRPr kumimoji="0" lang="en-US" sz="1400" b="1" i="0" u="none" strike="noStrike" kern="1200" cap="none" spc="0" normalizeH="0" baseline="0" noProof="0" dirty="0">
              <a:ln>
                <a:noFill/>
              </a:ln>
              <a:solidFill>
                <a:srgbClr val="BBC0C5"/>
              </a:solidFill>
              <a:effectLst/>
              <a:uLnTx/>
              <a:uFillTx/>
              <a:latin typeface="Arial" panose="020B0604020202020204" pitchFamily="34" charset="0"/>
              <a:ea typeface="+mn-ea"/>
              <a:cs typeface="Arial" panose="020B0604020202020204" pitchFamily="34" charset="0"/>
            </a:endParaRP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94FBF"/>
                </a:solidFill>
                <a:effectLst/>
                <a:uLnTx/>
                <a:uFillTx/>
                <a:latin typeface="Arial" panose="020B0604020202020204" pitchFamily="34" charset="0"/>
                <a:ea typeface="+mn-ea"/>
                <a:cs typeface="Arial" panose="020B0604020202020204" pitchFamily="34" charset="0"/>
              </a:rPr>
              <a:t>REGION OF SOUTHERN DENMARK</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DF6752"/>
                </a:solidFill>
                <a:effectLst/>
                <a:uLnTx/>
                <a:uFillTx/>
                <a:latin typeface="Arial" panose="020B0604020202020204" pitchFamily="34" charset="0"/>
                <a:ea typeface="+mn-ea"/>
                <a:cs typeface="Arial" panose="020B0604020202020204" pitchFamily="34" charset="0"/>
              </a:rPr>
              <a:t>CAPITAL REGION OF DENMARK</a:t>
            </a:r>
          </a:p>
          <a:p>
            <a:pPr marL="0" marR="0" lvl="0" indent="0" algn="l" defTabSz="914330" rtl="0" eaLnBrk="1" fontAlgn="auto" latinLnBrk="0" hangingPunct="1">
              <a:lnSpc>
                <a:spcPct val="2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A72CC"/>
                </a:solidFill>
                <a:effectLst/>
                <a:uLnTx/>
                <a:uFillTx/>
                <a:latin typeface="Arial" panose="020B0604020202020204" pitchFamily="34" charset="0"/>
                <a:ea typeface="+mn-ea"/>
                <a:cs typeface="Arial" panose="020B0604020202020204" pitchFamily="34" charset="0"/>
              </a:rPr>
              <a:t>REGION ZEALAND</a:t>
            </a:r>
          </a:p>
        </p:txBody>
      </p:sp>
      <p:sp>
        <p:nvSpPr>
          <p:cNvPr id="798" name="Rektangel 797"/>
          <p:cNvSpPr/>
          <p:nvPr/>
        </p:nvSpPr>
        <p:spPr>
          <a:xfrm>
            <a:off x="4897673" y="2610550"/>
            <a:ext cx="1866217" cy="2793842"/>
          </a:xfrm>
          <a:prstGeom prst="rect">
            <a:avLst/>
          </a:prstGeom>
        </p:spPr>
        <p:txBody>
          <a:bodyPr wrap="square">
            <a:spAutoFit/>
          </a:bodyPr>
          <a:lstStyle/>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29%</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24%</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14%</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31%</a:t>
            </a:r>
          </a:p>
          <a:p>
            <a:pPr marL="0" marR="0" lvl="0" indent="0" algn="r" defTabSz="91433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2%</a:t>
            </a:r>
          </a:p>
        </p:txBody>
      </p:sp>
      <p:sp>
        <p:nvSpPr>
          <p:cNvPr id="10" name="Pladsholder til slidenummer 1">
            <a:extLst>
              <a:ext uri="{FF2B5EF4-FFF2-40B4-BE49-F238E27FC236}">
                <a16:creationId xmlns:a16="http://schemas.microsoft.com/office/drawing/2014/main" id="{BB3D66A2-C31A-4BF7-ABD8-BA488AF3FCCB}"/>
              </a:ext>
            </a:extLst>
          </p:cNvPr>
          <p:cNvSpPr txBox="1">
            <a:spLocks/>
          </p:cNvSpPr>
          <p:nvPr/>
        </p:nvSpPr>
        <p:spPr>
          <a:xfrm>
            <a:off x="11339887" y="593225"/>
            <a:ext cx="571468" cy="227164"/>
          </a:xfrm>
          <a:prstGeom prst="rect">
            <a:avLst/>
          </a:prstGeom>
        </p:spPr>
        <p:txBody>
          <a:bodyPr/>
          <a:ls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a:lstStyle>
          <a:p>
            <a:pPr algn="r" defTabSz="914330">
              <a:defRPr/>
            </a:pPr>
            <a:fld id="{D8D877B3-D348-4611-9BDB-C5374591D951}" type="slidenum">
              <a:rPr lang="en-US" sz="1000" b="1" smtClean="0">
                <a:solidFill>
                  <a:srgbClr val="211A52">
                    <a:alpha val="70000"/>
                  </a:srgbClr>
                </a:solidFill>
                <a:latin typeface="Arial"/>
              </a:rPr>
              <a:pPr algn="r" defTabSz="914330">
                <a:defRPr/>
              </a:pPr>
              <a:t>26</a:t>
            </a:fld>
            <a:endParaRPr lang="en-US" sz="1000" b="1" dirty="0">
              <a:solidFill>
                <a:srgbClr val="211A52">
                  <a:alpha val="70000"/>
                </a:srgbClr>
              </a:solidFill>
              <a:latin typeface="Arial"/>
            </a:endParaRPr>
          </a:p>
        </p:txBody>
      </p:sp>
      <p:sp>
        <p:nvSpPr>
          <p:cNvPr id="2" name="Rutediagram: Forbindelse 1">
            <a:extLst>
              <a:ext uri="{FF2B5EF4-FFF2-40B4-BE49-F238E27FC236}">
                <a16:creationId xmlns:a16="http://schemas.microsoft.com/office/drawing/2014/main" id="{19C0D162-8E63-61B6-A3EF-82BBD2741F4C}"/>
              </a:ext>
            </a:extLst>
          </p:cNvPr>
          <p:cNvSpPr/>
          <p:nvPr/>
        </p:nvSpPr>
        <p:spPr>
          <a:xfrm>
            <a:off x="5234330" y="1772271"/>
            <a:ext cx="5128798" cy="4470400"/>
          </a:xfrm>
          <a:prstGeom prst="flowChartConnector">
            <a:avLst/>
          </a:prstGeom>
          <a:noFill/>
          <a:ln w="9525"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a:scene3d>
            <a:camera prst="obliqueTopLeft"/>
            <a:lightRig rig="threePt" dir="t"/>
          </a:scene3d>
        </p:spPr>
        <p:style>
          <a:lnRef idx="0">
            <a:scrgbClr r="0" g="0" b="0"/>
          </a:lnRef>
          <a:fillRef idx="0">
            <a:scrgbClr r="0" g="0" b="0"/>
          </a:fillRef>
          <a:effectRef idx="0">
            <a:scrgbClr r="0" g="0" b="0"/>
          </a:effectRef>
          <a:fontRef idx="minor">
            <a:schemeClr val="dk1"/>
          </a:fontRef>
        </p:style>
        <p:txBody>
          <a:bodyPr rtlCol="0" anchor="ctr"/>
          <a:lstStyle/>
          <a:p>
            <a:pPr algn="ctr"/>
            <a:endParaRPr lang="da-DK" dirty="0"/>
          </a:p>
        </p:txBody>
      </p:sp>
      <p:sp>
        <p:nvSpPr>
          <p:cNvPr id="4" name="Tekstfelt 3">
            <a:extLst>
              <a:ext uri="{FF2B5EF4-FFF2-40B4-BE49-F238E27FC236}">
                <a16:creationId xmlns:a16="http://schemas.microsoft.com/office/drawing/2014/main" id="{FC84FC77-2024-4729-1233-EEA803D622A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5" name="Freeform 14">
            <a:extLst>
              <a:ext uri="{FF2B5EF4-FFF2-40B4-BE49-F238E27FC236}">
                <a16:creationId xmlns:a16="http://schemas.microsoft.com/office/drawing/2014/main" id="{262EBB21-D61B-CE98-3B6A-EF3730750B22}"/>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69560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øj, person, menneske, stående&#10;&#10;Automatisk genereret beskrivelse">
            <a:extLst>
              <a:ext uri="{FF2B5EF4-FFF2-40B4-BE49-F238E27FC236}">
                <a16:creationId xmlns:a16="http://schemas.microsoft.com/office/drawing/2014/main" id="{A51CF276-BBB7-3CA1-AFA9-6EDB3133A3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00103" y="1379640"/>
            <a:ext cx="3093689" cy="3093689"/>
          </a:xfrm>
          <a:prstGeom prst="rect">
            <a:avLst/>
          </a:prstGeom>
        </p:spPr>
      </p:pic>
      <p:sp>
        <p:nvSpPr>
          <p:cNvPr id="9" name="Titel 8"/>
          <p:cNvSpPr>
            <a:spLocks noGrp="1"/>
          </p:cNvSpPr>
          <p:nvPr>
            <p:ph type="title"/>
          </p:nvPr>
        </p:nvSpPr>
        <p:spPr>
          <a:xfrm>
            <a:off x="648887" y="330850"/>
            <a:ext cx="10848347" cy="1621619"/>
          </a:xfrm>
        </p:spPr>
        <p:txBody>
          <a:bodyPr rtlCol="0"/>
          <a:lstStyle/>
          <a:p>
            <a:r>
              <a:rPr lang="en-gb" dirty="0">
                <a:solidFill>
                  <a:srgbClr val="211A52"/>
                </a:solidFill>
                <a:latin typeface="Barlow Black" panose="00000A00000000000000" pitchFamily="2" charset="0"/>
                <a:cs typeface="Arial" panose="020B0604020202020204" pitchFamily="34" charset="0"/>
              </a:rPr>
              <a:t>AAU COLLABORATES WITH COMPANIES ACROSS DENMARK</a:t>
            </a:r>
            <a:endParaRPr lang="da-DK" dirty="0">
              <a:solidFill>
                <a:srgbClr val="211A52"/>
              </a:solidFill>
              <a:latin typeface="Barlow Black" panose="00000A00000000000000" pitchFamily="2" charset="0"/>
              <a:cs typeface="Arial" panose="020B0604020202020204" pitchFamily="34" charset="0"/>
            </a:endParaRPr>
          </a:p>
        </p:txBody>
      </p:sp>
      <p:sp>
        <p:nvSpPr>
          <p:cNvPr id="11" name="Pladsholder til tekst 10"/>
          <p:cNvSpPr>
            <a:spLocks noGrp="1"/>
          </p:cNvSpPr>
          <p:nvPr>
            <p:ph type="body" sz="quarter" idx="12"/>
          </p:nvPr>
        </p:nvSpPr>
        <p:spPr>
          <a:xfrm>
            <a:off x="6216947" y="1714221"/>
            <a:ext cx="5099690" cy="3718847"/>
          </a:xfrm>
        </p:spPr>
        <p:txBody>
          <a:bodyPr rtlCol="0">
            <a:normAutofit/>
          </a:bodyPr>
          <a:lstStyle/>
          <a:p>
            <a:pPr marL="0" indent="0" rtl="0">
              <a:buNone/>
            </a:pPr>
            <a:endParaRPr lang="da-DK" dirty="0">
              <a:latin typeface="Arial" panose="020B0604020202020204" pitchFamily="34" charset="0"/>
              <a:cs typeface="Arial" panose="020B0604020202020204" pitchFamily="34" charset="0"/>
            </a:endParaRPr>
          </a:p>
          <a:p>
            <a:pPr rtl="0">
              <a:buFont typeface="Arial" pitchFamily="34" charset="0"/>
              <a:buBlip>
                <a:blip r:embed="rId4"/>
              </a:buBlip>
            </a:pPr>
            <a:r>
              <a:rPr lang="en-gb" dirty="0">
                <a:solidFill>
                  <a:srgbClr val="211A52"/>
                </a:solidFill>
                <a:latin typeface="Barlow Light" panose="00000400000000000000" pitchFamily="2" charset="0"/>
                <a:cs typeface="Arial" panose="020B0604020202020204" pitchFamily="34" charset="0"/>
              </a:rPr>
              <a:t>AAU’s collaboration partners include a high proportion of industrial companies and IT companies. </a:t>
            </a:r>
          </a:p>
          <a:p>
            <a:pPr>
              <a:buBlip>
                <a:blip r:embed="rId4"/>
              </a:buBlip>
            </a:pPr>
            <a:r>
              <a:rPr lang="en-US" dirty="0">
                <a:solidFill>
                  <a:srgbClr val="211A52"/>
                </a:solidFill>
                <a:latin typeface="Barlow Light" panose="00000400000000000000" pitchFamily="2" charset="0"/>
                <a:cs typeface="Arial" panose="020B0604020202020204" pitchFamily="34" charset="0"/>
              </a:rPr>
              <a:t>AAU collaborates mostly with companies who employee 20-49 full-time equivalents as well as companies who employee more than 100 full-time equivalents</a:t>
            </a:r>
          </a:p>
          <a:p>
            <a:pPr rtl="0">
              <a:buFont typeface="Arial" pitchFamily="34" charset="0"/>
              <a:buBlip>
                <a:blip r:embed="rId4"/>
              </a:buBlip>
            </a:pPr>
            <a:r>
              <a:rPr lang="en-gb" dirty="0">
                <a:solidFill>
                  <a:srgbClr val="211A52"/>
                </a:solidFill>
                <a:latin typeface="Barlow Light" panose="00000400000000000000" pitchFamily="2" charset="0"/>
                <a:cs typeface="Arial" panose="020B0604020202020204" pitchFamily="34" charset="0"/>
              </a:rPr>
              <a:t>More than a third of AAU’s business partners have a high R&amp;D intensity.</a:t>
            </a:r>
            <a:endParaRPr lang="en-US" dirty="0">
              <a:solidFill>
                <a:srgbClr val="211A52"/>
              </a:solidFill>
              <a:latin typeface="Barlow Light" panose="00000400000000000000" pitchFamily="2" charset="0"/>
              <a:cs typeface="Arial" panose="020B0604020202020204" pitchFamily="34" charset="0"/>
            </a:endParaRPr>
          </a:p>
          <a:p>
            <a:pPr marL="0" indent="0" rtl="0">
              <a:buNone/>
            </a:pPr>
            <a:endParaRPr lang="da-DK" dirty="0"/>
          </a:p>
        </p:txBody>
      </p:sp>
      <p:pic>
        <p:nvPicPr>
          <p:cNvPr id="12" name="Billed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2042" y="1830379"/>
            <a:ext cx="4149148" cy="4552950"/>
          </a:xfrm>
          <a:prstGeom prst="rect">
            <a:avLst/>
          </a:prstGeom>
        </p:spPr>
      </p:pic>
      <p:sp>
        <p:nvSpPr>
          <p:cNvPr id="2" name="Pil: bøjet til højre 1">
            <a:extLst>
              <a:ext uri="{FF2B5EF4-FFF2-40B4-BE49-F238E27FC236}">
                <a16:creationId xmlns:a16="http://schemas.microsoft.com/office/drawing/2014/main" id="{4A1586D4-75F9-0993-00B1-5E4FD89F3552}"/>
              </a:ext>
            </a:extLst>
          </p:cNvPr>
          <p:cNvSpPr/>
          <p:nvPr/>
        </p:nvSpPr>
        <p:spPr>
          <a:xfrm rot="2181187">
            <a:off x="507849" y="1421739"/>
            <a:ext cx="1050925" cy="2768202"/>
          </a:xfrm>
          <a:prstGeom prst="curved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solidFill>
                <a:schemeClr val="tx1"/>
              </a:solidFill>
            </a:endParaRPr>
          </a:p>
        </p:txBody>
      </p:sp>
      <p:sp>
        <p:nvSpPr>
          <p:cNvPr id="3" name="Pil: bøjet til højre 2">
            <a:extLst>
              <a:ext uri="{FF2B5EF4-FFF2-40B4-BE49-F238E27FC236}">
                <a16:creationId xmlns:a16="http://schemas.microsoft.com/office/drawing/2014/main" id="{AD46B021-E5EB-50B3-9138-83076CF378A9}"/>
              </a:ext>
            </a:extLst>
          </p:cNvPr>
          <p:cNvSpPr/>
          <p:nvPr/>
        </p:nvSpPr>
        <p:spPr>
          <a:xfrm rot="11510502">
            <a:off x="4644376" y="4319196"/>
            <a:ext cx="1120375" cy="2577848"/>
          </a:xfrm>
          <a:prstGeom prst="curved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solidFill>
                <a:schemeClr val="tx1"/>
              </a:solidFill>
            </a:endParaRPr>
          </a:p>
        </p:txBody>
      </p:sp>
      <p:sp>
        <p:nvSpPr>
          <p:cNvPr id="5" name="Tekstfelt 4">
            <a:extLst>
              <a:ext uri="{FF2B5EF4-FFF2-40B4-BE49-F238E27FC236}">
                <a16:creationId xmlns:a16="http://schemas.microsoft.com/office/drawing/2014/main" id="{FBEE9EA9-2B80-FBE0-A381-19D0EA33A6A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6" name="Freeform 14">
            <a:extLst>
              <a:ext uri="{FF2B5EF4-FFF2-40B4-BE49-F238E27FC236}">
                <a16:creationId xmlns:a16="http://schemas.microsoft.com/office/drawing/2014/main" id="{D42C10D1-048F-9707-F60E-1506FEF16C24}"/>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249699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294967295"/>
          </p:nvPr>
        </p:nvSpPr>
        <p:spPr>
          <a:xfrm>
            <a:off x="11339887" y="593223"/>
            <a:ext cx="571468" cy="227164"/>
          </a:xfrm>
          <a:prstGeom prst="rect">
            <a:avLst/>
          </a:prstGeom>
        </p:spPr>
        <p:txBody>
          <a:bodyPr rtlCol="0"/>
          <a:lstStyle/>
          <a:p>
            <a:pPr marL="0" marR="0" lvl="0" indent="0" algn="l"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33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7" name="Titel 6"/>
          <p:cNvSpPr>
            <a:spLocks noGrp="1"/>
          </p:cNvSpPr>
          <p:nvPr>
            <p:ph type="title"/>
          </p:nvPr>
        </p:nvSpPr>
        <p:spPr>
          <a:xfrm>
            <a:off x="587375" y="359273"/>
            <a:ext cx="6570748" cy="1621619"/>
          </a:xfrm>
        </p:spPr>
        <p:txBody>
          <a:bodyPr rtlCol="0"/>
          <a:lstStyle/>
          <a:p>
            <a:pPr rtl="0"/>
            <a:r>
              <a:rPr lang="en-gb" dirty="0">
                <a:solidFill>
                  <a:srgbClr val="211A52"/>
                </a:solidFill>
                <a:latin typeface="Barlow Black" panose="00000A00000000000000" pitchFamily="2" charset="0"/>
                <a:cs typeface="Arial" panose="020B0604020202020204" pitchFamily="34" charset="0"/>
              </a:rPr>
              <a:t>TRADITION OF COLLABORATION</a:t>
            </a:r>
            <a:br>
              <a:rPr lang="da-DK" dirty="0">
                <a:latin typeface="Arial" panose="020B0604020202020204" pitchFamily="34" charset="0"/>
                <a:cs typeface="Arial" panose="020B0604020202020204" pitchFamily="34" charset="0"/>
              </a:rPr>
            </a:br>
            <a:endParaRPr lang="da-DK" dirty="0"/>
          </a:p>
        </p:txBody>
      </p:sp>
      <p:sp>
        <p:nvSpPr>
          <p:cNvPr id="9" name="Pladsholder til tekst 8"/>
          <p:cNvSpPr>
            <a:spLocks noGrp="1"/>
          </p:cNvSpPr>
          <p:nvPr>
            <p:ph type="body" sz="quarter" idx="12"/>
          </p:nvPr>
        </p:nvSpPr>
        <p:spPr>
          <a:xfrm>
            <a:off x="587375" y="2543388"/>
            <a:ext cx="4594225" cy="3752115"/>
          </a:xfrm>
        </p:spPr>
        <p:txBody>
          <a:bodyPr rtlCol="0">
            <a:normAutofit/>
          </a:bodyPr>
          <a:lstStyle/>
          <a:p>
            <a:pPr rtl="0"/>
            <a:r>
              <a:rPr lang="en-gb" dirty="0">
                <a:solidFill>
                  <a:srgbClr val="211A52"/>
                </a:solidFill>
                <a:latin typeface="Barlow Light" panose="00000400000000000000" pitchFamily="2" charset="0"/>
              </a:rPr>
              <a:t>AAU’s problem-based research and learning model creates change.</a:t>
            </a:r>
            <a:br>
              <a:rPr lang="da-DK" dirty="0">
                <a:solidFill>
                  <a:srgbClr val="211A52"/>
                </a:solidFill>
                <a:latin typeface="Barlow Light" panose="00000400000000000000" pitchFamily="2" charset="0"/>
              </a:rPr>
            </a:b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Research is conducted in close collaboration with the Danish business community and public partners.</a:t>
            </a:r>
          </a:p>
          <a:p>
            <a:pPr rtl="0"/>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culture supports the vigour and zeal of AAU staff and students.</a:t>
            </a:r>
            <a:endParaRPr lang="en-GB" dirty="0">
              <a:solidFill>
                <a:srgbClr val="211A52"/>
              </a:solidFill>
              <a:latin typeface="Barlow Light" panose="00000400000000000000" pitchFamily="2" charset="0"/>
            </a:endParaRPr>
          </a:p>
          <a:p>
            <a:pPr rtl="0"/>
            <a:endParaRPr lang="en-GB"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Strong focus on developing new ways of supporting knowledge collaboration.</a:t>
            </a:r>
            <a:endParaRPr lang="en-GB" dirty="0">
              <a:solidFill>
                <a:srgbClr val="211A52"/>
              </a:solidFill>
              <a:latin typeface="Barlow Light" panose="00000400000000000000" pitchFamily="2" charset="0"/>
            </a:endParaRPr>
          </a:p>
          <a:p>
            <a:pPr marL="0" indent="0" rtl="0">
              <a:buNone/>
            </a:pPr>
            <a:endParaRPr lang="en-GB" dirty="0"/>
          </a:p>
        </p:txBody>
      </p:sp>
      <p:sp>
        <p:nvSpPr>
          <p:cNvPr id="3" name="Pladsholder til billede 2"/>
          <p:cNvSpPr>
            <a:spLocks noGrp="1"/>
          </p:cNvSpPr>
          <p:nvPr>
            <p:ph type="pic" sz="quarter" idx="11"/>
          </p:nvPr>
        </p:nvSpPr>
        <p:spPr/>
        <p:txBody>
          <a:bodyPr/>
          <a:lstStyle/>
          <a:p>
            <a:endParaRPr lang="da-DK"/>
          </a:p>
        </p:txBody>
      </p:sp>
      <p:pic>
        <p:nvPicPr>
          <p:cNvPr id="8" name="Pladsholder til billed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p:spPr>
      </p:pic>
      <p:sp>
        <p:nvSpPr>
          <p:cNvPr id="4" name="Tekstfelt 3">
            <a:extLst>
              <a:ext uri="{FF2B5EF4-FFF2-40B4-BE49-F238E27FC236}">
                <a16:creationId xmlns:a16="http://schemas.microsoft.com/office/drawing/2014/main" id="{D9306ACA-5B10-3F7C-6A7A-E2CE3578AB5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5" name="Freeform 14">
            <a:extLst>
              <a:ext uri="{FF2B5EF4-FFF2-40B4-BE49-F238E27FC236}">
                <a16:creationId xmlns:a16="http://schemas.microsoft.com/office/drawing/2014/main" id="{D78B17EE-B08E-5F0B-31AE-B3EBBC1EFF02}"/>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97280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3" y="370290"/>
            <a:ext cx="10022355" cy="1474385"/>
          </a:xfrm>
        </p:spPr>
        <p:txBody>
          <a:bodyPr rtlCol="0"/>
          <a:lstStyle/>
          <a:p>
            <a:pPr rtl="0"/>
            <a:r>
              <a:rPr lang="en-gb" dirty="0">
                <a:solidFill>
                  <a:srgbClr val="211A52"/>
                </a:solidFill>
                <a:latin typeface="Barlow Black" panose="00000A00000000000000" pitchFamily="2" charset="0"/>
                <a:cs typeface="Arial" panose="020B0604020202020204" pitchFamily="34" charset="0"/>
              </a:rPr>
              <a:t>STRONG COLLABORATION SKILLS</a:t>
            </a:r>
            <a:endParaRPr lang="da-DK" dirty="0">
              <a:solidFill>
                <a:srgbClr val="211A52"/>
              </a:solidFill>
              <a:latin typeface="Barlow Black" panose="00000A00000000000000" pitchFamily="2" charset="0"/>
              <a:cs typeface="Arial" panose="020B0604020202020204" pitchFamily="34" charset="0"/>
            </a:endParaRPr>
          </a:p>
        </p:txBody>
      </p:sp>
      <p:sp>
        <p:nvSpPr>
          <p:cNvPr id="4" name="TextBox 19"/>
          <p:cNvSpPr txBox="1"/>
          <p:nvPr/>
        </p:nvSpPr>
        <p:spPr>
          <a:xfrm>
            <a:off x="587374" y="4021644"/>
            <a:ext cx="3553702" cy="83099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THE PREFERRED COLLABORATION PARTNER OF THE DANISH BUSINESS WORLD</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sp>
        <p:nvSpPr>
          <p:cNvPr id="6" name="TextBox 20"/>
          <p:cNvSpPr txBox="1"/>
          <p:nvPr/>
        </p:nvSpPr>
        <p:spPr>
          <a:xfrm>
            <a:off x="4842947" y="4852641"/>
            <a:ext cx="2925194"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Research-intense companies consider AAU to be the best Danish university at handling the process from patent to commercialisation.</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8" name="TextBox 20"/>
          <p:cNvSpPr txBox="1"/>
          <p:nvPr/>
        </p:nvSpPr>
        <p:spPr>
          <a:xfrm>
            <a:off x="8688187" y="4805435"/>
            <a:ext cx="3060205" cy="954107"/>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Between 500 and 600 research partnerships are annually established between AAU and public/private actors.</a:t>
            </a:r>
            <a:endPar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0" name="TextBox 20"/>
          <p:cNvSpPr txBox="1"/>
          <p:nvPr/>
        </p:nvSpPr>
        <p:spPr>
          <a:xfrm>
            <a:off x="1046826" y="4857655"/>
            <a:ext cx="2634797" cy="1384995"/>
          </a:xfrm>
          <a:prstGeom prst="rect">
            <a:avLst/>
          </a:prstGeom>
          <a:noFill/>
        </p:spPr>
        <p:txBody>
          <a:bodyPr wrap="square" lIns="0" rIns="0"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rPr>
              <a:t>AAU ranks first on the list from the Confederation of Danish Industry (DI) of how satisfied Danish companies are with collaborating with Danish universities.</a:t>
            </a:r>
            <a:endParaRPr kumimoji="0" lang="da-DK" sz="1400" b="0" i="0" u="none" strike="noStrike" kern="1200" cap="none" spc="0" normalizeH="0" baseline="0" noProof="0" dirty="0">
              <a:ln>
                <a:noFill/>
              </a:ln>
              <a:solidFill>
                <a:srgbClr val="211A52"/>
              </a:solidFill>
              <a:effectLst/>
              <a:uLnTx/>
              <a:uFillTx/>
              <a:latin typeface="Barlow Medium" panose="00000600000000000000" pitchFamily="2"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kstfelt 2"/>
          <p:cNvSpPr txBox="1"/>
          <p:nvPr/>
        </p:nvSpPr>
        <p:spPr>
          <a:xfrm>
            <a:off x="8614459" y="3996317"/>
            <a:ext cx="3519055"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THE BEST AT ESTABLISHING COLLABORATION AGREEMENTS</a:t>
            </a:r>
          </a:p>
        </p:txBody>
      </p:sp>
      <p:sp>
        <p:nvSpPr>
          <p:cNvPr id="11" name="Tekstfelt 10"/>
          <p:cNvSpPr txBox="1"/>
          <p:nvPr/>
        </p:nvSpPr>
        <p:spPr>
          <a:xfrm>
            <a:off x="4724428" y="4114995"/>
            <a:ext cx="3311666" cy="584775"/>
          </a:xfrm>
          <a:prstGeom prst="rect">
            <a:avLst/>
          </a:prstGeom>
          <a:no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rPr>
              <a:t>FLEXIBLE APPROACH TOWARDS COLLABORATION</a:t>
            </a:r>
            <a:endParaRPr kumimoji="0" lang="da-DK" sz="1600" b="1" i="0" u="none" strike="noStrike" kern="1200" cap="none" spc="0" normalizeH="0" baseline="0" noProof="0" dirty="0">
              <a:ln>
                <a:noFill/>
              </a:ln>
              <a:solidFill>
                <a:srgbClr val="211A52"/>
              </a:solidFill>
              <a:effectLst/>
              <a:uLnTx/>
              <a:uFillTx/>
              <a:latin typeface="Barlow Black" panose="00000A00000000000000" pitchFamily="2" charset="0"/>
              <a:cs typeface="Arial" panose="020B0604020202020204" pitchFamily="34" charset="0"/>
            </a:endParaRPr>
          </a:p>
        </p:txBody>
      </p:sp>
      <p:pic>
        <p:nvPicPr>
          <p:cNvPr id="17" name="Billed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252" y="2325352"/>
            <a:ext cx="1513944" cy="1215614"/>
          </a:xfrm>
          <a:prstGeom prst="rect">
            <a:avLst/>
          </a:prstGeom>
        </p:spPr>
      </p:pic>
      <p:pic>
        <p:nvPicPr>
          <p:cNvPr id="18" name="Billed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98550" y="2005587"/>
            <a:ext cx="1663813" cy="1665097"/>
          </a:xfrm>
          <a:prstGeom prst="rect">
            <a:avLst/>
          </a:prstGeom>
        </p:spPr>
      </p:pic>
      <p:pic>
        <p:nvPicPr>
          <p:cNvPr id="19" name="Billed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13215" y="1926585"/>
            <a:ext cx="1921541" cy="1870195"/>
          </a:xfrm>
          <a:prstGeom prst="rect">
            <a:avLst/>
          </a:prstGeom>
        </p:spPr>
      </p:pic>
      <p:sp>
        <p:nvSpPr>
          <p:cNvPr id="2" name="Tekstfelt 1">
            <a:extLst>
              <a:ext uri="{FF2B5EF4-FFF2-40B4-BE49-F238E27FC236}">
                <a16:creationId xmlns:a16="http://schemas.microsoft.com/office/drawing/2014/main" id="{0F17F310-79A6-C752-9CB1-5C9E8477389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7" name="Freeform 14">
            <a:extLst>
              <a:ext uri="{FF2B5EF4-FFF2-40B4-BE49-F238E27FC236}">
                <a16:creationId xmlns:a16="http://schemas.microsoft.com/office/drawing/2014/main" id="{6CE37905-F37D-494D-F30D-310834F635C3}"/>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10083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D8D877B3-D348-4611-9BDB-C5374591D951}" type="slidenum">
              <a:rPr lang="en-US" smtClean="0"/>
              <a:pPr/>
              <a:t>3</a:t>
            </a:fld>
            <a:endParaRPr lang="en-US" dirty="0"/>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387580" y="3588176"/>
            <a:ext cx="4804420" cy="3388578"/>
          </a:xfrm>
        </p:spPr>
      </p:pic>
      <p:sp>
        <p:nvSpPr>
          <p:cNvPr id="3" name="Titel 2"/>
          <p:cNvSpPr>
            <a:spLocks noGrp="1"/>
          </p:cNvSpPr>
          <p:nvPr>
            <p:ph type="title"/>
          </p:nvPr>
        </p:nvSpPr>
        <p:spPr>
          <a:xfrm>
            <a:off x="587374" y="357948"/>
            <a:ext cx="7157034" cy="1486727"/>
          </a:xfrm>
        </p:spPr>
        <p:txBody>
          <a:bodyPr/>
          <a:lstStyle/>
          <a:p>
            <a:r>
              <a:rPr lang="en-US" dirty="0">
                <a:solidFill>
                  <a:srgbClr val="211A52"/>
                </a:solidFill>
                <a:latin typeface="Barlow Black" panose="00000A00000000000000" pitchFamily="2" charset="0"/>
              </a:rPr>
              <a:t>FACULTY OF ENGINEERING AND SCIENCE</a:t>
            </a:r>
            <a:endParaRPr lang="da-DK" dirty="0">
              <a:solidFill>
                <a:srgbClr val="211A52"/>
              </a:solidFill>
              <a:latin typeface="Barlow Black" panose="00000A00000000000000" pitchFamily="2" charset="0"/>
              <a:cs typeface="Arial" panose="020B0604020202020204" pitchFamily="34" charset="0"/>
            </a:endParaRPr>
          </a:p>
        </p:txBody>
      </p:sp>
      <p:pic>
        <p:nvPicPr>
          <p:cNvPr id="4" name="Pladsholder til billede 3"/>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p:blipFill>
        <p:spPr>
          <a:xfrm>
            <a:off x="7387580" y="15875"/>
            <a:ext cx="4804420" cy="3388579"/>
          </a:xfrm>
        </p:spPr>
      </p:pic>
      <p:sp>
        <p:nvSpPr>
          <p:cNvPr id="8" name="Pladsholder til tekst 4"/>
          <p:cNvSpPr txBox="1">
            <a:spLocks/>
          </p:cNvSpPr>
          <p:nvPr/>
        </p:nvSpPr>
        <p:spPr>
          <a:xfrm>
            <a:off x="659294" y="2280743"/>
            <a:ext cx="5823700" cy="3976219"/>
          </a:xfrm>
          <a:prstGeom prst="rect">
            <a:avLst/>
          </a:prstGeom>
        </p:spPr>
        <p:txBody>
          <a:bodyPr vert="horz" lIns="0" tIns="45720" rIns="0" bIns="45720" rtlCol="0">
            <a:normAutofit/>
          </a:bodyPr>
          <a:lstStyle>
            <a:lvl1pPr marL="285750" indent="-285750" algn="l" defTabSz="914318" rtl="0" eaLnBrk="1" latinLnBrk="0" hangingPunct="1">
              <a:lnSpc>
                <a:spcPct val="100000"/>
              </a:lnSpc>
              <a:spcBef>
                <a:spcPts val="600"/>
              </a:spcBef>
              <a:buFontTx/>
              <a:buBlip>
                <a:blip r:embed="rId5"/>
              </a:buBlip>
              <a:defRPr sz="1600" kern="1200" spc="0" baseline="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sz="1400" dirty="0">
                <a:solidFill>
                  <a:srgbClr val="211A52"/>
                </a:solidFill>
                <a:latin typeface="Barlow Light" panose="00000400000000000000" pitchFamily="2" charset="0"/>
              </a:rPr>
              <a:t>At the Faculty of Engineering and Science, we address global societal challenges through research, education and knowledge collaboration. </a:t>
            </a:r>
          </a:p>
          <a:p>
            <a:pPr marL="0" indent="0" fontAlgn="base">
              <a:lnSpc>
                <a:spcPct val="150000"/>
              </a:lnSpc>
              <a:buNone/>
            </a:pPr>
            <a:r>
              <a:rPr lang="en-US" sz="1400" dirty="0">
                <a:solidFill>
                  <a:srgbClr val="211A52"/>
                </a:solidFill>
                <a:latin typeface="Barlow Light" panose="00000400000000000000" pitchFamily="2" charset="0"/>
              </a:rPr>
              <a:t>We work across disciplines and sectors - emphasizing cooperation with businesses and public sector authorities - so that our research creates knowledge for the world.</a:t>
            </a:r>
          </a:p>
          <a:p>
            <a:pPr marL="0" indent="0" fontAlgn="base">
              <a:lnSpc>
                <a:spcPct val="150000"/>
              </a:lnSpc>
              <a:buNone/>
            </a:pPr>
            <a:r>
              <a:rPr lang="en-US" sz="1400" dirty="0">
                <a:solidFill>
                  <a:srgbClr val="211A52"/>
                </a:solidFill>
                <a:latin typeface="Barlow Light" panose="00000400000000000000" pitchFamily="2" charset="0"/>
              </a:rPr>
              <a:t>Among the major global challenges that we are helping to solve are:</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The transition to green energy</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Ensuring clean water for the world's population</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Sustainable construction </a:t>
            </a:r>
          </a:p>
          <a:p>
            <a:pPr fontAlgn="base">
              <a:lnSpc>
                <a:spcPct val="150000"/>
              </a:lnSpc>
              <a:buFont typeface="Arial" panose="020B0604020202020204" pitchFamily="34" charset="0"/>
              <a:buChar char="•"/>
            </a:pPr>
            <a:r>
              <a:rPr lang="en-US" sz="1400" dirty="0">
                <a:solidFill>
                  <a:srgbClr val="211A52"/>
                </a:solidFill>
                <a:latin typeface="Barlow Light" panose="00000400000000000000" pitchFamily="2" charset="0"/>
              </a:rPr>
              <a:t>Smart and innovative methods of production.</a:t>
            </a:r>
          </a:p>
        </p:txBody>
      </p:sp>
    </p:spTree>
    <p:extLst>
      <p:ext uri="{BB962C8B-B14F-4D97-AF65-F5344CB8AC3E}">
        <p14:creationId xmlns:p14="http://schemas.microsoft.com/office/powerpoint/2010/main" val="3296203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83127" y="605642"/>
            <a:ext cx="4759902" cy="6858000"/>
          </a:xfrm>
        </p:spPr>
      </p:pic>
      <p:sp>
        <p:nvSpPr>
          <p:cNvPr id="2" name="Titel 1"/>
          <p:cNvSpPr>
            <a:spLocks noGrp="1"/>
          </p:cNvSpPr>
          <p:nvPr>
            <p:ph type="title"/>
          </p:nvPr>
        </p:nvSpPr>
        <p:spPr>
          <a:xfrm>
            <a:off x="5324161" y="359277"/>
            <a:ext cx="6867840" cy="1621619"/>
          </a:xfrm>
        </p:spPr>
        <p:txBody>
          <a:bodyPr/>
          <a:lstStyle/>
          <a:p>
            <a:r>
              <a:rPr lang="da-DK" sz="3000" dirty="0">
                <a:solidFill>
                  <a:srgbClr val="211A52"/>
                </a:solidFill>
                <a:latin typeface="Barlow Black" panose="00000A00000000000000" pitchFamily="2" charset="0"/>
              </a:rPr>
              <a:t>KNOWLEDGE COLLABORATION </a:t>
            </a:r>
            <a:br>
              <a:rPr lang="da-DK" sz="3000" dirty="0">
                <a:solidFill>
                  <a:srgbClr val="211A52"/>
                </a:solidFill>
                <a:latin typeface="Barlow Black" panose="00000A00000000000000" pitchFamily="2" charset="0"/>
              </a:rPr>
            </a:br>
            <a:r>
              <a:rPr lang="da-DK" sz="3000" dirty="0">
                <a:solidFill>
                  <a:srgbClr val="211A52"/>
                </a:solidFill>
                <a:latin typeface="Barlow Black" panose="00000A00000000000000" pitchFamily="2" charset="0"/>
              </a:rPr>
              <a:t>– BINDING, FOCUSED AND MUTUAL </a:t>
            </a:r>
          </a:p>
        </p:txBody>
      </p:sp>
      <p:sp>
        <p:nvSpPr>
          <p:cNvPr id="3" name="Pladsholder til indhold 2"/>
          <p:cNvSpPr>
            <a:spLocks noGrp="1"/>
          </p:cNvSpPr>
          <p:nvPr>
            <p:ph type="body" sz="quarter" idx="12"/>
          </p:nvPr>
        </p:nvSpPr>
        <p:spPr>
          <a:xfrm>
            <a:off x="5324160" y="2732314"/>
            <a:ext cx="5920783" cy="3163162"/>
          </a:xfrm>
        </p:spPr>
        <p:txBody>
          <a:bodyPr>
            <a:normAutofit/>
          </a:bodyPr>
          <a:lstStyle/>
          <a:p>
            <a:r>
              <a:rPr lang="en-US" sz="2000" dirty="0">
                <a:solidFill>
                  <a:srgbClr val="211A52"/>
                </a:solidFill>
                <a:latin typeface="Barlow Light" panose="00000400000000000000" pitchFamily="2" charset="0"/>
              </a:rPr>
              <a:t>Cluster partnerships</a:t>
            </a:r>
          </a:p>
          <a:p>
            <a:r>
              <a:rPr lang="en-US" sz="2000" dirty="0">
                <a:solidFill>
                  <a:srgbClr val="211A52"/>
                </a:solidFill>
                <a:latin typeface="Barlow Light" panose="00000400000000000000" pitchFamily="2" charset="0"/>
              </a:rPr>
              <a:t>Entrepreneurship</a:t>
            </a:r>
          </a:p>
          <a:p>
            <a:r>
              <a:rPr lang="en-US" sz="2000" dirty="0">
                <a:solidFill>
                  <a:srgbClr val="211A52"/>
                </a:solidFill>
                <a:latin typeface="Barlow Light" panose="00000400000000000000" pitchFamily="2" charset="0"/>
              </a:rPr>
              <a:t>SME partnerships</a:t>
            </a:r>
          </a:p>
          <a:p>
            <a:r>
              <a:rPr lang="en-US" sz="2000" dirty="0">
                <a:solidFill>
                  <a:srgbClr val="211A52"/>
                </a:solidFill>
                <a:latin typeface="Barlow Light" panose="00000400000000000000" pitchFamily="2" charset="0"/>
              </a:rPr>
              <a:t>Strategic partnerships</a:t>
            </a:r>
          </a:p>
          <a:p>
            <a:r>
              <a:rPr lang="en-US" sz="2000" dirty="0">
                <a:solidFill>
                  <a:srgbClr val="211A52"/>
                </a:solidFill>
                <a:latin typeface="Barlow Light" panose="00000400000000000000" pitchFamily="2" charset="0"/>
              </a:rPr>
              <a:t>Industrial PhDs, postdocs, 20% professors, etc. </a:t>
            </a:r>
          </a:p>
          <a:p>
            <a:r>
              <a:rPr lang="en-US" sz="2000" dirty="0">
                <a:solidFill>
                  <a:srgbClr val="211A52"/>
                </a:solidFill>
                <a:latin typeface="Barlow Light" panose="00000400000000000000" pitchFamily="2" charset="0"/>
              </a:rPr>
              <a:t>Student collaboration (projects, practicums, student jobs)</a:t>
            </a:r>
          </a:p>
          <a:p>
            <a:r>
              <a:rPr lang="en-US" sz="2000" dirty="0">
                <a:solidFill>
                  <a:srgbClr val="211A52"/>
                </a:solidFill>
                <a:latin typeface="Barlow Light" panose="00000400000000000000" pitchFamily="2" charset="0"/>
              </a:rPr>
              <a:t>Research partnerships</a:t>
            </a:r>
          </a:p>
        </p:txBody>
      </p:sp>
      <p:sp>
        <p:nvSpPr>
          <p:cNvPr id="5" name="Tekstfelt 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6" name="Freeform 14">
            <a:extLst>
              <a:ext uri="{FF2B5EF4-FFF2-40B4-BE49-F238E27FC236}">
                <a16:creationId xmlns:a16="http://schemas.microsoft.com/office/drawing/2014/main" id="{44399B7B-586C-6F40-8CB5-07109E07EB7E}"/>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726212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øjet pil 4"/>
          <p:cNvSpPr/>
          <p:nvPr/>
        </p:nvSpPr>
        <p:spPr>
          <a:xfrm>
            <a:off x="2717798" y="478551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6" name="Bøjet pil 5"/>
          <p:cNvSpPr/>
          <p:nvPr/>
        </p:nvSpPr>
        <p:spPr>
          <a:xfrm>
            <a:off x="3592506" y="437700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7" name="Bøjet pil 6"/>
          <p:cNvSpPr/>
          <p:nvPr/>
        </p:nvSpPr>
        <p:spPr>
          <a:xfrm>
            <a:off x="4502567" y="3957115"/>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8" name="Bøjet pil 7"/>
          <p:cNvSpPr/>
          <p:nvPr/>
        </p:nvSpPr>
        <p:spPr>
          <a:xfrm>
            <a:off x="5411519" y="355394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9" name="Bøjet pil 8"/>
          <p:cNvSpPr/>
          <p:nvPr/>
        </p:nvSpPr>
        <p:spPr>
          <a:xfrm>
            <a:off x="6344724" y="3124817"/>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0" name="Bøjet pil 9"/>
          <p:cNvSpPr/>
          <p:nvPr/>
        </p:nvSpPr>
        <p:spPr>
          <a:xfrm>
            <a:off x="7289547" y="2697284"/>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7" name="Tekstboks 16"/>
          <p:cNvSpPr txBox="1"/>
          <p:nvPr/>
        </p:nvSpPr>
        <p:spPr>
          <a:xfrm>
            <a:off x="2932651" y="5079041"/>
            <a:ext cx="1920213"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Solution Camp</a:t>
            </a:r>
          </a:p>
        </p:txBody>
      </p:sp>
      <p:sp>
        <p:nvSpPr>
          <p:cNvPr id="18" name="Tekstboks 17"/>
          <p:cNvSpPr txBox="1"/>
          <p:nvPr/>
        </p:nvSpPr>
        <p:spPr>
          <a:xfrm>
            <a:off x="3845152" y="467053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Wofie</a:t>
            </a:r>
          </a:p>
        </p:txBody>
      </p:sp>
      <p:sp>
        <p:nvSpPr>
          <p:cNvPr id="20" name="Tekstboks 19"/>
          <p:cNvSpPr txBox="1"/>
          <p:nvPr/>
        </p:nvSpPr>
        <p:spPr>
          <a:xfrm>
            <a:off x="5598117" y="3840729"/>
            <a:ext cx="2592288"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Spin In</a:t>
            </a:r>
          </a:p>
        </p:txBody>
      </p:sp>
      <p:sp>
        <p:nvSpPr>
          <p:cNvPr id="21" name="Tekstboks 20"/>
          <p:cNvSpPr txBox="1"/>
          <p:nvPr/>
        </p:nvSpPr>
        <p:spPr>
          <a:xfrm>
            <a:off x="6600521" y="3411598"/>
            <a:ext cx="3563777" cy="349203"/>
          </a:xfrm>
          <a:prstGeom prst="rect">
            <a:avLst/>
          </a:prstGeom>
          <a:noFill/>
        </p:spPr>
        <p:txBody>
          <a:bodyPr wrap="square" lIns="117226" tIns="58613" rIns="117226" bIns="58613" rtlCol="0">
            <a:spAutoFit/>
          </a:bodyPr>
          <a:lstStyle/>
          <a:p>
            <a:r>
              <a:rPr lang="da-DK" sz="1500" b="1" dirty="0">
                <a:solidFill>
                  <a:srgbClr val="211A52"/>
                </a:solidFill>
              </a:rPr>
              <a:t>Venture </a:t>
            </a:r>
            <a:r>
              <a:rPr lang="da-DK" sz="1500" b="1" dirty="0">
                <a:solidFill>
                  <a:srgbClr val="211A52"/>
                </a:solidFill>
                <a:latin typeface="Barlow Medium" panose="00000600000000000000" pitchFamily="2" charset="0"/>
              </a:rPr>
              <a:t>Cup</a:t>
            </a:r>
            <a:r>
              <a:rPr lang="da-DK" sz="1500" b="1" dirty="0">
                <a:solidFill>
                  <a:srgbClr val="211A52"/>
                </a:solidFill>
              </a:rPr>
              <a:t> – Idea Competition</a:t>
            </a:r>
          </a:p>
        </p:txBody>
      </p:sp>
      <p:sp>
        <p:nvSpPr>
          <p:cNvPr id="23" name="Bøjet pil 22"/>
          <p:cNvSpPr/>
          <p:nvPr/>
        </p:nvSpPr>
        <p:spPr>
          <a:xfrm>
            <a:off x="8190406" y="226523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accent3">
                  <a:lumMod val="75000"/>
                </a:schemeClr>
              </a:solidFill>
            </a:endParaRPr>
          </a:p>
        </p:txBody>
      </p:sp>
      <p:sp>
        <p:nvSpPr>
          <p:cNvPr id="22" name="Tekstboks 21"/>
          <p:cNvSpPr txBox="1"/>
          <p:nvPr/>
        </p:nvSpPr>
        <p:spPr>
          <a:xfrm>
            <a:off x="7536140" y="2986318"/>
            <a:ext cx="4512501" cy="349203"/>
          </a:xfrm>
          <a:prstGeom prst="rect">
            <a:avLst/>
          </a:prstGeom>
          <a:noFill/>
        </p:spPr>
        <p:txBody>
          <a:bodyPr wrap="square" lIns="117226" tIns="58613" rIns="117226" bIns="58613" rtlCol="0">
            <a:spAutoFit/>
          </a:bodyPr>
          <a:lstStyle/>
          <a:p>
            <a:r>
              <a:rPr lang="da-DK" sz="1500" b="1" dirty="0">
                <a:solidFill>
                  <a:srgbClr val="211A52"/>
                </a:solidFill>
              </a:rPr>
              <a:t>Venture Cup – </a:t>
            </a:r>
            <a:r>
              <a:rPr lang="da-DK" sz="1500" b="1" dirty="0" err="1">
                <a:solidFill>
                  <a:srgbClr val="211A52"/>
                </a:solidFill>
                <a:latin typeface="Barlow Medium" panose="00000600000000000000" pitchFamily="2" charset="0"/>
              </a:rPr>
              <a:t>Startup</a:t>
            </a:r>
            <a:r>
              <a:rPr lang="da-DK" sz="1500" b="1" dirty="0">
                <a:solidFill>
                  <a:srgbClr val="211A52"/>
                </a:solidFill>
              </a:rPr>
              <a:t> Competition</a:t>
            </a:r>
          </a:p>
        </p:txBody>
      </p:sp>
      <p:sp>
        <p:nvSpPr>
          <p:cNvPr id="24" name="Tekstboks 23"/>
          <p:cNvSpPr txBox="1"/>
          <p:nvPr/>
        </p:nvSpPr>
        <p:spPr>
          <a:xfrm>
            <a:off x="8382427" y="2552017"/>
            <a:ext cx="3168352" cy="349203"/>
          </a:xfrm>
          <a:prstGeom prst="rect">
            <a:avLst/>
          </a:prstGeom>
          <a:noFill/>
        </p:spPr>
        <p:txBody>
          <a:bodyPr wrap="square" lIns="117226" tIns="58613" rIns="117226" bIns="58613" rtlCol="0">
            <a:spAutoFit/>
          </a:bodyPr>
          <a:lstStyle/>
          <a:p>
            <a:r>
              <a:rPr lang="da-DK" sz="1500" b="1" dirty="0" err="1">
                <a:solidFill>
                  <a:srgbClr val="211A52"/>
                </a:solidFill>
                <a:latin typeface="Barlow Medium" panose="00000600000000000000" pitchFamily="2" charset="0"/>
              </a:rPr>
              <a:t>Incubator</a:t>
            </a:r>
            <a:endParaRPr lang="da-DK" sz="1500" b="1" dirty="0">
              <a:solidFill>
                <a:srgbClr val="211A52"/>
              </a:solidFill>
              <a:latin typeface="Barlow Medium" panose="00000600000000000000" pitchFamily="2" charset="0"/>
            </a:endParaRPr>
          </a:p>
        </p:txBody>
      </p:sp>
      <p:sp>
        <p:nvSpPr>
          <p:cNvPr id="26" name="Retvinklet trekant 25"/>
          <p:cNvSpPr/>
          <p:nvPr/>
        </p:nvSpPr>
        <p:spPr>
          <a:xfrm>
            <a:off x="4526081" y="2651314"/>
            <a:ext cx="7687673" cy="4203460"/>
          </a:xfrm>
          <a:custGeom>
            <a:avLst/>
            <a:gdLst>
              <a:gd name="connsiteX0" fmla="*/ 0 w 3816424"/>
              <a:gd name="connsiteY0" fmla="*/ 2376264 h 2376264"/>
              <a:gd name="connsiteX1" fmla="*/ 0 w 3816424"/>
              <a:gd name="connsiteY1" fmla="*/ 0 h 2376264"/>
              <a:gd name="connsiteX2" fmla="*/ 3816424 w 3816424"/>
              <a:gd name="connsiteY2" fmla="*/ 2376264 h 2376264"/>
              <a:gd name="connsiteX3" fmla="*/ 0 w 3816424"/>
              <a:gd name="connsiteY3" fmla="*/ 2376264 h 2376264"/>
              <a:gd name="connsiteX0" fmla="*/ 5237018 w 5237018"/>
              <a:gd name="connsiteY0" fmla="*/ 1544991 h 2376264"/>
              <a:gd name="connsiteX1" fmla="*/ 0 w 5237018"/>
              <a:gd name="connsiteY1" fmla="*/ 0 h 2376264"/>
              <a:gd name="connsiteX2" fmla="*/ 3816424 w 5237018"/>
              <a:gd name="connsiteY2" fmla="*/ 2376264 h 2376264"/>
              <a:gd name="connsiteX3" fmla="*/ 5237018 w 5237018"/>
              <a:gd name="connsiteY3" fmla="*/ 1544991 h 2376264"/>
              <a:gd name="connsiteX0" fmla="*/ 1420594 w 1466776"/>
              <a:gd name="connsiteY0" fmla="*/ 2071463 h 2902736"/>
              <a:gd name="connsiteX1" fmla="*/ 1466776 w 1466776"/>
              <a:gd name="connsiteY1" fmla="*/ 0 h 2902736"/>
              <a:gd name="connsiteX2" fmla="*/ 0 w 1466776"/>
              <a:gd name="connsiteY2" fmla="*/ 2902736 h 2902736"/>
              <a:gd name="connsiteX3" fmla="*/ 1420594 w 1466776"/>
              <a:gd name="connsiteY3" fmla="*/ 2071463 h 2902736"/>
              <a:gd name="connsiteX0" fmla="*/ 3877467 w 3923649"/>
              <a:gd name="connsiteY0" fmla="*/ 2071463 h 2108409"/>
              <a:gd name="connsiteX1" fmla="*/ 3923649 w 3923649"/>
              <a:gd name="connsiteY1" fmla="*/ 0 h 2108409"/>
              <a:gd name="connsiteX2" fmla="*/ 0 w 3923649"/>
              <a:gd name="connsiteY2" fmla="*/ 2108409 h 2108409"/>
              <a:gd name="connsiteX3" fmla="*/ 3877467 w 3923649"/>
              <a:gd name="connsiteY3" fmla="*/ 2071463 h 2108409"/>
              <a:gd name="connsiteX0" fmla="*/ 3877467 w 3886703"/>
              <a:gd name="connsiteY0" fmla="*/ 2071463 h 2108409"/>
              <a:gd name="connsiteX1" fmla="*/ 3886703 w 3886703"/>
              <a:gd name="connsiteY1" fmla="*/ 0 h 2108409"/>
              <a:gd name="connsiteX2" fmla="*/ 0 w 3886703"/>
              <a:gd name="connsiteY2" fmla="*/ 2108409 h 2108409"/>
              <a:gd name="connsiteX3" fmla="*/ 3877467 w 3886703"/>
              <a:gd name="connsiteY3" fmla="*/ 2071463 h 2108409"/>
              <a:gd name="connsiteX0" fmla="*/ 3877467 w 3932885"/>
              <a:gd name="connsiteY0" fmla="*/ 2911972 h 2948918"/>
              <a:gd name="connsiteX1" fmla="*/ 3932885 w 3932885"/>
              <a:gd name="connsiteY1" fmla="*/ 0 h 2948918"/>
              <a:gd name="connsiteX2" fmla="*/ 0 w 3932885"/>
              <a:gd name="connsiteY2" fmla="*/ 2948918 h 2948918"/>
              <a:gd name="connsiteX3" fmla="*/ 3877467 w 3932885"/>
              <a:gd name="connsiteY3" fmla="*/ 2911972 h 2948918"/>
              <a:gd name="connsiteX0" fmla="*/ 3877467 w 3932885"/>
              <a:gd name="connsiteY0" fmla="*/ 3262954 h 3299900"/>
              <a:gd name="connsiteX1" fmla="*/ 3932885 w 3932885"/>
              <a:gd name="connsiteY1" fmla="*/ 0 h 3299900"/>
              <a:gd name="connsiteX2" fmla="*/ 0 w 3932885"/>
              <a:gd name="connsiteY2" fmla="*/ 3299900 h 3299900"/>
              <a:gd name="connsiteX3" fmla="*/ 3877467 w 3932885"/>
              <a:gd name="connsiteY3" fmla="*/ 3262954 h 3299900"/>
              <a:gd name="connsiteX0" fmla="*/ 5992595 w 6048013"/>
              <a:gd name="connsiteY0" fmla="*/ 3262954 h 3281427"/>
              <a:gd name="connsiteX1" fmla="*/ 6048013 w 6048013"/>
              <a:gd name="connsiteY1" fmla="*/ 0 h 3281427"/>
              <a:gd name="connsiteX2" fmla="*/ 0 w 6048013"/>
              <a:gd name="connsiteY2" fmla="*/ 3281427 h 3281427"/>
              <a:gd name="connsiteX3" fmla="*/ 5992595 w 6048013"/>
              <a:gd name="connsiteY3" fmla="*/ 3262954 h 3281427"/>
              <a:gd name="connsiteX0" fmla="*/ 6029286 w 6048013"/>
              <a:gd name="connsiteY0" fmla="*/ 3244481 h 3281427"/>
              <a:gd name="connsiteX1" fmla="*/ 6048013 w 6048013"/>
              <a:gd name="connsiteY1" fmla="*/ 0 h 3281427"/>
              <a:gd name="connsiteX2" fmla="*/ 0 w 6048013"/>
              <a:gd name="connsiteY2" fmla="*/ 3281427 h 3281427"/>
              <a:gd name="connsiteX3" fmla="*/ 6029286 w 6048013"/>
              <a:gd name="connsiteY3" fmla="*/ 3244481 h 3281427"/>
              <a:gd name="connsiteX0" fmla="*/ 6029286 w 6048013"/>
              <a:gd name="connsiteY0" fmla="*/ 3272191 h 3281427"/>
              <a:gd name="connsiteX1" fmla="*/ 6048013 w 6048013"/>
              <a:gd name="connsiteY1" fmla="*/ 0 h 3281427"/>
              <a:gd name="connsiteX2" fmla="*/ 0 w 6048013"/>
              <a:gd name="connsiteY2" fmla="*/ 3281427 h 3281427"/>
              <a:gd name="connsiteX3" fmla="*/ 6029286 w 6048013"/>
              <a:gd name="connsiteY3" fmla="*/ 3272191 h 3281427"/>
            </a:gdLst>
            <a:ahLst/>
            <a:cxnLst>
              <a:cxn ang="0">
                <a:pos x="connsiteX0" y="connsiteY0"/>
              </a:cxn>
              <a:cxn ang="0">
                <a:pos x="connsiteX1" y="connsiteY1"/>
              </a:cxn>
              <a:cxn ang="0">
                <a:pos x="connsiteX2" y="connsiteY2"/>
              </a:cxn>
              <a:cxn ang="0">
                <a:pos x="connsiteX3" y="connsiteY3"/>
              </a:cxn>
            </a:cxnLst>
            <a:rect l="l" t="t" r="r" b="b"/>
            <a:pathLst>
              <a:path w="6048013" h="3281427">
                <a:moveTo>
                  <a:pt x="6029286" y="3272191"/>
                </a:moveTo>
                <a:cubicBezTo>
                  <a:pt x="6032365" y="2581703"/>
                  <a:pt x="6044934" y="690488"/>
                  <a:pt x="6048013" y="0"/>
                </a:cubicBezTo>
                <a:lnTo>
                  <a:pt x="0" y="3281427"/>
                </a:lnTo>
                <a:lnTo>
                  <a:pt x="6029286" y="3272191"/>
                </a:lnTo>
                <a:close/>
              </a:path>
            </a:pathLst>
          </a:cu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p>
        </p:txBody>
      </p:sp>
      <p:sp>
        <p:nvSpPr>
          <p:cNvPr id="27" name="Tekstboks 26"/>
          <p:cNvSpPr txBox="1"/>
          <p:nvPr/>
        </p:nvSpPr>
        <p:spPr>
          <a:xfrm>
            <a:off x="8016215" y="5517232"/>
            <a:ext cx="3660788" cy="518480"/>
          </a:xfrm>
          <a:prstGeom prst="rect">
            <a:avLst/>
          </a:prstGeom>
          <a:noFill/>
        </p:spPr>
        <p:txBody>
          <a:bodyPr wrap="square" lIns="117226" tIns="58613" rIns="117226" bIns="58613" rtlCol="0">
            <a:spAutoFit/>
          </a:bodyPr>
          <a:lstStyle/>
          <a:p>
            <a:pPr algn="ctr"/>
            <a:r>
              <a:rPr lang="da-DK" sz="2600" dirty="0">
                <a:solidFill>
                  <a:schemeClr val="bg1"/>
                </a:solidFill>
                <a:latin typeface="Barlow Medium" panose="00000600000000000000" pitchFamily="2" charset="0"/>
              </a:rPr>
              <a:t>Business Booth</a:t>
            </a:r>
          </a:p>
        </p:txBody>
      </p:sp>
      <p:sp>
        <p:nvSpPr>
          <p:cNvPr id="28" name="Tekstboks 27"/>
          <p:cNvSpPr txBox="1"/>
          <p:nvPr/>
        </p:nvSpPr>
        <p:spPr>
          <a:xfrm>
            <a:off x="7542351" y="5854159"/>
            <a:ext cx="4608512" cy="580036"/>
          </a:xfrm>
          <a:prstGeom prst="rect">
            <a:avLst/>
          </a:prstGeom>
          <a:noFill/>
        </p:spPr>
        <p:txBody>
          <a:bodyPr wrap="square" lIns="117226" tIns="58613" rIns="117226" bIns="58613" rtlCol="0">
            <a:spAutoFit/>
          </a:bodyPr>
          <a:lstStyle/>
          <a:p>
            <a:pPr algn="ctr"/>
            <a:r>
              <a:rPr lang="da-DK" sz="1500" dirty="0">
                <a:solidFill>
                  <a:schemeClr val="bg1"/>
                </a:solidFill>
                <a:latin typeface="Barlow Light" panose="00000400000000000000" pitchFamily="2" charset="0"/>
              </a:rPr>
              <a:t>Drop-in </a:t>
            </a:r>
            <a:r>
              <a:rPr lang="da-DK" sz="1500" dirty="0" err="1">
                <a:solidFill>
                  <a:schemeClr val="bg1"/>
                </a:solidFill>
                <a:latin typeface="Barlow Light" panose="00000400000000000000" pitchFamily="2" charset="0"/>
              </a:rPr>
              <a:t>advice</a:t>
            </a:r>
            <a:r>
              <a:rPr lang="da-DK" sz="1500" dirty="0">
                <a:solidFill>
                  <a:schemeClr val="bg1"/>
                </a:solidFill>
                <a:latin typeface="Barlow Light" panose="00000400000000000000" pitchFamily="2" charset="0"/>
              </a:rPr>
              <a:t> for </a:t>
            </a:r>
            <a:r>
              <a:rPr lang="da-DK" sz="1500" dirty="0" err="1">
                <a:solidFill>
                  <a:schemeClr val="bg1"/>
                </a:solidFill>
                <a:latin typeface="Barlow Light" panose="00000400000000000000" pitchFamily="2" charset="0"/>
              </a:rPr>
              <a:t>entrepreneurs</a:t>
            </a:r>
            <a:r>
              <a:rPr lang="da-DK" sz="1500" dirty="0">
                <a:solidFill>
                  <a:schemeClr val="bg1"/>
                </a:solidFill>
                <a:latin typeface="Barlow Light" panose="00000400000000000000" pitchFamily="2" charset="0"/>
              </a:rPr>
              <a:t>, </a:t>
            </a:r>
          </a:p>
          <a:p>
            <a:pPr algn="ctr"/>
            <a:r>
              <a:rPr lang="da-DK" sz="1500" dirty="0" err="1">
                <a:solidFill>
                  <a:schemeClr val="bg1"/>
                </a:solidFill>
                <a:latin typeface="Barlow Light" panose="00000400000000000000" pitchFamily="2" charset="0"/>
              </a:rPr>
              <a:t>regardless</a:t>
            </a:r>
            <a:r>
              <a:rPr lang="da-DK" sz="1500" dirty="0">
                <a:solidFill>
                  <a:schemeClr val="bg1"/>
                </a:solidFill>
                <a:latin typeface="Barlow Light" panose="00000400000000000000" pitchFamily="2" charset="0"/>
              </a:rPr>
              <a:t> of the step </a:t>
            </a:r>
            <a:r>
              <a:rPr lang="da-DK" sz="1500" dirty="0" err="1">
                <a:solidFill>
                  <a:schemeClr val="bg1"/>
                </a:solidFill>
                <a:latin typeface="Barlow Light" panose="00000400000000000000" pitchFamily="2" charset="0"/>
              </a:rPr>
              <a:t>they</a:t>
            </a:r>
            <a:r>
              <a:rPr lang="da-DK" sz="1500" dirty="0">
                <a:solidFill>
                  <a:schemeClr val="bg1"/>
                </a:solidFill>
                <a:latin typeface="Barlow Light" panose="00000400000000000000" pitchFamily="2" charset="0"/>
              </a:rPr>
              <a:t> </a:t>
            </a:r>
            <a:r>
              <a:rPr lang="da-DK" sz="1500" dirty="0" err="1">
                <a:solidFill>
                  <a:schemeClr val="bg1"/>
                </a:solidFill>
                <a:latin typeface="Barlow Light" panose="00000400000000000000" pitchFamily="2" charset="0"/>
              </a:rPr>
              <a:t>are</a:t>
            </a:r>
            <a:r>
              <a:rPr lang="da-DK" sz="1500" dirty="0">
                <a:solidFill>
                  <a:schemeClr val="bg1"/>
                </a:solidFill>
                <a:latin typeface="Barlow Light" panose="00000400000000000000" pitchFamily="2" charset="0"/>
              </a:rPr>
              <a:t> on.  </a:t>
            </a:r>
          </a:p>
        </p:txBody>
      </p:sp>
      <p:sp>
        <p:nvSpPr>
          <p:cNvPr id="29" name="Tekstboks 28"/>
          <p:cNvSpPr txBox="1"/>
          <p:nvPr/>
        </p:nvSpPr>
        <p:spPr>
          <a:xfrm>
            <a:off x="587375" y="2004133"/>
            <a:ext cx="6723609" cy="2011197"/>
          </a:xfrm>
          <a:prstGeom prst="rect">
            <a:avLst/>
          </a:prstGeom>
          <a:noFill/>
        </p:spPr>
        <p:txBody>
          <a:bodyPr wrap="square" lIns="117226" tIns="58613" rIns="117226" bIns="58613" rtlCol="0">
            <a:spAutoFit/>
          </a:bodyPr>
          <a:lstStyle/>
          <a:p>
            <a:r>
              <a:rPr lang="en-US" sz="2100" dirty="0">
                <a:solidFill>
                  <a:srgbClr val="211A52"/>
                </a:solidFill>
                <a:latin typeface="Barlow Medium" panose="00000600000000000000" pitchFamily="2" charset="0"/>
              </a:rPr>
              <a:t>AAU works strategically on entrepreneurship for students and researchers.</a:t>
            </a:r>
          </a:p>
          <a:p>
            <a:endParaRPr lang="da-DK" sz="2100" dirty="0">
              <a:solidFill>
                <a:srgbClr val="211A52"/>
              </a:solidFill>
              <a:latin typeface="Barlow Medium" panose="00000600000000000000" pitchFamily="2" charset="0"/>
            </a:endParaRPr>
          </a:p>
          <a:p>
            <a:r>
              <a:rPr lang="en-US" sz="2100" dirty="0">
                <a:solidFill>
                  <a:srgbClr val="211A52"/>
                </a:solidFill>
                <a:latin typeface="Barlow Medium" panose="00000600000000000000" pitchFamily="2" charset="0"/>
              </a:rPr>
              <a:t>AAU Science and Innovation Hub </a:t>
            </a:r>
          </a:p>
          <a:p>
            <a:r>
              <a:rPr lang="en-US" sz="2100" dirty="0">
                <a:solidFill>
                  <a:srgbClr val="211A52"/>
                </a:solidFill>
                <a:latin typeface="Barlow Medium" panose="00000600000000000000" pitchFamily="2" charset="0"/>
              </a:rPr>
              <a:t>launched.</a:t>
            </a:r>
            <a:endParaRPr lang="da-DK" sz="2100" dirty="0">
              <a:solidFill>
                <a:srgbClr val="211A52"/>
              </a:solidFill>
              <a:latin typeface="Barlow Medium" panose="00000600000000000000" pitchFamily="2" charset="0"/>
            </a:endParaRPr>
          </a:p>
          <a:p>
            <a:endParaRPr lang="da-DK" dirty="0">
              <a:solidFill>
                <a:srgbClr val="211A52"/>
              </a:solidFill>
            </a:endParaRPr>
          </a:p>
        </p:txBody>
      </p:sp>
      <p:pic>
        <p:nvPicPr>
          <p:cNvPr id="1025" name="Billede 10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9478" y="6309321"/>
            <a:ext cx="1254023" cy="537439"/>
          </a:xfrm>
          <a:prstGeom prst="rect">
            <a:avLst/>
          </a:prstGeom>
        </p:spPr>
      </p:pic>
      <p:sp>
        <p:nvSpPr>
          <p:cNvPr id="3" name="Tekstboks 2"/>
          <p:cNvSpPr txBox="1"/>
          <p:nvPr/>
        </p:nvSpPr>
        <p:spPr>
          <a:xfrm rot="19852304">
            <a:off x="4526898" y="4647451"/>
            <a:ext cx="8529344" cy="395370"/>
          </a:xfrm>
          <a:prstGeom prst="rect">
            <a:avLst/>
          </a:prstGeom>
          <a:noFill/>
        </p:spPr>
        <p:txBody>
          <a:bodyPr wrap="square" lIns="117226" tIns="58613" rIns="117226" bIns="58613" rtlCol="0">
            <a:spAutoFit/>
          </a:bodyPr>
          <a:lstStyle/>
          <a:p>
            <a:pPr algn="ctr"/>
            <a:r>
              <a:rPr lang="da-DK" dirty="0" err="1">
                <a:solidFill>
                  <a:schemeClr val="bg1"/>
                </a:solidFill>
                <a:latin typeface="Barlow Medium" panose="00000600000000000000" pitchFamily="2" charset="0"/>
              </a:rPr>
              <a:t>Entrepreneurship</a:t>
            </a:r>
            <a:r>
              <a:rPr lang="da-DK" dirty="0">
                <a:solidFill>
                  <a:schemeClr val="bg1"/>
                </a:solidFill>
                <a:latin typeface="Barlow Medium" panose="00000600000000000000" pitchFamily="2" charset="0"/>
              </a:rPr>
              <a:t> and innovation </a:t>
            </a:r>
            <a:r>
              <a:rPr lang="da-DK" dirty="0" err="1">
                <a:solidFill>
                  <a:schemeClr val="bg1"/>
                </a:solidFill>
                <a:latin typeface="Barlow Medium" panose="00000600000000000000" pitchFamily="2" charset="0"/>
              </a:rPr>
              <a:t>courses</a:t>
            </a:r>
            <a:r>
              <a:rPr lang="da-DK" dirty="0">
                <a:solidFill>
                  <a:schemeClr val="bg1"/>
                </a:solidFill>
                <a:latin typeface="Barlow Medium" panose="00000600000000000000" pitchFamily="2" charset="0"/>
              </a:rPr>
              <a:t> </a:t>
            </a:r>
            <a:r>
              <a:rPr lang="da-DK" dirty="0" err="1">
                <a:solidFill>
                  <a:schemeClr val="bg1"/>
                </a:solidFill>
                <a:latin typeface="Barlow Medium" panose="00000600000000000000" pitchFamily="2" charset="0"/>
              </a:rPr>
              <a:t>integrated</a:t>
            </a:r>
            <a:r>
              <a:rPr lang="da-DK" dirty="0">
                <a:solidFill>
                  <a:schemeClr val="bg1"/>
                </a:solidFill>
                <a:latin typeface="Barlow Medium" panose="00000600000000000000" pitchFamily="2" charset="0"/>
              </a:rPr>
              <a:t> in curricula</a:t>
            </a:r>
          </a:p>
        </p:txBody>
      </p:sp>
      <p:sp>
        <p:nvSpPr>
          <p:cNvPr id="13" name="Titel 12"/>
          <p:cNvSpPr>
            <a:spLocks noGrp="1"/>
          </p:cNvSpPr>
          <p:nvPr>
            <p:ph type="title"/>
          </p:nvPr>
        </p:nvSpPr>
        <p:spPr>
          <a:xfrm>
            <a:off x="587375" y="458583"/>
            <a:ext cx="9753600" cy="1386092"/>
          </a:xfrm>
        </p:spPr>
        <p:txBody>
          <a:bodyPr>
            <a:normAutofit/>
          </a:bodyPr>
          <a:lstStyle/>
          <a:p>
            <a:r>
              <a:rPr lang="da-DK" dirty="0">
                <a:solidFill>
                  <a:srgbClr val="211A52"/>
                </a:solidFill>
                <a:latin typeface="Barlow Black" panose="00000A00000000000000" pitchFamily="2" charset="0"/>
              </a:rPr>
              <a:t>INNOVATION AND ENTREPRENEURSHIP</a:t>
            </a:r>
            <a:endParaRPr lang="da-DK" sz="3200" dirty="0">
              <a:solidFill>
                <a:srgbClr val="211A52"/>
              </a:solidFill>
              <a:latin typeface="Barlow Black" panose="00000A00000000000000" pitchFamily="2" charset="0"/>
            </a:endParaRPr>
          </a:p>
        </p:txBody>
      </p:sp>
      <p:sp>
        <p:nvSpPr>
          <p:cNvPr id="2" name="Pladsholder til diasnummer 1"/>
          <p:cNvSpPr>
            <a:spLocks noGrp="1"/>
          </p:cNvSpPr>
          <p:nvPr>
            <p:ph type="sldNum" sz="quarter" idx="12"/>
          </p:nvPr>
        </p:nvSpPr>
        <p:spPr/>
        <p:txBody>
          <a:bodyPr/>
          <a:lstStyle/>
          <a:p>
            <a:fld id="{409B8A6B-2702-4E09-BF63-7CC1F22DFC4D}" type="slidenum">
              <a:rPr lang="da-DK" smtClean="0"/>
              <a:t>31</a:t>
            </a:fld>
            <a:endParaRPr lang="da-DK"/>
          </a:p>
        </p:txBody>
      </p:sp>
      <p:cxnSp>
        <p:nvCxnSpPr>
          <p:cNvPr id="1026" name="Lige forbindelse 1025"/>
          <p:cNvCxnSpPr/>
          <p:nvPr/>
        </p:nvCxnSpPr>
        <p:spPr>
          <a:xfrm flipV="1">
            <a:off x="5237307" y="2838798"/>
            <a:ext cx="7912482" cy="4426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kstboks 29"/>
          <p:cNvSpPr txBox="1"/>
          <p:nvPr/>
        </p:nvSpPr>
        <p:spPr>
          <a:xfrm>
            <a:off x="4952569" y="426284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Barlow Medium" panose="00000600000000000000" pitchFamily="2" charset="0"/>
              </a:rPr>
              <a:t>Workshops</a:t>
            </a:r>
          </a:p>
        </p:txBody>
      </p:sp>
      <p:sp>
        <p:nvSpPr>
          <p:cNvPr id="25" name="Tekstfelt 2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31" name="Freeform 14">
            <a:extLst>
              <a:ext uri="{FF2B5EF4-FFF2-40B4-BE49-F238E27FC236}">
                <a16:creationId xmlns:a16="http://schemas.microsoft.com/office/drawing/2014/main" id="{44399B7B-586C-6F40-8CB5-07109E07EB7E}"/>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pic>
        <p:nvPicPr>
          <p:cNvPr id="4" name="Grafik 3" descr="Puslespilsbrikker kontur">
            <a:extLst>
              <a:ext uri="{FF2B5EF4-FFF2-40B4-BE49-F238E27FC236}">
                <a16:creationId xmlns:a16="http://schemas.microsoft.com/office/drawing/2014/main" id="{CF92E568-7F1F-3613-3FE5-A2033696C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802" y="370290"/>
            <a:ext cx="914400" cy="914400"/>
          </a:xfrm>
          <a:prstGeom prst="rect">
            <a:avLst/>
          </a:prstGeom>
        </p:spPr>
      </p:pic>
    </p:spTree>
    <p:extLst>
      <p:ext uri="{BB962C8B-B14F-4D97-AF65-F5344CB8AC3E}">
        <p14:creationId xmlns:p14="http://schemas.microsoft.com/office/powerpoint/2010/main" val="333581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28465" y="1859796"/>
            <a:ext cx="8711609" cy="4055241"/>
          </a:xfrm>
          <a:prstGeom prst="rect">
            <a:avLst/>
          </a:prstGeom>
        </p:spPr>
      </p:pic>
      <p:sp>
        <p:nvSpPr>
          <p:cNvPr id="5" name="Titel 4"/>
          <p:cNvSpPr>
            <a:spLocks noGrp="1"/>
          </p:cNvSpPr>
          <p:nvPr>
            <p:ph type="title"/>
          </p:nvPr>
        </p:nvSpPr>
        <p:spPr>
          <a:xfrm>
            <a:off x="587374" y="370290"/>
            <a:ext cx="10529264" cy="2670861"/>
          </a:xfrm>
        </p:spPr>
        <p:txBody>
          <a:bodyPr/>
          <a:lstStyle/>
          <a:p>
            <a:r>
              <a:rPr lang="da-DK" dirty="0">
                <a:solidFill>
                  <a:srgbClr val="211A52"/>
                </a:solidFill>
                <a:latin typeface="Barlow Black" panose="00000A00000000000000" pitchFamily="2" charset="0"/>
                <a:cs typeface="Arial" panose="020B0604020202020204" pitchFamily="34" charset="0"/>
              </a:rPr>
              <a:t>AAU SCIENCE &amp; </a:t>
            </a:r>
            <a:br>
              <a:rPr lang="da-DK" dirty="0">
                <a:solidFill>
                  <a:srgbClr val="211A52"/>
                </a:solidFill>
                <a:latin typeface="Barlow Black" panose="00000A00000000000000" pitchFamily="2" charset="0"/>
                <a:cs typeface="Arial" panose="020B0604020202020204" pitchFamily="34" charset="0"/>
              </a:rPr>
            </a:br>
            <a:r>
              <a:rPr lang="da-DK" dirty="0">
                <a:solidFill>
                  <a:srgbClr val="211A52"/>
                </a:solidFill>
                <a:latin typeface="Barlow Black" panose="00000A00000000000000" pitchFamily="2" charset="0"/>
                <a:cs typeface="Arial" panose="020B0604020202020204" pitchFamily="34" charset="0"/>
              </a:rPr>
              <a:t>INNOVATION HUB</a:t>
            </a:r>
            <a:br>
              <a:rPr lang="da-DK" dirty="0">
                <a:latin typeface="Arial" panose="020B0604020202020204" pitchFamily="34" charset="0"/>
                <a:cs typeface="Arial" panose="020B0604020202020204" pitchFamily="34" charset="0"/>
              </a:rPr>
            </a:br>
            <a:endParaRPr lang="da-DK" dirty="0">
              <a:solidFill>
                <a:srgbClr val="FF0000"/>
              </a:solidFill>
              <a:latin typeface="Arial" panose="020B0604020202020204" pitchFamily="34" charset="0"/>
              <a:cs typeface="Arial" panose="020B0604020202020204" pitchFamily="34" charset="0"/>
            </a:endParaRPr>
          </a:p>
        </p:txBody>
      </p:sp>
      <p:sp>
        <p:nvSpPr>
          <p:cNvPr id="10" name="Ellipse 9"/>
          <p:cNvSpPr/>
          <p:nvPr/>
        </p:nvSpPr>
        <p:spPr>
          <a:xfrm>
            <a:off x="663119" y="2335358"/>
            <a:ext cx="1684194" cy="1650000"/>
          </a:xfrm>
          <a:prstGeom prst="ellipse">
            <a:avLst/>
          </a:prstGeom>
          <a:solidFill>
            <a:srgbClr val="211A52"/>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r>
              <a:rPr lang="da-DK" sz="1100" dirty="0">
                <a:solidFill>
                  <a:schemeClr val="bg1"/>
                </a:solidFill>
                <a:latin typeface="Barlow Medium" panose="00000600000000000000" pitchFamily="2" charset="0"/>
                <a:cs typeface="Arial" panose="020B0604020202020204" pitchFamily="34" charset="0"/>
              </a:rPr>
              <a:t>TALENT AND BUSINESS DEVELOPMENT</a:t>
            </a:r>
          </a:p>
        </p:txBody>
      </p:sp>
      <p:sp>
        <p:nvSpPr>
          <p:cNvPr id="11" name="Ellipse 10"/>
          <p:cNvSpPr/>
          <p:nvPr/>
        </p:nvSpPr>
        <p:spPr>
          <a:xfrm>
            <a:off x="7248145" y="1391151"/>
            <a:ext cx="1832793" cy="165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100" dirty="0">
              <a:solidFill>
                <a:prstClr val="white"/>
              </a:solidFill>
              <a:latin typeface="Barlow Medium" panose="00000600000000000000" pitchFamily="2" charset="0"/>
              <a:cs typeface="Arial" panose="020B0604020202020204" pitchFamily="34" charset="0"/>
            </a:endParaRPr>
          </a:p>
          <a:p>
            <a:pPr algn="ctr"/>
            <a:r>
              <a:rPr lang="da-DK" sz="1100" dirty="0">
                <a:solidFill>
                  <a:prstClr val="white"/>
                </a:solidFill>
                <a:latin typeface="Barlow Medium" panose="00000600000000000000" pitchFamily="2" charset="0"/>
                <a:cs typeface="Arial" panose="020B0604020202020204" pitchFamily="34" charset="0"/>
              </a:rPr>
              <a:t>INTERDISCIPLINARY RESEARCH</a:t>
            </a:r>
          </a:p>
          <a:p>
            <a:pPr algn="ctr"/>
            <a:endParaRPr lang="da-DK" sz="1100" dirty="0">
              <a:solidFill>
                <a:prstClr val="white"/>
              </a:solidFill>
              <a:latin typeface="Arial" panose="020B0604020202020204" pitchFamily="34" charset="0"/>
              <a:cs typeface="Arial" panose="020B0604020202020204" pitchFamily="34" charset="0"/>
            </a:endParaRPr>
          </a:p>
        </p:txBody>
      </p:sp>
      <p:sp>
        <p:nvSpPr>
          <p:cNvPr id="12" name="Ellipse 11"/>
          <p:cNvSpPr/>
          <p:nvPr/>
        </p:nvSpPr>
        <p:spPr>
          <a:xfrm>
            <a:off x="2977463" y="4728087"/>
            <a:ext cx="1839670" cy="177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Barlow Medium" panose="00000600000000000000" pitchFamily="2" charset="0"/>
                <a:cs typeface="Arial" panose="020B0604020202020204" pitchFamily="34" charset="0"/>
              </a:rPr>
              <a:t>INCUBATOR ENVIRONMENT FOR STUDENTS/YOUNG RESEARCHERS</a:t>
            </a:r>
          </a:p>
        </p:txBody>
      </p:sp>
      <p:sp>
        <p:nvSpPr>
          <p:cNvPr id="9" name="Ellipse 8"/>
          <p:cNvSpPr/>
          <p:nvPr/>
        </p:nvSpPr>
        <p:spPr>
          <a:xfrm>
            <a:off x="9371052" y="2657091"/>
            <a:ext cx="1832793" cy="1749972"/>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Barlow Medium" panose="00000600000000000000" pitchFamily="2" charset="0"/>
                <a:cs typeface="Arial" panose="020B0604020202020204" pitchFamily="34" charset="0"/>
              </a:rPr>
              <a:t>WORKSHOPS AND PROTOTYPE LABS</a:t>
            </a:r>
          </a:p>
        </p:txBody>
      </p:sp>
      <p:sp>
        <p:nvSpPr>
          <p:cNvPr id="13"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
        <p:nvSpPr>
          <p:cNvPr id="14" name="Pladsholder til slidenummer 1">
            <a:extLst>
              <a:ext uri="{FF2B5EF4-FFF2-40B4-BE49-F238E27FC236}">
                <a16:creationId xmlns:a16="http://schemas.microsoft.com/office/drawing/2014/main" id="{7C41F4B6-7F24-41DF-AC27-4527E1D542A8}"/>
              </a:ext>
            </a:extLst>
          </p:cNvPr>
          <p:cNvSpPr>
            <a:spLocks noGrp="1"/>
          </p:cNvSpPr>
          <p:nvPr>
            <p:ph type="sldNum" sz="quarter" idx="4"/>
          </p:nvPr>
        </p:nvSpPr>
        <p:spPr>
          <a:xfrm>
            <a:off x="11339887" y="593225"/>
            <a:ext cx="571468" cy="227164"/>
          </a:xfrm>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2" name="Tekstfelt 1">
            <a:extLst>
              <a:ext uri="{FF2B5EF4-FFF2-40B4-BE49-F238E27FC236}">
                <a16:creationId xmlns:a16="http://schemas.microsoft.com/office/drawing/2014/main" id="{0454DB94-C903-7D89-CDE2-BDB9D97F203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Collaboration  </a:t>
            </a:r>
          </a:p>
        </p:txBody>
      </p:sp>
      <p:sp>
        <p:nvSpPr>
          <p:cNvPr id="3" name="Freeform 14">
            <a:extLst>
              <a:ext uri="{FF2B5EF4-FFF2-40B4-BE49-F238E27FC236}">
                <a16:creationId xmlns:a16="http://schemas.microsoft.com/office/drawing/2014/main" id="{C6977A5B-2EB8-3731-FBDA-90D8AD9D93E6}"/>
              </a:ext>
            </a:extLst>
          </p:cNvPr>
          <p:cNvSpPr>
            <a:spLocks noEditPoints="1"/>
          </p:cNvSpPr>
          <p:nvPr/>
        </p:nvSpPr>
        <p:spPr bwMode="auto">
          <a:xfrm>
            <a:off x="1600200"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992171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432879" y="2614890"/>
            <a:ext cx="7341129" cy="1036319"/>
          </a:xfrm>
        </p:spPr>
        <p:txBody>
          <a:bodyPr anchor="ctr"/>
          <a:lstStyle/>
          <a:p>
            <a:r>
              <a:rPr lang="da-DK" dirty="0">
                <a:solidFill>
                  <a:srgbClr val="211A52"/>
                </a:solidFill>
                <a:latin typeface="Barlow Black" panose="00000A00000000000000" pitchFamily="2" charset="0"/>
              </a:rPr>
              <a:t>DEPARTMENTS</a:t>
            </a:r>
          </a:p>
        </p:txBody>
      </p:sp>
    </p:spTree>
    <p:extLst>
      <p:ext uri="{BB962C8B-B14F-4D97-AF65-F5344CB8AC3E}">
        <p14:creationId xmlns:p14="http://schemas.microsoft.com/office/powerpoint/2010/main" val="201413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prstGeom prst="rect">
            <a:avLst/>
          </a:prstGeom>
        </p:spPr>
      </p:pic>
      <p:sp>
        <p:nvSpPr>
          <p:cNvPr id="4" name="Titel 3"/>
          <p:cNvSpPr>
            <a:spLocks noGrp="1"/>
          </p:cNvSpPr>
          <p:nvPr>
            <p:ph type="title"/>
          </p:nvPr>
        </p:nvSpPr>
        <p:spPr>
          <a:xfrm>
            <a:off x="536085" y="231367"/>
            <a:ext cx="7499721" cy="1486727"/>
          </a:xfrm>
        </p:spPr>
        <p:txBody>
          <a:bodyPr rtlCol="0"/>
          <a:lstStyle/>
          <a:p>
            <a:pPr rtl="0"/>
            <a:r>
              <a:rPr lang="en-GB" dirty="0">
                <a:solidFill>
                  <a:srgbClr val="211A52"/>
                </a:solidFill>
                <a:latin typeface="Barlow Black" panose="00000A00000000000000" pitchFamily="2" charset="0"/>
              </a:rPr>
              <a:t>DEPARTMENT OF CHEMISTRY AND BIOSCIENCE</a:t>
            </a:r>
            <a:br>
              <a:rPr lang="en-GB" dirty="0"/>
            </a:br>
            <a:br>
              <a:rPr lang="en-GB" dirty="0"/>
            </a:br>
            <a:endParaRPr lang="da-DK" dirty="0"/>
          </a:p>
        </p:txBody>
      </p:sp>
      <p:sp>
        <p:nvSpPr>
          <p:cNvPr id="5" name="Pladsholder til tekst 4"/>
          <p:cNvSpPr>
            <a:spLocks noGrp="1"/>
          </p:cNvSpPr>
          <p:nvPr>
            <p:ph type="body" sz="quarter" idx="15"/>
          </p:nvPr>
        </p:nvSpPr>
        <p:spPr>
          <a:xfrm>
            <a:off x="487962" y="2022857"/>
            <a:ext cx="5996587" cy="3575409"/>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Chemistry and Bioscience conducts research and trains students in chemistry, environment, biology and biotechnology. The department has a tradition of collaborating with the business community on new and innovative research, nationally as well as internationally.</a:t>
            </a:r>
            <a:endParaRPr lang="en-GB" sz="1400" dirty="0">
              <a:solidFill>
                <a:srgbClr val="211A52"/>
              </a:solidFill>
              <a:latin typeface="Barlow Light" panose="00000400000000000000" pitchFamily="2" charset="0"/>
            </a:endParaRPr>
          </a:p>
          <a:p>
            <a:pPr marL="0" indent="0" rtl="0">
              <a:buNone/>
            </a:pPr>
            <a:endParaRPr lang="en-GB" sz="1400" b="1" dirty="0">
              <a:solidFill>
                <a:srgbClr val="211A52"/>
              </a:solidFill>
              <a:latin typeface="Barlow Medium" panose="00000600000000000000" pitchFamily="2" charset="0"/>
            </a:endParaRPr>
          </a:p>
          <a:p>
            <a:pPr marL="0" indent="0" rtl="0">
              <a:buNone/>
            </a:pPr>
            <a:r>
              <a:rPr lang="en-GB" sz="1400" b="1" dirty="0">
                <a:solidFill>
                  <a:srgbClr val="211A52"/>
                </a:solidFill>
                <a:latin typeface="Barlow Medium" panose="00000600000000000000" pitchFamily="2" charset="0"/>
              </a:rPr>
              <a:t>POSITIONS OF STRENGTH NOW AND IN THE FUTURE</a:t>
            </a:r>
          </a:p>
          <a:p>
            <a:pPr lvl="0" rtl="0"/>
            <a:r>
              <a:rPr lang="en-GB" sz="1400" dirty="0">
                <a:solidFill>
                  <a:srgbClr val="211A52"/>
                </a:solidFill>
                <a:latin typeface="Barlow Light" panose="00000400000000000000" pitchFamily="2" charset="0"/>
              </a:rPr>
              <a:t>Environmental biotechnology </a:t>
            </a:r>
          </a:p>
          <a:p>
            <a:pPr lvl="0" rtl="0"/>
            <a:r>
              <a:rPr lang="en-GB" sz="1400" dirty="0">
                <a:solidFill>
                  <a:srgbClr val="211A52"/>
                </a:solidFill>
                <a:latin typeface="Barlow Light" panose="00000400000000000000" pitchFamily="2" charset="0"/>
              </a:rPr>
              <a:t>Environment, nature &amp; biodiversity</a:t>
            </a:r>
          </a:p>
          <a:p>
            <a:pPr lvl="0" rtl="0"/>
            <a:r>
              <a:rPr lang="en-GB" sz="1400" dirty="0">
                <a:solidFill>
                  <a:srgbClr val="211A52"/>
                </a:solidFill>
                <a:latin typeface="Barlow Light" panose="00000400000000000000" pitchFamily="2" charset="0"/>
              </a:rPr>
              <a:t>Sustainable and circular economy    </a:t>
            </a:r>
          </a:p>
          <a:p>
            <a:pPr lvl="0" rtl="0"/>
            <a:r>
              <a:rPr lang="en-GB" sz="1400" dirty="0">
                <a:solidFill>
                  <a:srgbClr val="211A52"/>
                </a:solidFill>
                <a:latin typeface="Barlow Light" panose="00000400000000000000" pitchFamily="2" charset="0"/>
              </a:rPr>
              <a:t>Glass – endless application opportunities</a:t>
            </a:r>
          </a:p>
          <a:p>
            <a:pPr lvl="0" rtl="0"/>
            <a:r>
              <a:rPr lang="en-GB" sz="1400" dirty="0">
                <a:solidFill>
                  <a:srgbClr val="211A52"/>
                </a:solidFill>
                <a:latin typeface="Barlow Light" panose="00000400000000000000" pitchFamily="2" charset="0"/>
              </a:rPr>
              <a:t>Medical biotechnology and personalised medicine</a:t>
            </a:r>
          </a:p>
          <a:p>
            <a:pPr marL="0" lvl="0" indent="0" rtl="0">
              <a:buNone/>
            </a:pPr>
            <a:endParaRPr lang="da-DK" dirty="0"/>
          </a:p>
        </p:txBody>
      </p:sp>
      <p:pic>
        <p:nvPicPr>
          <p:cNvPr id="8" name="Pladsholder til billede 7"/>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p:pic>
      <p:sp>
        <p:nvSpPr>
          <p:cNvPr id="9" name="Tekstfelt 8">
            <a:extLst>
              <a:ext uri="{FF2B5EF4-FFF2-40B4-BE49-F238E27FC236}">
                <a16:creationId xmlns:a16="http://schemas.microsoft.com/office/drawing/2014/main" id="{783CCF90-A33D-98B4-E8CA-EA67CFA47C61}"/>
              </a:ext>
            </a:extLst>
          </p:cNvPr>
          <p:cNvSpPr txBox="1"/>
          <p:nvPr/>
        </p:nvSpPr>
        <p:spPr>
          <a:xfrm>
            <a:off x="0" y="5080367"/>
            <a:ext cx="8448754" cy="1842006"/>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RESEARCHHIGHLIGHTS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Microflora Danica – mapping of all microorganisms in Denmark </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Collaboration with SSI on genetic sequencing of positive coronavirus test-samples</a:t>
            </a:r>
            <a:endParaRPr lang="da-DK" sz="1200" dirty="0">
              <a:solidFill>
                <a:schemeClr val="bg1"/>
              </a:solidFill>
              <a:latin typeface="Barlow Medium" panose="00000600000000000000" pitchFamily="2" charset="0"/>
            </a:endParaRP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Sustainable mould-based batteries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World's most unbreakable glass and self-healing glass</a:t>
            </a:r>
          </a:p>
          <a:p>
            <a:pPr lvl="0" rtl="0"/>
            <a:endParaRPr lang="en-GB" sz="1200" kern="0" dirty="0">
              <a:solidFill>
                <a:schemeClr val="bg1"/>
              </a:solidFill>
            </a:endParaRPr>
          </a:p>
          <a:p>
            <a:pPr lvl="0" rtl="0"/>
            <a:endParaRPr lang="en-GB" sz="1200" kern="0" dirty="0">
              <a:solidFill>
                <a:schemeClr val="bg1"/>
              </a:solidFill>
            </a:endParaRPr>
          </a:p>
          <a:p>
            <a:pPr marL="171450" lvl="0" indent="-171450" rtl="0">
              <a:buFont typeface="Arial" panose="020B0604020202020204" pitchFamily="34" charset="0"/>
              <a:buChar char="•"/>
            </a:pPr>
            <a:endParaRPr kumimoji="0" lang="da-DK" sz="1200" b="0" i="0" u="none" strike="noStrike" kern="0" cap="none" spc="0" normalizeH="0" baseline="0" noProof="0" dirty="0">
              <a:ln>
                <a:noFill/>
              </a:ln>
              <a:solidFill>
                <a:schemeClr val="bg1"/>
              </a:solidFill>
              <a:effectLst/>
              <a:uLnTx/>
              <a:uFillTx/>
            </a:endParaRPr>
          </a:p>
        </p:txBody>
      </p:sp>
      <p:pic>
        <p:nvPicPr>
          <p:cNvPr id="6" name="Grafik 5" descr="Mikroskop kontur">
            <a:extLst>
              <a:ext uri="{FF2B5EF4-FFF2-40B4-BE49-F238E27FC236}">
                <a16:creationId xmlns:a16="http://schemas.microsoft.com/office/drawing/2014/main" id="{FA6AFD7A-174A-7682-94B9-185A051DB8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5969" y="5433501"/>
            <a:ext cx="1109211" cy="1109211"/>
          </a:xfrm>
          <a:prstGeom prst="rect">
            <a:avLst/>
          </a:prstGeom>
        </p:spPr>
      </p:pic>
      <p:grpSp>
        <p:nvGrpSpPr>
          <p:cNvPr id="14" name="Gruppe 13">
            <a:extLst>
              <a:ext uri="{FF2B5EF4-FFF2-40B4-BE49-F238E27FC236}">
                <a16:creationId xmlns:a16="http://schemas.microsoft.com/office/drawing/2014/main" id="{C8461FAA-7B94-2FAB-EE9E-CCCA813F78D8}"/>
              </a:ext>
            </a:extLst>
          </p:cNvPr>
          <p:cNvGrpSpPr/>
          <p:nvPr/>
        </p:nvGrpSpPr>
        <p:grpSpPr>
          <a:xfrm>
            <a:off x="6487821" y="5527387"/>
            <a:ext cx="800684" cy="867386"/>
            <a:chOff x="6177481" y="5425955"/>
            <a:chExt cx="1084459" cy="1116757"/>
          </a:xfrm>
        </p:grpSpPr>
        <p:pic>
          <p:nvPicPr>
            <p:cNvPr id="15" name="Grafik 14" descr="bakterier kontur">
              <a:extLst>
                <a:ext uri="{FF2B5EF4-FFF2-40B4-BE49-F238E27FC236}">
                  <a16:creationId xmlns:a16="http://schemas.microsoft.com/office/drawing/2014/main" id="{21E8C8E3-A116-562C-342B-96E4A33025F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71327" y="5852099"/>
              <a:ext cx="690613" cy="690613"/>
            </a:xfrm>
            <a:prstGeom prst="rect">
              <a:avLst/>
            </a:prstGeom>
          </p:spPr>
        </p:pic>
        <p:pic>
          <p:nvPicPr>
            <p:cNvPr id="16" name="Grafik 15" descr="bakterier kontur">
              <a:extLst>
                <a:ext uri="{FF2B5EF4-FFF2-40B4-BE49-F238E27FC236}">
                  <a16:creationId xmlns:a16="http://schemas.microsoft.com/office/drawing/2014/main" id="{82CFE25E-0311-FF5E-4C3C-42FC6045FDD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460793">
              <a:off x="6177481" y="5425955"/>
              <a:ext cx="690613" cy="690613"/>
            </a:xfrm>
            <a:prstGeom prst="rect">
              <a:avLst/>
            </a:prstGeom>
          </p:spPr>
        </p:pic>
      </p:grpSp>
      <p:sp>
        <p:nvSpPr>
          <p:cNvPr id="17" name="Tekstfelt 16">
            <a:extLst>
              <a:ext uri="{FF2B5EF4-FFF2-40B4-BE49-F238E27FC236}">
                <a16:creationId xmlns:a16="http://schemas.microsoft.com/office/drawing/2014/main" id="{143D7432-9849-FA6A-BCB9-C0A4A221574C}"/>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8" name="Grafik 17" descr="Til salg kontur">
            <a:extLst>
              <a:ext uri="{FF2B5EF4-FFF2-40B4-BE49-F238E27FC236}">
                <a16:creationId xmlns:a16="http://schemas.microsoft.com/office/drawing/2014/main" id="{16B14FB9-9168-E518-63EC-8D1AE3382924}"/>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944328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p:txBody>
          <a:bodyPr rtlCol="0"/>
          <a:lstStyle/>
          <a:p>
            <a:pPr rtl="0"/>
            <a:r>
              <a:rPr lang="en-GB" dirty="0">
                <a:solidFill>
                  <a:srgbClr val="211A52"/>
                </a:solidFill>
                <a:latin typeface="Barlow Black" panose="00000A00000000000000" pitchFamily="2" charset="0"/>
              </a:rPr>
              <a:t>DEPARTMENT OF ENERGY</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87374" y="1844748"/>
            <a:ext cx="5747325" cy="4185511"/>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Energy trains students and conducts research in areas such as energy efficiency, renewable energy, electrification and CO2 storage. With this focus, the department invests its expertise and impact in the green transition</a:t>
            </a:r>
            <a:r>
              <a:rPr lang="en-US" sz="1400" b="1" dirty="0">
                <a:solidFill>
                  <a:srgbClr val="211A52"/>
                </a:solidFill>
                <a:latin typeface="Barlow Light" panose="00000400000000000000" pitchFamily="2" charset="0"/>
              </a:rPr>
              <a:t>.</a:t>
            </a:r>
            <a:endParaRPr lang="en-GB" sz="1400" b="1" dirty="0">
              <a:solidFill>
                <a:srgbClr val="211A52"/>
              </a:solidFill>
              <a:latin typeface="Barlow Light" panose="00000400000000000000" pitchFamily="2" charset="0"/>
            </a:endParaRPr>
          </a:p>
          <a:p>
            <a:pPr marL="0" indent="0" rtl="0">
              <a:buNone/>
            </a:pPr>
            <a:endParaRPr lang="en-GB" sz="1400" b="1" dirty="0">
              <a:solidFill>
                <a:srgbClr val="211A52"/>
              </a:solidFill>
            </a:endParaRPr>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Power electronics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Smart energy systems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Sustainable fuel and biorefinery</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Electrified and integrated renewable energy systems</a:t>
            </a:r>
            <a:endParaRPr lang="en-US"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Digitalisation and AI in energy systems</a:t>
            </a:r>
            <a:endParaRPr lang="en-US" sz="1400" dirty="0">
              <a:solidFill>
                <a:srgbClr val="211A52"/>
              </a:solidFill>
              <a:latin typeface="Barlow Light" panose="00000400000000000000" pitchFamily="2" charset="0"/>
            </a:endParaRPr>
          </a:p>
          <a:p>
            <a:pPr marL="0" indent="0" rtl="0">
              <a:buNone/>
            </a:pPr>
            <a:endParaRPr lang="en-US" dirty="0"/>
          </a:p>
        </p:txBody>
      </p:sp>
      <p:pic>
        <p:nvPicPr>
          <p:cNvPr id="8" name="Pladsholder til billede 7"/>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a:fillRect/>
          </a:stretch>
        </p:blipFill>
        <p:spPr/>
      </p:pic>
      <p:pic>
        <p:nvPicPr>
          <p:cNvPr id="10" name="Pladsholder til billede 9"/>
          <p:cNvPicPr>
            <a:picLocks noGrp="1" noChangeAspect="1"/>
          </p:cNvPicPr>
          <p:nvPr>
            <p:ph type="pic" sz="quarter" idx="14"/>
          </p:nvPr>
        </p:nvPicPr>
        <p:blipFill rotWithShape="1">
          <a:blip r:embed="rId4" cstate="email">
            <a:extLst>
              <a:ext uri="{28A0092B-C50C-407E-A947-70E740481C1C}">
                <a14:useLocalDpi xmlns:a14="http://schemas.microsoft.com/office/drawing/2010/main" val="0"/>
              </a:ext>
            </a:extLst>
          </a:blip>
          <a:srcRect/>
          <a:stretch/>
        </p:blipFill>
        <p:spPr/>
      </p:pic>
      <p:sp>
        <p:nvSpPr>
          <p:cNvPr id="11" name="Tekstfelt 10">
            <a:extLst>
              <a:ext uri="{FF2B5EF4-FFF2-40B4-BE49-F238E27FC236}">
                <a16:creationId xmlns:a16="http://schemas.microsoft.com/office/drawing/2014/main" id="{1EBFE125-1DD8-65B4-5A91-B5DBC9D64548}"/>
              </a:ext>
            </a:extLst>
          </p:cNvPr>
          <p:cNvSpPr txBox="1"/>
          <p:nvPr/>
        </p:nvSpPr>
        <p:spPr>
          <a:xfrm>
            <a:off x="0" y="5202519"/>
            <a:ext cx="8379216" cy="1655481"/>
          </a:xfrm>
          <a:prstGeom prst="rect">
            <a:avLst/>
          </a:prstGeom>
          <a:solidFill>
            <a:srgbClr val="211A52"/>
          </a:solidFill>
          <a:ln>
            <a:solidFill>
              <a:schemeClr val="accent1"/>
            </a:solidFill>
          </a:ln>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FORSKNINGSMÆSSIGE HIGHLIGHTS</a:t>
            </a:r>
            <a:endParaRPr kumimoji="0" lang="da-DK" sz="1200" b="0" i="0" u="none" strike="noStrike" kern="0" cap="none" spc="0" normalizeH="0" baseline="0" noProof="0" dirty="0">
              <a:ln>
                <a:noFill/>
              </a:ln>
              <a:solidFill>
                <a:prstClr val="white"/>
              </a:solidFill>
              <a:effectLst/>
              <a:uLnTx/>
              <a:uFillTx/>
              <a:latin typeface="Barlow Medium" panose="00000600000000000000" pitchFamily="2" charset="0"/>
            </a:endParaRP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Extensive external funding and numerous awards in power electronics</a:t>
            </a:r>
          </a:p>
          <a:p>
            <a:pPr marL="171450" lvl="0" indent="-171450" rtl="0">
              <a:buFont typeface="Arial" panose="020B0604020202020204" pitchFamily="34" charset="0"/>
              <a:buChar char="•"/>
            </a:pPr>
            <a:r>
              <a:rPr lang="en-GB" sz="1200" dirty="0">
                <a:solidFill>
                  <a:schemeClr val="bg1"/>
                </a:solidFill>
                <a:latin typeface="Barlow Medium" panose="00000600000000000000" pitchFamily="2" charset="0"/>
              </a:rPr>
              <a:t>Power-to-Methanol plant in operation; first Danish </a:t>
            </a:r>
            <a:r>
              <a:rPr lang="en-GB" sz="1200" dirty="0" err="1">
                <a:solidFill>
                  <a:schemeClr val="bg1"/>
                </a:solidFill>
                <a:latin typeface="Barlow Medium" panose="00000600000000000000" pitchFamily="2" charset="0"/>
              </a:rPr>
              <a:t>PtX</a:t>
            </a:r>
            <a:r>
              <a:rPr lang="en-GB" sz="1200" dirty="0">
                <a:solidFill>
                  <a:schemeClr val="bg1"/>
                </a:solidFill>
                <a:latin typeface="Barlow Medium" panose="00000600000000000000" pitchFamily="2" charset="0"/>
              </a:rPr>
              <a:t> plant on a pilot scale</a:t>
            </a:r>
            <a:endParaRPr lang="da-DK" sz="1200" dirty="0">
              <a:solidFill>
                <a:schemeClr val="bg1"/>
              </a:solidFill>
              <a:latin typeface="Barlow Medium" panose="00000600000000000000" pitchFamily="2" charset="0"/>
            </a:endParaRPr>
          </a:p>
          <a:p>
            <a:pPr marR="0" lvl="0" defTabSz="914400" eaLnBrk="1" fontAlgn="auto" latinLnBrk="0" hangingPunct="1">
              <a:lnSpc>
                <a:spcPct val="100000"/>
              </a:lnSpc>
              <a:spcBef>
                <a:spcPts val="0"/>
              </a:spcBef>
              <a:spcAft>
                <a:spcPts val="0"/>
              </a:spcAft>
              <a:buClrTx/>
              <a:buSzTx/>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40000"/>
              </a:lnSpc>
              <a:spcBef>
                <a:spcPts val="0"/>
              </a:spcBef>
              <a:spcAft>
                <a:spcPts val="0"/>
              </a:spcAft>
              <a:buClrTx/>
              <a:buSzTx/>
              <a:buFontTx/>
              <a:buNone/>
              <a:tabLst/>
              <a:defRPr/>
            </a:pPr>
            <a:endParaRPr kumimoji="0" lang="da-DK" sz="1200" b="0" i="0" u="none" strike="noStrike" kern="0" cap="none" spc="0" normalizeH="0" baseline="0" noProof="0" dirty="0">
              <a:ln>
                <a:noFill/>
              </a:ln>
              <a:solidFill>
                <a:prstClr val="white"/>
              </a:solidFill>
              <a:effectLst/>
              <a:uLnTx/>
              <a:uFillTx/>
            </a:endParaRPr>
          </a:p>
        </p:txBody>
      </p:sp>
      <p:pic>
        <p:nvPicPr>
          <p:cNvPr id="3" name="Grafik 2" descr="Lyspære med massiv udfyldning">
            <a:extLst>
              <a:ext uri="{FF2B5EF4-FFF2-40B4-BE49-F238E27FC236}">
                <a16:creationId xmlns:a16="http://schemas.microsoft.com/office/drawing/2014/main" id="{4EA698DB-C82D-A45E-D55D-AC2E5696DF3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7912" y="5666787"/>
            <a:ext cx="754867" cy="754867"/>
          </a:xfrm>
          <a:prstGeom prst="rect">
            <a:avLst/>
          </a:prstGeom>
        </p:spPr>
      </p:pic>
      <p:pic>
        <p:nvPicPr>
          <p:cNvPr id="6" name="Grafik 5" descr="Vedvarende energi kontur">
            <a:extLst>
              <a:ext uri="{FF2B5EF4-FFF2-40B4-BE49-F238E27FC236}">
                <a16:creationId xmlns:a16="http://schemas.microsoft.com/office/drawing/2014/main" id="{CC065A99-58D2-001E-E9D4-691990E46B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4701" y="5587021"/>
            <a:ext cx="914400" cy="914400"/>
          </a:xfrm>
          <a:prstGeom prst="rect">
            <a:avLst/>
          </a:prstGeom>
        </p:spPr>
      </p:pic>
      <p:sp>
        <p:nvSpPr>
          <p:cNvPr id="7" name="Tekstfelt 6">
            <a:extLst>
              <a:ext uri="{FF2B5EF4-FFF2-40B4-BE49-F238E27FC236}">
                <a16:creationId xmlns:a16="http://schemas.microsoft.com/office/drawing/2014/main" id="{43B20787-7A79-0B13-4DDF-BF71193AC38D}"/>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9" name="Grafik 8" descr="Til salg kontur">
            <a:extLst>
              <a:ext uri="{FF2B5EF4-FFF2-40B4-BE49-F238E27FC236}">
                <a16:creationId xmlns:a16="http://schemas.microsoft.com/office/drawing/2014/main" id="{CC14672A-AA91-22D2-CD8F-7EFF57AFF47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291102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8" name="Pladsholder til billede 7"/>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p:pic>
      <p:sp>
        <p:nvSpPr>
          <p:cNvPr id="4" name="Titel 3"/>
          <p:cNvSpPr>
            <a:spLocks noGrp="1"/>
          </p:cNvSpPr>
          <p:nvPr>
            <p:ph type="title"/>
          </p:nvPr>
        </p:nvSpPr>
        <p:spPr>
          <a:xfrm>
            <a:off x="587375" y="357948"/>
            <a:ext cx="6300788" cy="1486727"/>
          </a:xfrm>
        </p:spPr>
        <p:txBody>
          <a:bodyPr rtlCol="0"/>
          <a:lstStyle/>
          <a:p>
            <a:pPr rtl="0"/>
            <a:r>
              <a:rPr lang="en-GB" dirty="0">
                <a:solidFill>
                  <a:srgbClr val="211A52"/>
                </a:solidFill>
                <a:latin typeface="Barlow Black" panose="00000A00000000000000" pitchFamily="2" charset="0"/>
              </a:rPr>
              <a:t>DEPARTMENT OF THE BUILT ENVIRONMENT </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42340" y="1917092"/>
            <a:ext cx="6300788" cy="4416865"/>
          </a:xfrm>
        </p:spPr>
        <p:txBody>
          <a:bodyPr rtlCol="0">
            <a:normAutofit/>
          </a:bodyPr>
          <a:lstStyle/>
          <a:p>
            <a:pPr marL="0" indent="0" rtl="0">
              <a:buNone/>
            </a:pPr>
            <a:r>
              <a:rPr lang="en-US" sz="1400" dirty="0">
                <a:solidFill>
                  <a:srgbClr val="211A52"/>
                </a:solidFill>
                <a:latin typeface="Barlow Light" panose="00000400000000000000" pitchFamily="2" charset="0"/>
              </a:rPr>
              <a:t>BUILD conducts research, trains students and consults in the urban, residential, construction and infrastructure areas. Based on this the department contributes to solving society's biggest challenges, such as the climate crisis, population development, resource scarcity and urbanisation.</a:t>
            </a:r>
            <a:endParaRPr lang="en-GB" sz="1400" dirty="0">
              <a:solidFill>
                <a:srgbClr val="211A52"/>
              </a:solidFill>
              <a:latin typeface="Barlow Light" panose="00000400000000000000" pitchFamily="2" charset="0"/>
            </a:endParaRPr>
          </a:p>
          <a:p>
            <a:pPr marL="0" indent="0" rtl="0">
              <a:buNone/>
            </a:pPr>
            <a:endParaRPr lang="en-GB" b="1" dirty="0">
              <a:solidFill>
                <a:srgbClr val="211A52"/>
              </a:solidFill>
              <a:latin typeface="Barlow Medium" panose="00000600000000000000" pitchFamily="2" charset="0"/>
            </a:endParaRPr>
          </a:p>
          <a:p>
            <a:pPr marL="0" indent="0" rtl="0">
              <a:buNone/>
            </a:pPr>
            <a:r>
              <a:rPr lang="en-GB" sz="1400" b="1" dirty="0">
                <a:solidFill>
                  <a:srgbClr val="211A52"/>
                </a:solidFill>
                <a:latin typeface="Barlow Medium" panose="00000600000000000000" pitchFamily="2" charset="0"/>
              </a:rPr>
              <a:t>POSITIONS OF STRENGTH NOW AND IN THE FUTURE</a:t>
            </a:r>
          </a:p>
          <a:p>
            <a:pPr lvl="0" rtl="0"/>
            <a:r>
              <a:rPr lang="en-GB" sz="1400" dirty="0">
                <a:solidFill>
                  <a:srgbClr val="211A52"/>
                </a:solidFill>
                <a:latin typeface="Barlow Medium" panose="00000600000000000000" pitchFamily="2" charset="0"/>
              </a:rPr>
              <a:t>Sustainable construction, including health and indoor climate </a:t>
            </a:r>
          </a:p>
          <a:p>
            <a:pPr lvl="0" rtl="0"/>
            <a:r>
              <a:rPr lang="en-GB" sz="1400" dirty="0">
                <a:solidFill>
                  <a:srgbClr val="211A52"/>
                </a:solidFill>
                <a:latin typeface="Barlow Medium" panose="00000600000000000000" pitchFamily="2" charset="0"/>
              </a:rPr>
              <a:t>Transformation of homes and places, including urban-rural relocation patterns </a:t>
            </a:r>
          </a:p>
          <a:p>
            <a:pPr rtl="0"/>
            <a:r>
              <a:rPr lang="en-GB" sz="1400" dirty="0">
                <a:solidFill>
                  <a:srgbClr val="211A52"/>
                </a:solidFill>
                <a:latin typeface="Barlow Medium" panose="00000600000000000000" pitchFamily="2" charset="0"/>
              </a:rPr>
              <a:t>City's water and pollution, including ocean and coastal structures</a:t>
            </a:r>
          </a:p>
          <a:p>
            <a:pPr rtl="0"/>
            <a:endParaRPr lang="da-DK" dirty="0"/>
          </a:p>
          <a:p>
            <a:pPr marL="0" indent="0" rtl="0">
              <a:buNone/>
            </a:pPr>
            <a:endParaRPr lang="da-DK" dirty="0"/>
          </a:p>
          <a:p>
            <a:pPr marL="0" indent="0" rtl="0">
              <a:buNone/>
            </a:pPr>
            <a:endParaRPr lang="da-DK" dirty="0"/>
          </a:p>
        </p:txBody>
      </p:sp>
      <p:pic>
        <p:nvPicPr>
          <p:cNvPr id="7" name="Pladsholder til billede 6"/>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p:blipFill>
        <p:spPr/>
      </p:pic>
      <p:sp>
        <p:nvSpPr>
          <p:cNvPr id="9" name="Tekstfelt 8">
            <a:extLst>
              <a:ext uri="{FF2B5EF4-FFF2-40B4-BE49-F238E27FC236}">
                <a16:creationId xmlns:a16="http://schemas.microsoft.com/office/drawing/2014/main" id="{1749A87F-A9B7-A649-D786-E6B703975AAA}"/>
              </a:ext>
            </a:extLst>
          </p:cNvPr>
          <p:cNvSpPr txBox="1"/>
          <p:nvPr/>
        </p:nvSpPr>
        <p:spPr>
          <a:xfrm>
            <a:off x="0" y="4940908"/>
            <a:ext cx="8379216" cy="1917092"/>
          </a:xfrm>
          <a:prstGeom prst="rect">
            <a:avLst/>
          </a:prstGeom>
          <a:solidFill>
            <a:srgbClr val="211A52"/>
          </a:solidFill>
        </p:spPr>
        <p:txBody>
          <a:bodyPr wrap="square" lIns="576000" tIns="180000" rIns="144000" bIns="108000" rtlCol="0">
            <a:spAutoFit/>
          </a:bodyPr>
          <a:lstStyle/>
          <a:p>
            <a:pPr marL="0" lvl="0" indent="0">
              <a:lnSpc>
                <a:spcPct val="140000"/>
              </a:lnSpc>
              <a:buNone/>
            </a:pPr>
            <a:r>
              <a:rPr lang="da-DK" sz="1200" b="1" dirty="0">
                <a:solidFill>
                  <a:schemeClr val="bg1"/>
                </a:solidFill>
                <a:latin typeface="Barlow Medium" panose="00000600000000000000" pitchFamily="2" charset="0"/>
              </a:rPr>
              <a:t>RESEARCH HIGHLIGHTS</a:t>
            </a:r>
            <a:endParaRPr lang="da-DK" sz="110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a:solidFill>
                  <a:schemeClr val="bg1"/>
                </a:solidFill>
                <a:latin typeface="Barlow Medium" panose="00000600000000000000" pitchFamily="2" charset="0"/>
              </a:rPr>
              <a:t>Development of LCA methods and tools for assessing the climate and environmental </a:t>
            </a:r>
            <a:br>
              <a:rPr lang="en-GB" sz="1050" dirty="0">
                <a:solidFill>
                  <a:schemeClr val="bg1"/>
                </a:solidFill>
              </a:rPr>
            </a:br>
            <a:r>
              <a:rPr lang="en-GB" sz="1050" dirty="0">
                <a:solidFill>
                  <a:schemeClr val="bg1"/>
                </a:solidFill>
                <a:latin typeface="Barlow Medium" panose="00000600000000000000" pitchFamily="2" charset="0"/>
              </a:rPr>
              <a:t>impact of construction</a:t>
            </a:r>
            <a:endParaRPr lang="da-DK" sz="105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a:solidFill>
                  <a:schemeClr val="bg1"/>
                </a:solidFill>
                <a:latin typeface="Barlow Medium" panose="00000600000000000000" pitchFamily="2" charset="0"/>
              </a:rPr>
              <a:t>Young talented researchers through the eye of the needle for </a:t>
            </a:r>
            <a:r>
              <a:rPr lang="en-GB" sz="1050" dirty="0" err="1">
                <a:solidFill>
                  <a:schemeClr val="bg1"/>
                </a:solidFill>
                <a:latin typeface="Barlow Medium" panose="00000600000000000000" pitchFamily="2" charset="0"/>
              </a:rPr>
              <a:t>Data.org’s</a:t>
            </a:r>
            <a:br>
              <a:rPr lang="en-GB" sz="1050" dirty="0">
                <a:solidFill>
                  <a:schemeClr val="bg1"/>
                </a:solidFill>
                <a:latin typeface="Barlow Medium" panose="00000600000000000000" pitchFamily="2" charset="0"/>
              </a:rPr>
            </a:br>
            <a:r>
              <a:rPr lang="en-GB" sz="1050" dirty="0">
                <a:solidFill>
                  <a:schemeClr val="bg1"/>
                </a:solidFill>
                <a:latin typeface="Barlow Medium" panose="00000600000000000000" pitchFamily="2" charset="0"/>
              </a:rPr>
              <a:t> "Inclusive Growth and Recovery Challenge" programme </a:t>
            </a:r>
            <a:endParaRPr lang="da-DK" sz="105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050" dirty="0" err="1">
                <a:solidFill>
                  <a:schemeClr val="bg1"/>
                </a:solidFill>
                <a:latin typeface="Barlow Medium" panose="00000600000000000000" pitchFamily="2" charset="0"/>
              </a:rPr>
              <a:t>MarinePlastic</a:t>
            </a:r>
            <a:r>
              <a:rPr lang="en-GB" sz="1050" dirty="0">
                <a:solidFill>
                  <a:schemeClr val="bg1"/>
                </a:solidFill>
                <a:latin typeface="Barlow Medium" panose="00000600000000000000" pitchFamily="2" charset="0"/>
              </a:rPr>
              <a:t> – BUILD researchers are key players in the interdisciplinary research centre </a:t>
            </a:r>
            <a:br>
              <a:rPr lang="en-GB" sz="1050" dirty="0">
                <a:solidFill>
                  <a:schemeClr val="bg1"/>
                </a:solidFill>
                <a:latin typeface="Barlow Medium" panose="00000600000000000000" pitchFamily="2" charset="0"/>
              </a:rPr>
            </a:br>
            <a:r>
              <a:rPr lang="en-GB" sz="1050" dirty="0">
                <a:solidFill>
                  <a:schemeClr val="bg1"/>
                </a:solidFill>
                <a:latin typeface="Barlow Medium" panose="00000600000000000000" pitchFamily="2" charset="0"/>
              </a:rPr>
              <a:t>for plastic pollution in the world's oceans</a:t>
            </a:r>
            <a:endParaRPr lang="da-DK" sz="1100" dirty="0">
              <a:solidFill>
                <a:schemeClr val="bg1"/>
              </a:solidFill>
              <a:latin typeface="Barlow Medium" panose="00000600000000000000" pitchFamily="2" charset="0"/>
            </a:endParaRP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3" name="Grafik 2" descr="Åben hånd med plante kontur">
            <a:extLst>
              <a:ext uri="{FF2B5EF4-FFF2-40B4-BE49-F238E27FC236}">
                <a16:creationId xmlns:a16="http://schemas.microsoft.com/office/drawing/2014/main" id="{D9B1EF5B-E760-CCF9-C281-40508AE3F67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8723" y="5608351"/>
            <a:ext cx="797399" cy="797399"/>
          </a:xfrm>
          <a:prstGeom prst="rect">
            <a:avLst/>
          </a:prstGeom>
        </p:spPr>
      </p:pic>
      <p:pic>
        <p:nvPicPr>
          <p:cNvPr id="6" name="Grafik 5" descr="Bølgestreg kontur">
            <a:extLst>
              <a:ext uri="{FF2B5EF4-FFF2-40B4-BE49-F238E27FC236}">
                <a16:creationId xmlns:a16="http://schemas.microsoft.com/office/drawing/2014/main" id="{4AF8D339-CC4C-F528-47DC-F9A953FDD3F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5797" y="5558147"/>
            <a:ext cx="862990" cy="862990"/>
          </a:xfrm>
          <a:prstGeom prst="rect">
            <a:avLst/>
          </a:prstGeom>
        </p:spPr>
      </p:pic>
      <p:sp>
        <p:nvSpPr>
          <p:cNvPr id="11" name="Tekstfelt 10">
            <a:extLst>
              <a:ext uri="{FF2B5EF4-FFF2-40B4-BE49-F238E27FC236}">
                <a16:creationId xmlns:a16="http://schemas.microsoft.com/office/drawing/2014/main" id="{91C645B4-8AEF-E9DC-D13B-16AD40E1833E}"/>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3" name="Grafik 12" descr="Til salg kontur">
            <a:extLst>
              <a:ext uri="{FF2B5EF4-FFF2-40B4-BE49-F238E27FC236}">
                <a16:creationId xmlns:a16="http://schemas.microsoft.com/office/drawing/2014/main" id="{F3209824-B15B-EB84-97E8-E82E130FDFC7}"/>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654769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vert="horz" lIns="0" tIns="0" rIns="0" bIns="0" rtlCol="0"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37</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pic>
        <p:nvPicPr>
          <p:cNvPr id="8" name="Pladsholder til billede 7"/>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a:stretch/>
        </p:blipFill>
        <p:spPr>
          <a:xfrm>
            <a:off x="7686100" y="3492500"/>
            <a:ext cx="4505900" cy="3360132"/>
          </a:xfrm>
        </p:spPr>
      </p:pic>
      <p:pic>
        <p:nvPicPr>
          <p:cNvPr id="9" name="Pladsholder til billede 8"/>
          <p:cNvPicPr>
            <a:picLocks noGrp="1" noChangeAspect="1"/>
          </p:cNvPicPr>
          <p:nvPr>
            <p:ph type="pic" sz="quarter" idx="16"/>
          </p:nvPr>
        </p:nvPicPr>
        <p:blipFill rotWithShape="1">
          <a:blip r:embed="rId4" cstate="email">
            <a:extLst>
              <a:ext uri="{28A0092B-C50C-407E-A947-70E740481C1C}">
                <a14:useLocalDpi xmlns:a14="http://schemas.microsoft.com/office/drawing/2010/main" val="0"/>
              </a:ext>
            </a:extLst>
          </a:blip>
          <a:srcRect/>
          <a:stretch/>
        </p:blipFill>
        <p:spPr>
          <a:xfrm>
            <a:off x="7719151" y="-8832"/>
            <a:ext cx="4472849" cy="3360132"/>
          </a:xfrm>
        </p:spPr>
      </p:pic>
      <p:sp>
        <p:nvSpPr>
          <p:cNvPr id="14" name="Titel 3"/>
          <p:cNvSpPr>
            <a:spLocks noGrp="1"/>
          </p:cNvSpPr>
          <p:nvPr>
            <p:ph type="title"/>
          </p:nvPr>
        </p:nvSpPr>
        <p:spPr>
          <a:xfrm>
            <a:off x="454024" y="357948"/>
            <a:ext cx="8306460" cy="1486727"/>
          </a:xfrm>
        </p:spPr>
        <p:txBody>
          <a:bodyPr rtlCol="0"/>
          <a:lstStyle/>
          <a:p>
            <a:pPr rtl="0"/>
            <a:r>
              <a:rPr lang="en-GB" dirty="0">
                <a:solidFill>
                  <a:srgbClr val="211A52"/>
                </a:solidFill>
                <a:latin typeface="Barlow Black" panose="00000A00000000000000" pitchFamily="2" charset="0"/>
              </a:rPr>
              <a:t>DEPARTMENT OF MATERIALS </a:t>
            </a:r>
            <a:br>
              <a:rPr lang="en-US" dirty="0">
                <a:solidFill>
                  <a:srgbClr val="211A52"/>
                </a:solidFill>
                <a:latin typeface="Barlow Black" panose="00000A00000000000000" pitchFamily="2" charset="0"/>
              </a:rPr>
            </a:br>
            <a:r>
              <a:rPr lang="en-GB" dirty="0">
                <a:solidFill>
                  <a:srgbClr val="211A52"/>
                </a:solidFill>
                <a:latin typeface="Barlow Black" panose="00000A00000000000000" pitchFamily="2" charset="0"/>
              </a:rPr>
              <a:t>AND PRODUCTION</a:t>
            </a:r>
            <a:endParaRPr lang="da-DK" dirty="0">
              <a:solidFill>
                <a:srgbClr val="211A52"/>
              </a:solidFill>
              <a:latin typeface="Barlow Black" panose="00000A00000000000000" pitchFamily="2" charset="0"/>
            </a:endParaRPr>
          </a:p>
        </p:txBody>
      </p:sp>
      <p:sp>
        <p:nvSpPr>
          <p:cNvPr id="15" name="Pladsholder til tekst 4"/>
          <p:cNvSpPr>
            <a:spLocks noGrp="1"/>
          </p:cNvSpPr>
          <p:nvPr>
            <p:ph type="body" sz="quarter" idx="15"/>
          </p:nvPr>
        </p:nvSpPr>
        <p:spPr>
          <a:xfrm>
            <a:off x="575295" y="1836097"/>
            <a:ext cx="5881158" cy="4083146"/>
          </a:xfrm>
        </p:spPr>
        <p:txBody>
          <a:bodyPr numCol="1" rtlCol="0">
            <a:normAutofit/>
          </a:bodyPr>
          <a:lstStyle/>
          <a:p>
            <a:pPr marL="0" indent="0" rtl="0">
              <a:buNone/>
            </a:pPr>
            <a:r>
              <a:rPr lang="en-US" sz="1400" dirty="0">
                <a:solidFill>
                  <a:srgbClr val="211A52"/>
                </a:solidFill>
                <a:latin typeface="Barlow Light" panose="00000400000000000000" pitchFamily="2" charset="0"/>
              </a:rPr>
              <a:t>The Department of Materials and Production conducts research and trains students in materials, mechanics, physics, production and production management. With this starting point,   the department strives to develop materials, products and production systems for future needs.</a:t>
            </a:r>
          </a:p>
          <a:p>
            <a:pPr marL="0" indent="0" rtl="0">
              <a:buNone/>
            </a:pPr>
            <a:endParaRPr lang="en-GB" sz="1400" dirty="0"/>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Exoskeletons (wearable robots)</a:t>
            </a:r>
          </a:p>
          <a:p>
            <a:pPr rtl="0"/>
            <a:r>
              <a:rPr lang="en-GB" sz="1400" dirty="0">
                <a:solidFill>
                  <a:srgbClr val="211A52"/>
                </a:solidFill>
                <a:latin typeface="Barlow Light" panose="00000400000000000000" pitchFamily="2" charset="0"/>
              </a:rPr>
              <a:t>Circular materials and processes</a:t>
            </a:r>
          </a:p>
          <a:p>
            <a:pPr rtl="0"/>
            <a:r>
              <a:rPr lang="en-GB" sz="1400" dirty="0">
                <a:solidFill>
                  <a:srgbClr val="211A52"/>
                </a:solidFill>
                <a:latin typeface="Barlow Light" panose="00000400000000000000" pitchFamily="2" charset="0"/>
              </a:rPr>
              <a:t>Digitisation of production – Industry 4.0</a:t>
            </a:r>
          </a:p>
          <a:p>
            <a:pPr rtl="0"/>
            <a:r>
              <a:rPr lang="en-GB" sz="1400" dirty="0">
                <a:solidFill>
                  <a:srgbClr val="211A52"/>
                </a:solidFill>
                <a:latin typeface="Barlow Light" panose="00000400000000000000" pitchFamily="2" charset="0"/>
              </a:rPr>
              <a:t>Biomechanics</a:t>
            </a:r>
          </a:p>
          <a:p>
            <a:pPr rtl="0"/>
            <a:r>
              <a:rPr lang="en-GB" sz="1400" dirty="0">
                <a:solidFill>
                  <a:srgbClr val="211A52"/>
                </a:solidFill>
                <a:latin typeface="Barlow Light" panose="00000400000000000000" pitchFamily="2" charset="0"/>
              </a:rPr>
              <a:t>Computational mechanics</a:t>
            </a:r>
            <a:endParaRPr lang="da-DK" sz="1400" dirty="0">
              <a:solidFill>
                <a:srgbClr val="211A52"/>
              </a:solidFill>
              <a:latin typeface="Barlow Light" panose="00000400000000000000" pitchFamily="2" charset="0"/>
            </a:endParaRPr>
          </a:p>
          <a:p>
            <a:pPr rtl="0"/>
            <a:endParaRPr lang="da-DK" sz="1400" dirty="0"/>
          </a:p>
          <a:p>
            <a:pPr marL="0" indent="0" rtl="0">
              <a:buNone/>
            </a:pPr>
            <a:endParaRPr lang="da-DK" dirty="0"/>
          </a:p>
          <a:p>
            <a:pPr rtl="0"/>
            <a:endParaRPr lang="da-DK" dirty="0"/>
          </a:p>
          <a:p>
            <a:pPr marL="0" indent="0" rtl="0">
              <a:buNone/>
            </a:pPr>
            <a:endParaRPr lang="da-DK"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marL="0" indent="0" rtl="0">
              <a:buNone/>
            </a:pPr>
            <a:endParaRPr lang="en-US" sz="1800" dirty="0"/>
          </a:p>
          <a:p>
            <a:pPr rtl="0"/>
            <a:endParaRPr lang="da-DK" sz="1800" dirty="0"/>
          </a:p>
        </p:txBody>
      </p:sp>
      <p:sp>
        <p:nvSpPr>
          <p:cNvPr id="10" name="Tekstfelt 9">
            <a:extLst>
              <a:ext uri="{FF2B5EF4-FFF2-40B4-BE49-F238E27FC236}">
                <a16:creationId xmlns:a16="http://schemas.microsoft.com/office/drawing/2014/main" id="{62530BA9-1514-06EC-C561-443A6264C423}"/>
              </a:ext>
            </a:extLst>
          </p:cNvPr>
          <p:cNvSpPr txBox="1"/>
          <p:nvPr/>
        </p:nvSpPr>
        <p:spPr>
          <a:xfrm>
            <a:off x="0" y="5013326"/>
            <a:ext cx="8379216" cy="1980506"/>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 HIGHLIGHTS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Novo Nordisk Foundation grant for interdisciplinary biomechanics project</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Innovation Factory North – technology and competence development in</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manufacturing companies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Innovation Fund Denmark project on Recycling Plastic with partners including </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Grundfos and LOGSTOR</a:t>
            </a:r>
            <a:endParaRPr kumimoji="0" lang="da-DK" sz="1200" b="0" i="0" u="none" strike="noStrike" kern="0" cap="none" spc="0" normalizeH="0" baseline="0" noProof="0" dirty="0">
              <a:ln>
                <a:noFill/>
              </a:ln>
              <a:solidFill>
                <a:prstClr val="white"/>
              </a:solidFill>
              <a:effectLst/>
              <a:uLnTx/>
              <a:uFillTx/>
              <a:latin typeface="Barlow Medium" panose="000006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p:txBody>
      </p:sp>
      <p:sp>
        <p:nvSpPr>
          <p:cNvPr id="3" name="Rutediagram: Forbindelse 2">
            <a:extLst>
              <a:ext uri="{FF2B5EF4-FFF2-40B4-BE49-F238E27FC236}">
                <a16:creationId xmlns:a16="http://schemas.microsoft.com/office/drawing/2014/main" id="{666718DB-B2BD-CCB4-9BC9-28A4C376C2FD}"/>
              </a:ext>
            </a:extLst>
          </p:cNvPr>
          <p:cNvSpPr/>
          <p:nvPr/>
        </p:nvSpPr>
        <p:spPr>
          <a:xfrm>
            <a:off x="6031259" y="5172566"/>
            <a:ext cx="1624012" cy="154608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descr="Robothånd kontur">
            <a:extLst>
              <a:ext uri="{FF2B5EF4-FFF2-40B4-BE49-F238E27FC236}">
                <a16:creationId xmlns:a16="http://schemas.microsoft.com/office/drawing/2014/main" id="{82FE78D3-C200-D7FC-AD09-9F9FD1622AE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3527" y="5344328"/>
            <a:ext cx="742183" cy="742183"/>
          </a:xfrm>
          <a:prstGeom prst="rect">
            <a:avLst/>
          </a:prstGeom>
        </p:spPr>
      </p:pic>
      <p:pic>
        <p:nvPicPr>
          <p:cNvPr id="5" name="Grafik 4" descr="Helikopter med 4 propeller kontur">
            <a:extLst>
              <a:ext uri="{FF2B5EF4-FFF2-40B4-BE49-F238E27FC236}">
                <a16:creationId xmlns:a16="http://schemas.microsoft.com/office/drawing/2014/main" id="{90E20744-A582-3FF8-D631-1FDB40706C1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35956" y="5874817"/>
            <a:ext cx="814619" cy="814619"/>
          </a:xfrm>
          <a:prstGeom prst="rect">
            <a:avLst/>
          </a:prstGeom>
        </p:spPr>
      </p:pic>
      <p:pic>
        <p:nvPicPr>
          <p:cNvPr id="6" name="Grafik 5" descr="Bæredygtighed kontur">
            <a:extLst>
              <a:ext uri="{FF2B5EF4-FFF2-40B4-BE49-F238E27FC236}">
                <a16:creationId xmlns:a16="http://schemas.microsoft.com/office/drawing/2014/main" id="{BE7C5E07-63EC-FDE8-BC7E-0E7967A7435B}"/>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3918" y="5461995"/>
            <a:ext cx="570505" cy="570505"/>
          </a:xfrm>
          <a:prstGeom prst="rect">
            <a:avLst/>
          </a:prstGeom>
        </p:spPr>
      </p:pic>
      <p:sp>
        <p:nvSpPr>
          <p:cNvPr id="7" name="Tekstfelt 6">
            <a:extLst>
              <a:ext uri="{FF2B5EF4-FFF2-40B4-BE49-F238E27FC236}">
                <a16:creationId xmlns:a16="http://schemas.microsoft.com/office/drawing/2014/main" id="{878F7CA3-4368-9D71-25F3-ED59E16E82C8}"/>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6" name="Grafik 15" descr="Til salg kontur">
            <a:extLst>
              <a:ext uri="{FF2B5EF4-FFF2-40B4-BE49-F238E27FC236}">
                <a16:creationId xmlns:a16="http://schemas.microsoft.com/office/drawing/2014/main" id="{347D498F-FE76-4133-B90C-6198FB163354}"/>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53450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38</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87374" y="357948"/>
            <a:ext cx="6840537" cy="1486727"/>
          </a:xfrm>
        </p:spPr>
        <p:txBody>
          <a:bodyPr rtlCol="0"/>
          <a:lstStyle/>
          <a:p>
            <a:pPr rtl="0"/>
            <a:r>
              <a:rPr lang="en-GB" dirty="0">
                <a:solidFill>
                  <a:srgbClr val="211A52"/>
                </a:solidFill>
                <a:latin typeface="Barlow Black" panose="00000A00000000000000" pitchFamily="2" charset="0"/>
              </a:rPr>
              <a:t>DEPARTMENT OF MATHEMATICAL SCIENCES</a:t>
            </a:r>
            <a:endParaRPr lang="da-DK" dirty="0">
              <a:solidFill>
                <a:srgbClr val="211A52"/>
              </a:solidFill>
              <a:latin typeface="Barlow Black" panose="00000A00000000000000" pitchFamily="2" charset="0"/>
            </a:endParaRPr>
          </a:p>
        </p:txBody>
      </p:sp>
      <p:sp>
        <p:nvSpPr>
          <p:cNvPr id="5" name="Pladsholder til tekst 4"/>
          <p:cNvSpPr>
            <a:spLocks noGrp="1"/>
          </p:cNvSpPr>
          <p:nvPr>
            <p:ph type="body" sz="quarter" idx="15"/>
          </p:nvPr>
        </p:nvSpPr>
        <p:spPr>
          <a:xfrm>
            <a:off x="587375" y="1780020"/>
            <a:ext cx="5692775" cy="4378421"/>
          </a:xfrm>
        </p:spPr>
        <p:txBody>
          <a:bodyPr rtlCol="0">
            <a:normAutofit/>
          </a:bodyPr>
          <a:lstStyle/>
          <a:p>
            <a:pPr marL="0" indent="0" rtl="0">
              <a:buNone/>
            </a:pPr>
            <a:r>
              <a:rPr lang="en-US" sz="1400" dirty="0">
                <a:solidFill>
                  <a:srgbClr val="211A52"/>
                </a:solidFill>
                <a:latin typeface="Barlow Light" panose="00000400000000000000" pitchFamily="2" charset="0"/>
              </a:rPr>
              <a:t>The Department of Mathematical Sciences conducts research and trains students in mathematics, mathematics-technology and mathematics-economics. The department's research contributes to basic scientific discoveries and to solving society's challenges.</a:t>
            </a:r>
          </a:p>
          <a:p>
            <a:pPr marL="0" indent="0" rtl="0">
              <a:buNone/>
            </a:pPr>
            <a:endParaRPr lang="en-GB" sz="1400" b="1" dirty="0"/>
          </a:p>
          <a:p>
            <a:pPr marL="0" indent="0" rtl="0">
              <a:buNone/>
            </a:pPr>
            <a:r>
              <a:rPr lang="en-GB" sz="1400" b="1" dirty="0">
                <a:solidFill>
                  <a:srgbClr val="211A52"/>
                </a:solidFill>
                <a:latin typeface="Barlow Medium" panose="00000600000000000000" pitchFamily="2" charset="0"/>
              </a:rPr>
              <a:t>POSITIONS OF STRENGTH NOW AND IN THE FUTURE</a:t>
            </a:r>
          </a:p>
          <a:p>
            <a:pPr rtl="0"/>
            <a:r>
              <a:rPr lang="en-GB" sz="1400" dirty="0">
                <a:solidFill>
                  <a:srgbClr val="211A52"/>
                </a:solidFill>
                <a:latin typeface="Barlow Light" panose="00000400000000000000" pitchFamily="2" charset="0"/>
              </a:rPr>
              <a:t>Data Science and AI</a:t>
            </a:r>
          </a:p>
          <a:p>
            <a:pPr rtl="0"/>
            <a:r>
              <a:rPr lang="en-GB" sz="1400" dirty="0">
                <a:solidFill>
                  <a:srgbClr val="211A52"/>
                </a:solidFill>
                <a:latin typeface="Barlow Light" panose="00000400000000000000" pitchFamily="2" charset="0"/>
              </a:rPr>
              <a:t>Spatial statistics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Forensic genetics</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Numerical and Mathematical Physics </a:t>
            </a:r>
            <a:endParaRPr lang="da-DK" sz="1400" dirty="0">
              <a:solidFill>
                <a:srgbClr val="211A52"/>
              </a:solidFill>
              <a:latin typeface="Barlow Light" panose="00000400000000000000" pitchFamily="2" charset="0"/>
            </a:endParaRPr>
          </a:p>
          <a:p>
            <a:pPr rtl="0"/>
            <a:r>
              <a:rPr lang="en-GB" sz="1400" dirty="0">
                <a:solidFill>
                  <a:srgbClr val="211A52"/>
                </a:solidFill>
                <a:latin typeface="Barlow Light" panose="00000400000000000000" pitchFamily="2" charset="0"/>
              </a:rPr>
              <a:t>Topological Data Analysis</a:t>
            </a:r>
            <a:br>
              <a:rPr lang="da-DK" sz="1400" dirty="0"/>
            </a:br>
            <a:endParaRPr lang="da-DK" sz="1400" dirty="0"/>
          </a:p>
          <a:p>
            <a:pPr marL="0" indent="0" rtl="0">
              <a:buNone/>
            </a:pPr>
            <a:endParaRPr lang="da-DK" sz="1400" dirty="0"/>
          </a:p>
          <a:p>
            <a:pPr rtl="0"/>
            <a:endParaRPr lang="da-DK" dirty="0"/>
          </a:p>
        </p:txBody>
      </p:sp>
      <p:pic>
        <p:nvPicPr>
          <p:cNvPr id="7" name="Pladsholder til billede 3"/>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p:pic>
      <p:pic>
        <p:nvPicPr>
          <p:cNvPr id="8" name="Pladsholder til billede 3"/>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a:stretch/>
        </p:blipFill>
        <p:spPr/>
      </p:pic>
      <p:sp>
        <p:nvSpPr>
          <p:cNvPr id="9" name="Tekstfelt 8">
            <a:extLst>
              <a:ext uri="{FF2B5EF4-FFF2-40B4-BE49-F238E27FC236}">
                <a16:creationId xmlns:a16="http://schemas.microsoft.com/office/drawing/2014/main" id="{5A080542-55E2-6C21-090A-08EE2AA2A5F0}"/>
              </a:ext>
            </a:extLst>
          </p:cNvPr>
          <p:cNvSpPr txBox="1"/>
          <p:nvPr/>
        </p:nvSpPr>
        <p:spPr>
          <a:xfrm>
            <a:off x="0" y="4862105"/>
            <a:ext cx="8379216" cy="2011283"/>
          </a:xfrm>
          <a:prstGeom prst="rect">
            <a:avLst/>
          </a:prstGeom>
          <a:solidFill>
            <a:srgbClr val="211A52"/>
          </a:solidFill>
        </p:spPr>
        <p:txBody>
          <a:bodyPr wrap="square" lIns="576000" tIns="180000" rIns="144000" bIns="108000" rtlCol="0">
            <a:spAutoFit/>
          </a:bodyPr>
          <a:lstStyle/>
          <a:p>
            <a:pPr marL="0" marR="0" lvl="0" indent="0" defTabSz="914400" eaLnBrk="1" fontAlgn="auto" latinLnBrk="0" hangingPunct="1">
              <a:lnSpc>
                <a:spcPct val="140000"/>
              </a:lnSpc>
              <a:spcBef>
                <a:spcPts val="0"/>
              </a:spcBef>
              <a:spcAft>
                <a:spcPts val="0"/>
              </a:spcAft>
              <a:buClrTx/>
              <a:buSzTx/>
              <a:buFontTx/>
              <a:buNone/>
              <a:tabLst/>
              <a:defRPr/>
            </a:pPr>
            <a:r>
              <a:rPr kumimoji="0" lang="da-DK" sz="1200" b="1" i="0" u="none" strike="noStrike" kern="0" cap="none" spc="0" normalizeH="0" baseline="0" noProof="0" dirty="0">
                <a:ln>
                  <a:noFill/>
                </a:ln>
                <a:solidFill>
                  <a:prstClr val="white"/>
                </a:solidFill>
                <a:effectLst/>
                <a:uLnTx/>
                <a:uFillTx/>
                <a:latin typeface="Barlow Medium" panose="00000600000000000000" pitchFamily="2" charset="0"/>
              </a:rPr>
              <a:t>RESEARCH HIGHLIGHTS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Grant from the Novo Nordisk Foundation for the project "AI – Aalborg Intelligence</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 that will design courses that use artificial intelligence to make mathematics</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 in high school more exciting </a:t>
            </a:r>
            <a:endParaRPr lang="da-DK" sz="1200" dirty="0">
              <a:solidFill>
                <a:schemeClr val="bg1"/>
              </a:solidFill>
              <a:latin typeface="Barlow Medium" panose="00000600000000000000" pitchFamily="2" charset="0"/>
            </a:endParaRPr>
          </a:p>
          <a:p>
            <a:pPr marL="171450" indent="-171450" rtl="0">
              <a:buFont typeface="Arial" panose="020B0604020202020204" pitchFamily="34" charset="0"/>
              <a:buChar char="•"/>
            </a:pPr>
            <a:r>
              <a:rPr lang="en-GB" sz="1200" dirty="0" err="1">
                <a:solidFill>
                  <a:schemeClr val="bg1"/>
                </a:solidFill>
                <a:latin typeface="Barlow Medium" panose="00000600000000000000" pitchFamily="2" charset="0"/>
              </a:rPr>
              <a:t>Groundbreaking</a:t>
            </a:r>
            <a:r>
              <a:rPr lang="en-GB" sz="1200" dirty="0">
                <a:solidFill>
                  <a:schemeClr val="bg1"/>
                </a:solidFill>
                <a:latin typeface="Barlow Medium" panose="00000600000000000000" pitchFamily="2" charset="0"/>
              </a:rPr>
              <a:t> results on matching of Y-chromosomes</a:t>
            </a:r>
          </a:p>
          <a:p>
            <a:pPr marL="171450" indent="-171450" rtl="0">
              <a:buFont typeface="Arial" panose="020B0604020202020204" pitchFamily="34" charset="0"/>
              <a:buChar char="•"/>
            </a:pPr>
            <a:r>
              <a:rPr lang="en-GB" sz="1200" dirty="0">
                <a:solidFill>
                  <a:schemeClr val="bg1"/>
                </a:solidFill>
                <a:latin typeface="Barlow Medium" panose="00000600000000000000" pitchFamily="2" charset="0"/>
              </a:rPr>
              <a:t>World-leading research on spatial statistics with publications in the highest rated </a:t>
            </a:r>
            <a:br>
              <a:rPr lang="en-GB" sz="1200" dirty="0">
                <a:solidFill>
                  <a:schemeClr val="bg1"/>
                </a:solidFill>
                <a:latin typeface="Barlow Medium" panose="00000600000000000000" pitchFamily="2" charset="0"/>
              </a:rPr>
            </a:br>
            <a:r>
              <a:rPr lang="en-GB" sz="1200" dirty="0">
                <a:solidFill>
                  <a:schemeClr val="bg1"/>
                </a:solidFill>
                <a:latin typeface="Barlow Medium" panose="00000600000000000000" pitchFamily="2" charset="0"/>
              </a:rPr>
              <a:t>journals in statistics: </a:t>
            </a:r>
            <a:r>
              <a:rPr lang="da-DK" sz="1200" i="1" dirty="0">
                <a:solidFill>
                  <a:schemeClr val="bg1"/>
                </a:solidFill>
                <a:latin typeface="Barlow Medium" panose="00000600000000000000" pitchFamily="2" charset="0"/>
              </a:rPr>
              <a:t>Annals of </a:t>
            </a:r>
            <a:r>
              <a:rPr lang="da-DK" sz="1200" i="1" dirty="0" err="1">
                <a:solidFill>
                  <a:schemeClr val="bg1"/>
                </a:solidFill>
                <a:latin typeface="Barlow Medium" panose="00000600000000000000" pitchFamily="2" charset="0"/>
              </a:rPr>
              <a:t>Statistics</a:t>
            </a:r>
            <a:r>
              <a:rPr lang="da-DK" sz="1200" dirty="0">
                <a:solidFill>
                  <a:schemeClr val="bg1"/>
                </a:solidFill>
                <a:latin typeface="Barlow Medium" panose="00000600000000000000" pitchFamily="2" charset="0"/>
              </a:rPr>
              <a:t> and </a:t>
            </a:r>
            <a:r>
              <a:rPr lang="da-DK" sz="1200" i="1" dirty="0">
                <a:solidFill>
                  <a:schemeClr val="bg1"/>
                </a:solidFill>
                <a:latin typeface="Barlow Medium" panose="00000600000000000000" pitchFamily="2" charset="0"/>
              </a:rPr>
              <a:t>Journal of the American </a:t>
            </a:r>
            <a:br>
              <a:rPr lang="da-DK" sz="1200" i="1" dirty="0">
                <a:solidFill>
                  <a:schemeClr val="bg1"/>
                </a:solidFill>
                <a:latin typeface="Barlow Medium" panose="00000600000000000000" pitchFamily="2" charset="0"/>
              </a:rPr>
            </a:br>
            <a:r>
              <a:rPr lang="da-DK" sz="1200" i="1" dirty="0">
                <a:solidFill>
                  <a:schemeClr val="bg1"/>
                </a:solidFill>
                <a:latin typeface="Barlow Medium" panose="00000600000000000000" pitchFamily="2" charset="0"/>
              </a:rPr>
              <a:t>Statistical Association</a:t>
            </a:r>
            <a:r>
              <a:rPr lang="da-DK" sz="1200" dirty="0">
                <a:solidFill>
                  <a:schemeClr val="bg1"/>
                </a:solidFill>
                <a:latin typeface="Barlow Medium" panose="00000600000000000000" pitchFamily="2" charset="0"/>
              </a:rPr>
              <a:t> </a:t>
            </a:r>
            <a:endParaRPr kumimoji="0" lang="da-DK" sz="1100" b="0" i="0" u="none" strike="noStrike" kern="0" cap="none" spc="0" normalizeH="0" baseline="0" noProof="0" dirty="0">
              <a:ln>
                <a:noFill/>
              </a:ln>
              <a:solidFill>
                <a:prstClr val="white"/>
              </a:solidFill>
              <a:effectLst/>
              <a:uLnTx/>
              <a:uFillTx/>
              <a:latin typeface="Barlow Medium" panose="000006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100" b="0" i="0" u="none" strike="noStrike" kern="0" cap="none" spc="0" normalizeH="0" baseline="0" noProof="0" dirty="0">
              <a:ln>
                <a:noFill/>
              </a:ln>
              <a:solidFill>
                <a:prstClr val="white"/>
              </a:solidFill>
              <a:effectLst/>
              <a:uLnTx/>
              <a:uFillTx/>
            </a:endParaRPr>
          </a:p>
        </p:txBody>
      </p:sp>
      <p:pic>
        <p:nvPicPr>
          <p:cNvPr id="3" name="Grafik 2" descr="Søjlediagram kontur">
            <a:extLst>
              <a:ext uri="{FF2B5EF4-FFF2-40B4-BE49-F238E27FC236}">
                <a16:creationId xmlns:a16="http://schemas.microsoft.com/office/drawing/2014/main" id="{4616126F-C00C-7BCD-2B29-0FE2D0D1DC9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8163" y="5189221"/>
            <a:ext cx="840951" cy="840951"/>
          </a:xfrm>
          <a:prstGeom prst="rect">
            <a:avLst/>
          </a:prstGeom>
        </p:spPr>
      </p:pic>
      <p:pic>
        <p:nvPicPr>
          <p:cNvPr id="6" name="Grafik 5" descr="Kunstig intelligens kontur">
            <a:extLst>
              <a:ext uri="{FF2B5EF4-FFF2-40B4-BE49-F238E27FC236}">
                <a16:creationId xmlns:a16="http://schemas.microsoft.com/office/drawing/2014/main" id="{34079CE5-6775-F006-5B6D-04D2F2CE779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6557" y="5203719"/>
            <a:ext cx="811954" cy="811954"/>
          </a:xfrm>
          <a:prstGeom prst="rect">
            <a:avLst/>
          </a:prstGeom>
        </p:spPr>
      </p:pic>
      <p:pic>
        <p:nvPicPr>
          <p:cNvPr id="12" name="Grafik 11" descr="Matematik kontur">
            <a:extLst>
              <a:ext uri="{FF2B5EF4-FFF2-40B4-BE49-F238E27FC236}">
                <a16:creationId xmlns:a16="http://schemas.microsoft.com/office/drawing/2014/main" id="{D5BECAF6-FEEF-D8C7-27CE-3A2F288969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9357" y="5927999"/>
            <a:ext cx="914400" cy="914400"/>
          </a:xfrm>
          <a:prstGeom prst="rect">
            <a:avLst/>
          </a:prstGeom>
        </p:spPr>
      </p:pic>
      <p:sp>
        <p:nvSpPr>
          <p:cNvPr id="13" name="Tekstfelt 12">
            <a:extLst>
              <a:ext uri="{FF2B5EF4-FFF2-40B4-BE49-F238E27FC236}">
                <a16:creationId xmlns:a16="http://schemas.microsoft.com/office/drawing/2014/main" id="{28C7BB15-08AD-93A8-220B-BEB4F0E6670D}"/>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Departments </a:t>
            </a:r>
          </a:p>
        </p:txBody>
      </p:sp>
      <p:pic>
        <p:nvPicPr>
          <p:cNvPr id="14" name="Grafik 13" descr="Til salg kontur">
            <a:extLst>
              <a:ext uri="{FF2B5EF4-FFF2-40B4-BE49-F238E27FC236}">
                <a16:creationId xmlns:a16="http://schemas.microsoft.com/office/drawing/2014/main" id="{8F10B31D-A433-D346-BDCF-73E0AC803A2C}"/>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6073" y="-71859"/>
            <a:ext cx="413580" cy="413580"/>
          </a:xfrm>
          <a:prstGeom prst="rect">
            <a:avLst/>
          </a:prstGeom>
        </p:spPr>
      </p:pic>
    </p:spTree>
    <p:extLst>
      <p:ext uri="{BB962C8B-B14F-4D97-AF65-F5344CB8AC3E}">
        <p14:creationId xmlns:p14="http://schemas.microsoft.com/office/powerpoint/2010/main" val="1309039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0" y="0"/>
            <a:ext cx="12192000" cy="6858000"/>
          </a:xfrm>
        </p:spPr>
      </p:pic>
      <p:pic>
        <p:nvPicPr>
          <p:cNvPr id="11" name="Billed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
        <p:nvSpPr>
          <p:cNvPr id="8" name="Titel 5">
            <a:extLst>
              <a:ext uri="{FF2B5EF4-FFF2-40B4-BE49-F238E27FC236}">
                <a16:creationId xmlns:a16="http://schemas.microsoft.com/office/drawing/2014/main" id="{B2C7A906-9163-476C-81AD-0C55BCEEC9A7}"/>
              </a:ext>
            </a:extLst>
          </p:cNvPr>
          <p:cNvSpPr>
            <a:spLocks noGrp="1"/>
          </p:cNvSpPr>
          <p:nvPr>
            <p:ph type="title"/>
          </p:nvPr>
        </p:nvSpPr>
        <p:spPr>
          <a:xfrm>
            <a:off x="2425435" y="2741901"/>
            <a:ext cx="7341129" cy="1036319"/>
          </a:xfrm>
        </p:spPr>
        <p:txBody>
          <a:bodyPr/>
          <a:lstStyle/>
          <a:p>
            <a:r>
              <a:rPr lang="en-gb" dirty="0">
                <a:solidFill>
                  <a:srgbClr val="211A52"/>
                </a:solidFill>
                <a:latin typeface="Barlow Black" panose="00000A00000000000000" pitchFamily="2" charset="0"/>
              </a:rPr>
              <a:t>AAU STRATEGY</a:t>
            </a:r>
            <a:br>
              <a:rPr lang="en-gb" dirty="0">
                <a:solidFill>
                  <a:srgbClr val="211A52"/>
                </a:solidFill>
                <a:latin typeface="Barlow Black" panose="00000A00000000000000" pitchFamily="2" charset="0"/>
              </a:rPr>
            </a:br>
            <a:r>
              <a:rPr lang="en-gb" i="1" dirty="0">
                <a:solidFill>
                  <a:srgbClr val="211A52"/>
                </a:solidFill>
                <a:latin typeface="Barlow Black" panose="00000A00000000000000" pitchFamily="2" charset="0"/>
              </a:rPr>
              <a:t>KNOWLEDGE FOR THE WORLD 2022-26</a:t>
            </a:r>
            <a:endParaRPr lang="da-DK" i="1" dirty="0">
              <a:solidFill>
                <a:srgbClr val="211A52"/>
              </a:solidFill>
              <a:latin typeface="Barlow Black" panose="00000A00000000000000" pitchFamily="2" charset="0"/>
            </a:endParaRPr>
          </a:p>
        </p:txBody>
      </p:sp>
    </p:spTree>
    <p:extLst>
      <p:ext uri="{BB962C8B-B14F-4D97-AF65-F5344CB8AC3E}">
        <p14:creationId xmlns:p14="http://schemas.microsoft.com/office/powerpoint/2010/main" val="269423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 y="274638"/>
            <a:ext cx="11247040" cy="1143000"/>
          </a:xfrm>
        </p:spPr>
        <p:txBody>
          <a:bodyPr>
            <a:normAutofit/>
          </a:bodyPr>
          <a:lstStyle/>
          <a:p>
            <a:r>
              <a:rPr lang="da-DK">
                <a:solidFill>
                  <a:srgbClr val="211A52"/>
                </a:solidFill>
                <a:latin typeface="Barlow Black" panose="00000A00000000000000" pitchFamily="2" charset="0"/>
              </a:rPr>
              <a:t>ENGINEERING - ORGANISATION</a:t>
            </a:r>
            <a:endParaRPr lang="da-DK" dirty="0">
              <a:solidFill>
                <a:srgbClr val="211A52"/>
              </a:solidFill>
              <a:latin typeface="Barlow Black" panose="00000A00000000000000" pitchFamily="2" charset="0"/>
            </a:endParaRPr>
          </a:p>
        </p:txBody>
      </p:sp>
      <p:pic>
        <p:nvPicPr>
          <p:cNvPr id="6" name="Billede 5">
            <a:extLst>
              <a:ext uri="{FF2B5EF4-FFF2-40B4-BE49-F238E27FC236}">
                <a16:creationId xmlns:a16="http://schemas.microsoft.com/office/drawing/2014/main" id="{23D2172B-B2EA-9B38-3A13-7C7D2FD580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70303" y="1264593"/>
            <a:ext cx="8533410" cy="5024388"/>
          </a:xfrm>
          <a:prstGeom prst="rect">
            <a:avLst/>
          </a:prstGeom>
        </p:spPr>
      </p:pic>
    </p:spTree>
    <p:extLst>
      <p:ext uri="{BB962C8B-B14F-4D97-AF65-F5344CB8AC3E}">
        <p14:creationId xmlns:p14="http://schemas.microsoft.com/office/powerpoint/2010/main" val="149740140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87375" y="357948"/>
            <a:ext cx="8723948" cy="1486727"/>
          </a:xfrm>
        </p:spPr>
        <p:txBody>
          <a:bodyPr rtlCol="0"/>
          <a:lstStyle/>
          <a:p>
            <a:pPr rtl="0"/>
            <a:r>
              <a:rPr lang="en-gb" sz="3600" dirty="0">
                <a:solidFill>
                  <a:srgbClr val="211A52"/>
                </a:solidFill>
                <a:latin typeface="Barlow Black" panose="00000A00000000000000" pitchFamily="2" charset="0"/>
              </a:rPr>
              <a:t>KNOWLEDGE FOR THE WORLD</a:t>
            </a:r>
            <a:br>
              <a:rPr lang="da-DK" dirty="0"/>
            </a:br>
            <a:endParaRPr lang="da-DK" dirty="0"/>
          </a:p>
        </p:txBody>
      </p:sp>
      <p:sp>
        <p:nvSpPr>
          <p:cNvPr id="11" name="Текст 7"/>
          <p:cNvSpPr txBox="1">
            <a:spLocks/>
          </p:cNvSpPr>
          <p:nvPr/>
        </p:nvSpPr>
        <p:spPr>
          <a:xfrm>
            <a:off x="9017746" y="3012967"/>
            <a:ext cx="1341110" cy="603114"/>
          </a:xfrm>
          <a:prstGeom prst="rect">
            <a:avLst/>
          </a:prstGeom>
        </p:spPr>
        <p:txBody>
          <a:bodyPr tIns="0" rtlCol="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defRPr/>
            </a:pPr>
            <a:r>
              <a:rPr lang="en-gb" sz="3600">
                <a:solidFill>
                  <a:schemeClr val="bg1"/>
                </a:solidFill>
                <a:ea typeface="Butler" charset="0"/>
                <a:cs typeface="Butler" charset="0"/>
              </a:rPr>
              <a:t>50%</a:t>
            </a:r>
            <a:endParaRPr lang="en-US" sz="3600" dirty="0">
              <a:solidFill>
                <a:schemeClr val="bg1"/>
              </a:solidFill>
              <a:ea typeface="Butler" charset="0"/>
              <a:cs typeface="Butler" charset="0"/>
            </a:endParaRPr>
          </a:p>
        </p:txBody>
      </p:sp>
      <p:sp>
        <p:nvSpPr>
          <p:cNvPr id="13" name="TextBox 22"/>
          <p:cNvSpPr txBox="1"/>
          <p:nvPr/>
        </p:nvSpPr>
        <p:spPr>
          <a:xfrm>
            <a:off x="8251543" y="5051471"/>
            <a:ext cx="3549364" cy="978729"/>
          </a:xfrm>
          <a:prstGeom prst="rect">
            <a:avLst/>
          </a:prstGeom>
          <a:noFill/>
        </p:spPr>
        <p:txBody>
          <a:bodyPr wrap="square" lIns="0" rIns="0" rtlCol="0">
            <a:spAutoFit/>
          </a:bodyPr>
          <a:lstStyle/>
          <a:p>
            <a:pPr rtl="0">
              <a:lnSpc>
                <a:spcPct val="120000"/>
              </a:lnSpc>
            </a:pPr>
            <a:r>
              <a:rPr lang="en-gb" sz="1600" dirty="0">
                <a:solidFill>
                  <a:schemeClr val="bg1">
                    <a:alpha val="80000"/>
                  </a:schemeClr>
                </a:solidFill>
              </a:rPr>
              <a:t>I 50% of all master theses </a:t>
            </a:r>
          </a:p>
          <a:p>
            <a:pPr rtl="0">
              <a:lnSpc>
                <a:spcPct val="120000"/>
              </a:lnSpc>
            </a:pPr>
            <a:r>
              <a:rPr lang="en-gb" sz="1600" dirty="0">
                <a:solidFill>
                  <a:schemeClr val="bg1">
                    <a:alpha val="80000"/>
                  </a:schemeClr>
                </a:solidFill>
              </a:rPr>
              <a:t>were prepared in collaboration with companies or other external partners</a:t>
            </a:r>
            <a:endParaRPr lang="en-GB" sz="1600" dirty="0">
              <a:solidFill>
                <a:schemeClr val="bg1">
                  <a:alpha val="80000"/>
                </a:schemeClr>
              </a:solidFill>
            </a:endParaRPr>
          </a:p>
        </p:txBody>
      </p:sp>
      <p:sp>
        <p:nvSpPr>
          <p:cNvPr id="2" name="Tekstfelt 1">
            <a:extLst>
              <a:ext uri="{FF2B5EF4-FFF2-40B4-BE49-F238E27FC236}">
                <a16:creationId xmlns:a16="http://schemas.microsoft.com/office/drawing/2014/main" id="{1CFADB64-ADD7-0758-A88C-00D730E3B3E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rPr>
              <a:t>Strategy</a:t>
            </a:r>
            <a:endParaRPr lang="da-DK" b="1" dirty="0">
              <a:solidFill>
                <a:schemeClr val="bg1"/>
              </a:solidFill>
            </a:endParaRPr>
          </a:p>
        </p:txBody>
      </p:sp>
      <p:pic>
        <p:nvPicPr>
          <p:cNvPr id="3" name="Grafik 2" descr="Mål kontur">
            <a:extLst>
              <a:ext uri="{FF2B5EF4-FFF2-40B4-BE49-F238E27FC236}">
                <a16:creationId xmlns:a16="http://schemas.microsoft.com/office/drawing/2014/main" id="{A9FF5E8A-5526-06D5-A33F-C6DF7992910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786" y="0"/>
            <a:ext cx="370290" cy="370290"/>
          </a:xfrm>
          <a:prstGeom prst="rect">
            <a:avLst/>
          </a:prstGeom>
        </p:spPr>
      </p:pic>
      <p:sp>
        <p:nvSpPr>
          <p:cNvPr id="5" name="Rektangel: afrundede hjørner 4">
            <a:extLst>
              <a:ext uri="{FF2B5EF4-FFF2-40B4-BE49-F238E27FC236}">
                <a16:creationId xmlns:a16="http://schemas.microsoft.com/office/drawing/2014/main" id="{965F1CA6-4C76-FED2-F62D-2864E37760BE}"/>
              </a:ext>
            </a:extLst>
          </p:cNvPr>
          <p:cNvSpPr/>
          <p:nvPr/>
        </p:nvSpPr>
        <p:spPr>
          <a:xfrm>
            <a:off x="864752" y="1836030"/>
            <a:ext cx="10587147" cy="379729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da-DK" dirty="0"/>
          </a:p>
        </p:txBody>
      </p:sp>
      <p:sp>
        <p:nvSpPr>
          <p:cNvPr id="9" name="Rounded Rectangle 3">
            <a:extLst>
              <a:ext uri="{FF2B5EF4-FFF2-40B4-BE49-F238E27FC236}">
                <a16:creationId xmlns:a16="http://schemas.microsoft.com/office/drawing/2014/main" id="{87E19D7F-E6F0-3CAB-76E9-29B291174AD2}"/>
              </a:ext>
            </a:extLst>
          </p:cNvPr>
          <p:cNvSpPr>
            <a:spLocks noChangeAspect="1"/>
          </p:cNvSpPr>
          <p:nvPr/>
        </p:nvSpPr>
        <p:spPr bwMode="auto">
          <a:xfrm flipV="1">
            <a:off x="1131868" y="2255188"/>
            <a:ext cx="9954124" cy="2958986"/>
          </a:xfrm>
          <a:prstGeom prst="roundRect">
            <a:avLst>
              <a:gd name="adj" fmla="val 13048"/>
            </a:avLst>
          </a:prstGeom>
          <a:ln>
            <a:solidFill>
              <a:schemeClr val="bg1"/>
            </a:solidFill>
          </a:ln>
        </p:spPr>
        <p:style>
          <a:lnRef idx="2">
            <a:schemeClr val="dk1"/>
          </a:lnRef>
          <a:fillRef idx="1">
            <a:schemeClr val="lt1"/>
          </a:fillRef>
          <a:effectRef idx="0">
            <a:schemeClr val="dk1"/>
          </a:effectRef>
          <a:fontRef idx="minor">
            <a:schemeClr val="dk1"/>
          </a:fontRef>
        </p:style>
        <p:txBody>
          <a:bodyPr vert="vert" lIns="36000" tIns="36000" rIns="36000" bIns="36000" anchor="t"/>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211A52"/>
                </a:solidFill>
                <a:effectLst/>
                <a:uLnTx/>
                <a:uFillTx/>
                <a:latin typeface="Arial"/>
                <a:ea typeface="MS PGothic" pitchFamily="34" charset="-128"/>
                <a:cs typeface="+mn-cs"/>
              </a:rPr>
              <a:t>Knowledge for the World</a:t>
            </a:r>
          </a:p>
        </p:txBody>
      </p:sp>
      <p:sp>
        <p:nvSpPr>
          <p:cNvPr id="10" name="Rektangel 9">
            <a:extLst>
              <a:ext uri="{FF2B5EF4-FFF2-40B4-BE49-F238E27FC236}">
                <a16:creationId xmlns:a16="http://schemas.microsoft.com/office/drawing/2014/main" id="{7C2FD12B-A076-6E0B-133A-EA82AAAD5047}"/>
              </a:ext>
            </a:extLst>
          </p:cNvPr>
          <p:cNvSpPr/>
          <p:nvPr/>
        </p:nvSpPr>
        <p:spPr>
          <a:xfrm>
            <a:off x="2610577" y="3848873"/>
            <a:ext cx="3909999" cy="52322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11A52"/>
                </a:solidFill>
                <a:effectLst/>
                <a:uLnTx/>
                <a:uFillTx/>
                <a:latin typeface="Barlow Medium" panose="00000600000000000000" pitchFamily="2" charset="0"/>
              </a:rPr>
              <a:t>Knowledge for the World</a:t>
            </a:r>
            <a:r>
              <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rPr>
              <a:t> </a:t>
            </a:r>
            <a: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t>2016-21
</a:t>
            </a: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A coherent and consolidated AAU</a:t>
            </a:r>
          </a:p>
        </p:txBody>
      </p:sp>
      <p:sp>
        <p:nvSpPr>
          <p:cNvPr id="12" name="Rektangel 11">
            <a:extLst>
              <a:ext uri="{FF2B5EF4-FFF2-40B4-BE49-F238E27FC236}">
                <a16:creationId xmlns:a16="http://schemas.microsoft.com/office/drawing/2014/main" id="{B6B7A1B1-859A-A573-891D-BCC0C9CC1C47}"/>
              </a:ext>
            </a:extLst>
          </p:cNvPr>
          <p:cNvSpPr/>
          <p:nvPr/>
        </p:nvSpPr>
        <p:spPr>
          <a:xfrm>
            <a:off x="3189491" y="2504356"/>
            <a:ext cx="4157645" cy="1169551"/>
          </a:xfrm>
          <a:prstGeom prst="rect">
            <a:avLst/>
          </a:prstGeom>
        </p:spPr>
        <p:txBody>
          <a:bodyPr wrap="square"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211A52"/>
                </a:solidFill>
                <a:effectLst/>
                <a:uLnTx/>
                <a:uFillTx/>
                <a:latin typeface="Barlow Medium" panose="00000600000000000000" pitchFamily="2" charset="0"/>
              </a:rPr>
              <a:t>Knowledge for the World</a:t>
            </a:r>
            <a:r>
              <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rPr>
              <a:t> </a:t>
            </a:r>
            <a: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t>2022-26
</a:t>
            </a:r>
            <a:br>
              <a:rPr kumimoji="0" lang="da-DK" sz="1400" b="1" i="0" u="none" strike="noStrike" kern="1200" cap="none" spc="0" normalizeH="0" baseline="0" noProof="0" dirty="0">
                <a:ln>
                  <a:noFill/>
                </a:ln>
                <a:solidFill>
                  <a:srgbClr val="211A52"/>
                </a:solidFill>
                <a:effectLst/>
                <a:uLnTx/>
                <a:uFillTx/>
                <a:latin typeface="Barlow Medium" panose="00000600000000000000" pitchFamily="2" charset="0"/>
              </a:rPr>
            </a:b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We are internationally recognised as a mission-oriented university that contributes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11A52"/>
                </a:solidFill>
                <a:effectLst/>
                <a:uLnTx/>
                <a:uFillTx/>
                <a:latin typeface="Barlow Medium" panose="00000600000000000000" pitchFamily="2" charset="0"/>
              </a:rPr>
              <a:t>to sustainable development</a:t>
            </a:r>
            <a:endParaRPr kumimoji="0" lang="da-DK" sz="1400" b="1" i="1" u="none" strike="noStrike" kern="1200" cap="none" spc="0" normalizeH="0" baseline="0" noProof="0" dirty="0">
              <a:ln>
                <a:noFill/>
              </a:ln>
              <a:solidFill>
                <a:srgbClr val="211A52"/>
              </a:solidFill>
              <a:effectLst/>
              <a:uLnTx/>
              <a:uFillTx/>
              <a:latin typeface="Barlow Medium" panose="00000600000000000000" pitchFamily="2" charset="0"/>
            </a:endParaRPr>
          </a:p>
        </p:txBody>
      </p:sp>
      <p:sp>
        <p:nvSpPr>
          <p:cNvPr id="14" name="Rektangel 13">
            <a:extLst>
              <a:ext uri="{FF2B5EF4-FFF2-40B4-BE49-F238E27FC236}">
                <a16:creationId xmlns:a16="http://schemas.microsoft.com/office/drawing/2014/main" id="{80C980B2-3366-08BE-27B3-D5953F39F0BE}"/>
              </a:ext>
            </a:extLst>
          </p:cNvPr>
          <p:cNvSpPr/>
          <p:nvPr/>
        </p:nvSpPr>
        <p:spPr>
          <a:xfrm>
            <a:off x="6820427" y="3901823"/>
            <a:ext cx="3135916" cy="738664"/>
          </a:xfrm>
          <a:prstGeom prst="rect">
            <a:avLst/>
          </a:prstGeom>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Professionalisation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11A52"/>
                </a:solidFill>
                <a:effectLst/>
                <a:uLnTx/>
                <a:uFillTx/>
                <a:latin typeface="Barlow Light" panose="00000400000000000000" pitchFamily="2" charset="0"/>
              </a:rPr>
              <a:t>Identity</a:t>
            </a:r>
          </a:p>
        </p:txBody>
      </p:sp>
      <p:sp>
        <p:nvSpPr>
          <p:cNvPr id="18" name="Tekstfelt 17">
            <a:extLst>
              <a:ext uri="{FF2B5EF4-FFF2-40B4-BE49-F238E27FC236}">
                <a16:creationId xmlns:a16="http://schemas.microsoft.com/office/drawing/2014/main" id="{1708F0A5-5010-08E0-08B8-BC667F52DF9F}"/>
              </a:ext>
            </a:extLst>
          </p:cNvPr>
          <p:cNvSpPr txBox="1"/>
          <p:nvPr/>
        </p:nvSpPr>
        <p:spPr>
          <a:xfrm>
            <a:off x="7885351" y="2644928"/>
            <a:ext cx="3387596" cy="954107"/>
          </a:xfrm>
          <a:prstGeom prst="rect">
            <a:avLst/>
          </a:prstGeom>
          <a:noFill/>
        </p:spPr>
        <p:txBody>
          <a:bodyPr wrap="square" rtlCol="0">
            <a:spAutoFit/>
          </a:bodyPr>
          <a:lstStyle/>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Prioritering og råderum</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Videreudvikling af AAU-særkender</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Strategisk ageren</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211A52"/>
                </a:solidFill>
                <a:effectLst/>
                <a:uLnTx/>
                <a:uFillTx/>
                <a:latin typeface="Barlow Light" panose="00000400000000000000" pitchFamily="2" charset="0"/>
              </a:rPr>
              <a:t>Digitale muligheder</a:t>
            </a:r>
          </a:p>
        </p:txBody>
      </p:sp>
      <p:grpSp>
        <p:nvGrpSpPr>
          <p:cNvPr id="23" name="Gruppe 22">
            <a:extLst>
              <a:ext uri="{FF2B5EF4-FFF2-40B4-BE49-F238E27FC236}">
                <a16:creationId xmlns:a16="http://schemas.microsoft.com/office/drawing/2014/main" id="{864F0BB7-CBD4-54D1-9F95-B163F096F920}"/>
              </a:ext>
            </a:extLst>
          </p:cNvPr>
          <p:cNvGrpSpPr/>
          <p:nvPr/>
        </p:nvGrpSpPr>
        <p:grpSpPr>
          <a:xfrm rot="21378307">
            <a:off x="6285598" y="2661864"/>
            <a:ext cx="3075028" cy="3139738"/>
            <a:chOff x="2537071" y="3295649"/>
            <a:chExt cx="1968977" cy="1610395"/>
          </a:xfrm>
        </p:grpSpPr>
        <p:sp>
          <p:nvSpPr>
            <p:cNvPr id="24" name="Bue 23">
              <a:extLst>
                <a:ext uri="{FF2B5EF4-FFF2-40B4-BE49-F238E27FC236}">
                  <a16:creationId xmlns:a16="http://schemas.microsoft.com/office/drawing/2014/main" id="{DE269060-90E6-8CBD-657B-CED7AAF43428}"/>
                </a:ext>
              </a:extLst>
            </p:cNvPr>
            <p:cNvSpPr/>
            <p:nvPr/>
          </p:nvSpPr>
          <p:spPr>
            <a:xfrm flipH="1">
              <a:off x="2537071" y="3826544"/>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5" name="Bue 24">
              <a:extLst>
                <a:ext uri="{FF2B5EF4-FFF2-40B4-BE49-F238E27FC236}">
                  <a16:creationId xmlns:a16="http://schemas.microsoft.com/office/drawing/2014/main" id="{07023A93-71BF-9ED5-43C7-3AAC57C0A337}"/>
                </a:ext>
              </a:extLst>
            </p:cNvPr>
            <p:cNvSpPr/>
            <p:nvPr/>
          </p:nvSpPr>
          <p:spPr>
            <a:xfrm flipH="1">
              <a:off x="3189813" y="3295649"/>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grpSp>
      <p:pic>
        <p:nvPicPr>
          <p:cNvPr id="29" name="Grafik 28" descr="Lyspære og blyant kontur">
            <a:extLst>
              <a:ext uri="{FF2B5EF4-FFF2-40B4-BE49-F238E27FC236}">
                <a16:creationId xmlns:a16="http://schemas.microsoft.com/office/drawing/2014/main" id="{EA868C79-1041-D894-23CF-A3AABB733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4075" y="0"/>
            <a:ext cx="914400" cy="914400"/>
          </a:xfrm>
          <a:prstGeom prst="rect">
            <a:avLst/>
          </a:prstGeom>
        </p:spPr>
      </p:pic>
    </p:spTree>
    <p:extLst>
      <p:ext uri="{BB962C8B-B14F-4D97-AF65-F5344CB8AC3E}">
        <p14:creationId xmlns:p14="http://schemas.microsoft.com/office/powerpoint/2010/main" val="135954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A65EB088-AB98-D6A7-3519-F09DF4FB55E8}"/>
              </a:ext>
            </a:extLst>
          </p:cNvPr>
          <p:cNvSpPr>
            <a:spLocks noGrp="1"/>
          </p:cNvSpPr>
          <p:nvPr>
            <p:ph type="title"/>
          </p:nvPr>
        </p:nvSpPr>
        <p:spPr>
          <a:xfrm>
            <a:off x="587374" y="359273"/>
            <a:ext cx="4490445" cy="1621619"/>
          </a:xfrm>
        </p:spPr>
        <p:txBody>
          <a:bodyPr anchor="t">
            <a:normAutofit/>
          </a:bodyPr>
          <a:lstStyle/>
          <a:p>
            <a:r>
              <a:rPr lang="da-DK" dirty="0">
                <a:latin typeface="Barlow Black" panose="00000A00000000000000" pitchFamily="2" charset="0"/>
              </a:rPr>
              <a:t>AAU VISION 2026</a:t>
            </a:r>
            <a:endParaRPr lang="en-US" dirty="0">
              <a:latin typeface="Barlow Black" panose="00000A00000000000000" pitchFamily="2" charset="0"/>
            </a:endParaRPr>
          </a:p>
        </p:txBody>
      </p:sp>
      <p:sp>
        <p:nvSpPr>
          <p:cNvPr id="21" name="Text Placeholder 3">
            <a:extLst>
              <a:ext uri="{FF2B5EF4-FFF2-40B4-BE49-F238E27FC236}">
                <a16:creationId xmlns:a16="http://schemas.microsoft.com/office/drawing/2014/main" id="{0BB8B45A-A2DC-F509-DC16-569A19531B83}"/>
              </a:ext>
            </a:extLst>
          </p:cNvPr>
          <p:cNvSpPr>
            <a:spLocks noGrp="1"/>
          </p:cNvSpPr>
          <p:nvPr>
            <p:ph type="body" sz="quarter" idx="12"/>
          </p:nvPr>
        </p:nvSpPr>
        <p:spPr>
          <a:xfrm>
            <a:off x="587375" y="1878807"/>
            <a:ext cx="6627814" cy="4016668"/>
          </a:xfrm>
        </p:spPr>
        <p:txBody>
          <a:bodyPr>
            <a:normAutofit/>
          </a:bodyPr>
          <a:lstStyle/>
          <a:p>
            <a:pPr marL="0" indent="0">
              <a:lnSpc>
                <a:spcPct val="107000"/>
              </a:lnSpc>
              <a:spcAft>
                <a:spcPts val="800"/>
              </a:spcAft>
              <a:buNone/>
            </a:pPr>
            <a:r>
              <a:rPr lang="en-US" sz="1800" b="1" dirty="0">
                <a:latin typeface="Barlow Medium" panose="00000600000000000000" pitchFamily="2" charset="0"/>
              </a:rPr>
              <a:t>We are internationally </a:t>
            </a:r>
            <a:r>
              <a:rPr lang="en-US" sz="1800" b="1" dirty="0" err="1">
                <a:latin typeface="Barlow Medium" panose="00000600000000000000" pitchFamily="2" charset="0"/>
              </a:rPr>
              <a:t>recognised</a:t>
            </a:r>
            <a:r>
              <a:rPr lang="en-US" sz="1800" b="1" dirty="0">
                <a:latin typeface="Barlow Medium" panose="00000600000000000000" pitchFamily="2" charset="0"/>
              </a:rPr>
              <a:t> as a mission-oriented university that contributes to sustainable development.</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Outstanding foundational, transformative and interdisciplinary research.</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Graduates with in-depth, discipline-specific knowledge and a focus on holistic thinking </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Developing our problem- and project-based learning model with a focus on e.g., digitalization and entrepreneurship </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An attractive partner for private companies and public sector authorities and institutions.</a:t>
            </a:r>
          </a:p>
          <a:p>
            <a:pPr marL="628650" lvl="1" indent="-171450">
              <a:lnSpc>
                <a:spcPct val="107000"/>
              </a:lnSpc>
              <a:spcAft>
                <a:spcPts val="800"/>
              </a:spcAft>
              <a:buFont typeface="Arial" panose="020B0604020202020204" pitchFamily="34" charset="0"/>
              <a:buChar char="•"/>
            </a:pPr>
            <a:r>
              <a:rPr lang="en-US" sz="1600" dirty="0">
                <a:latin typeface="Barlow Light" panose="00000400000000000000" pitchFamily="2" charset="0"/>
              </a:rPr>
              <a:t>Sustainability is a central theme. </a:t>
            </a:r>
          </a:p>
        </p:txBody>
      </p:sp>
      <p:pic>
        <p:nvPicPr>
          <p:cNvPr id="5" name="Pladsholder til billede 4">
            <a:extLst>
              <a:ext uri="{FF2B5EF4-FFF2-40B4-BE49-F238E27FC236}">
                <a16:creationId xmlns:a16="http://schemas.microsoft.com/office/drawing/2014/main" id="{BBFCD16C-AE9F-418C-A888-8611A32D27E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2" name="Tekstfelt 1">
            <a:extLst>
              <a:ext uri="{FF2B5EF4-FFF2-40B4-BE49-F238E27FC236}">
                <a16:creationId xmlns:a16="http://schemas.microsoft.com/office/drawing/2014/main" id="{9D523766-709C-876B-BE2B-4CAEDE033D65}"/>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Strategy</a:t>
            </a:r>
            <a:endParaRPr lang="da-DK" b="1" dirty="0">
              <a:solidFill>
                <a:schemeClr val="bg1"/>
              </a:solidFill>
              <a:latin typeface="Barlow Medium" panose="00000600000000000000" pitchFamily="2" charset="0"/>
            </a:endParaRPr>
          </a:p>
        </p:txBody>
      </p:sp>
      <p:pic>
        <p:nvPicPr>
          <p:cNvPr id="3" name="Grafik 2" descr="Mål kontur">
            <a:extLst>
              <a:ext uri="{FF2B5EF4-FFF2-40B4-BE49-F238E27FC236}">
                <a16:creationId xmlns:a16="http://schemas.microsoft.com/office/drawing/2014/main" id="{02ACA7B5-3094-7772-29AF-B5F294A3723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2353714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87373" y="370290"/>
            <a:ext cx="11976333" cy="2803216"/>
          </a:xfrm>
        </p:spPr>
        <p:txBody>
          <a:bodyPr>
            <a:normAutofit/>
          </a:bodyPr>
          <a:lstStyle/>
          <a:p>
            <a:pPr algn="l" fontAlgn="base"/>
            <a:r>
              <a:rPr lang="en-US" dirty="0">
                <a:latin typeface="Barlow Black" panose="00000A00000000000000" pitchFamily="2" charset="0"/>
              </a:rPr>
              <a:t>AAU’S THEMATIC APPROACH AS A MISSION-ORIENTED UNIVERSITY</a:t>
            </a:r>
            <a:endParaRPr lang="da-DK" dirty="0">
              <a:latin typeface="Barlow Black" panose="00000A00000000000000" pitchFamily="2" charset="0"/>
            </a:endParaRPr>
          </a:p>
        </p:txBody>
      </p:sp>
      <p:pic>
        <p:nvPicPr>
          <p:cNvPr id="4" name="Billede 3">
            <a:extLst>
              <a:ext uri="{FF2B5EF4-FFF2-40B4-BE49-F238E27FC236}">
                <a16:creationId xmlns:a16="http://schemas.microsoft.com/office/drawing/2014/main" id="{36D0C12A-6C10-44FB-B320-A539E68B4D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4343" y="1761889"/>
            <a:ext cx="5703315" cy="4779020"/>
          </a:xfrm>
          <a:prstGeom prst="rect">
            <a:avLst/>
          </a:prstGeom>
        </p:spPr>
      </p:pic>
      <p:cxnSp>
        <p:nvCxnSpPr>
          <p:cNvPr id="2" name="Lige forbindelse 1">
            <a:extLst>
              <a:ext uri="{FF2B5EF4-FFF2-40B4-BE49-F238E27FC236}">
                <a16:creationId xmlns:a16="http://schemas.microsoft.com/office/drawing/2014/main" id="{9EF8821A-3151-9AF4-0F41-7DC6B77CBDE7}"/>
              </a:ext>
            </a:extLst>
          </p:cNvPr>
          <p:cNvCxnSpPr/>
          <p:nvPr/>
        </p:nvCxnSpPr>
        <p:spPr>
          <a:xfrm>
            <a:off x="2184400" y="1761889"/>
            <a:ext cx="1422400" cy="740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1872D9B8-2724-F87A-24B5-0B1450EB531E}"/>
              </a:ext>
            </a:extLst>
          </p:cNvPr>
          <p:cNvCxnSpPr>
            <a:cxnSpLocks/>
          </p:cNvCxnSpPr>
          <p:nvPr/>
        </p:nvCxnSpPr>
        <p:spPr>
          <a:xfrm>
            <a:off x="1458076" y="3340100"/>
            <a:ext cx="1564524"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53131F4A-4533-0037-7272-36A4BE7970D5}"/>
              </a:ext>
            </a:extLst>
          </p:cNvPr>
          <p:cNvCxnSpPr/>
          <p:nvPr/>
        </p:nvCxnSpPr>
        <p:spPr>
          <a:xfrm flipV="1">
            <a:off x="1641728" y="4406900"/>
            <a:ext cx="1491743"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ED248F87-8227-DCA6-A7A5-5031AE6D989C}"/>
              </a:ext>
            </a:extLst>
          </p:cNvPr>
          <p:cNvCxnSpPr/>
          <p:nvPr/>
        </p:nvCxnSpPr>
        <p:spPr>
          <a:xfrm flipH="1">
            <a:off x="8661400" y="1761889"/>
            <a:ext cx="1231900" cy="48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269844BB-522F-C753-6197-DE18A40291FA}"/>
              </a:ext>
            </a:extLst>
          </p:cNvPr>
          <p:cNvCxnSpPr>
            <a:cxnSpLocks/>
          </p:cNvCxnSpPr>
          <p:nvPr/>
        </p:nvCxnSpPr>
        <p:spPr>
          <a:xfrm flipH="1">
            <a:off x="9156701" y="3217956"/>
            <a:ext cx="1577223" cy="16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5F6EB0F5-2AD6-04C9-DF80-41A6EF9C0769}"/>
              </a:ext>
            </a:extLst>
          </p:cNvPr>
          <p:cNvCxnSpPr>
            <a:cxnSpLocks/>
          </p:cNvCxnSpPr>
          <p:nvPr/>
        </p:nvCxnSpPr>
        <p:spPr>
          <a:xfrm flipH="1" flipV="1">
            <a:off x="9188450" y="4470400"/>
            <a:ext cx="1492250" cy="10033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E661F5D1-1FA9-BD72-31B4-4F06964F5CF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Strategy</a:t>
            </a:r>
            <a:endParaRPr lang="da-DK" b="1" dirty="0">
              <a:solidFill>
                <a:schemeClr val="bg1"/>
              </a:solidFill>
              <a:latin typeface="Barlow Medium" panose="00000600000000000000" pitchFamily="2" charset="0"/>
            </a:endParaRPr>
          </a:p>
        </p:txBody>
      </p:sp>
      <p:pic>
        <p:nvPicPr>
          <p:cNvPr id="11" name="Grafik 10" descr="Mål kontur">
            <a:extLst>
              <a:ext uri="{FF2B5EF4-FFF2-40B4-BE49-F238E27FC236}">
                <a16:creationId xmlns:a16="http://schemas.microsoft.com/office/drawing/2014/main" id="{EDDA1EA8-80C9-6387-F785-12538FEC435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380642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3"/>
          <p:cNvSpPr txBox="1">
            <a:spLocks/>
          </p:cNvSpPr>
          <p:nvPr/>
        </p:nvSpPr>
        <p:spPr>
          <a:xfrm>
            <a:off x="840259" y="2038067"/>
            <a:ext cx="10716039" cy="5399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endParaRPr lang="da-DK" sz="1400">
              <a:solidFill>
                <a:srgbClr val="002060"/>
              </a:solidFill>
              <a:cs typeface="Arial" panose="020B0604020202020204" pitchFamily="34" charset="0"/>
            </a:endParaRPr>
          </a:p>
        </p:txBody>
      </p:sp>
      <p:sp>
        <p:nvSpPr>
          <p:cNvPr id="2" name="Titel 1"/>
          <p:cNvSpPr>
            <a:spLocks noGrp="1"/>
          </p:cNvSpPr>
          <p:nvPr>
            <p:ph type="title"/>
          </p:nvPr>
        </p:nvSpPr>
        <p:spPr>
          <a:xfrm>
            <a:off x="587374" y="370290"/>
            <a:ext cx="8695419" cy="1474385"/>
          </a:xfrm>
        </p:spPr>
        <p:txBody>
          <a:bodyPr rtlCol="0">
            <a:normAutofit fontScale="90000"/>
          </a:bodyPr>
          <a:lstStyle/>
          <a:p>
            <a:pPr rtl="0"/>
            <a:r>
              <a:rPr lang="da-DK" dirty="0">
                <a:solidFill>
                  <a:srgbClr val="002060"/>
                </a:solidFill>
              </a:rPr>
              <a:t>AALBORG UNIVERSITETS VISION</a:t>
            </a:r>
            <a:r>
              <a:rPr lang="en-gb" dirty="0">
                <a:solidFill>
                  <a:srgbClr val="002060"/>
                </a:solidFill>
              </a:rPr>
              <a:t> </a:t>
            </a:r>
            <a:br>
              <a:rPr lang="da-DK" dirty="0">
                <a:solidFill>
                  <a:srgbClr val="002060"/>
                </a:solidFill>
              </a:rPr>
            </a:br>
            <a:r>
              <a:rPr lang="da-DK" dirty="0">
                <a:solidFill>
                  <a:srgbClr val="002060"/>
                </a:solidFill>
              </a:rPr>
              <a:t>MOD 2021</a:t>
            </a:r>
            <a:br>
              <a:rPr lang="da-DK" dirty="0">
                <a:solidFill>
                  <a:srgbClr val="002060"/>
                </a:solidFill>
              </a:rPr>
            </a:br>
            <a:endParaRPr lang="da-DK" dirty="0"/>
          </a:p>
        </p:txBody>
      </p:sp>
      <p:sp>
        <p:nvSpPr>
          <p:cNvPr id="3" name="Pladsholder til tekst 2"/>
          <p:cNvSpPr>
            <a:spLocks noGrp="1"/>
          </p:cNvSpPr>
          <p:nvPr>
            <p:ph type="body" sz="quarter" idx="12"/>
          </p:nvPr>
        </p:nvSpPr>
        <p:spPr>
          <a:xfrm>
            <a:off x="587374" y="2065337"/>
            <a:ext cx="10679340" cy="3703696"/>
          </a:xfrm>
        </p:spPr>
        <p:txBody>
          <a:bodyPr rtlCol="0">
            <a:normAutofit/>
          </a:bodyPr>
          <a:lstStyle/>
          <a:p>
            <a:pPr rtl="0"/>
            <a:r>
              <a:rPr lang="da-DK" dirty="0"/>
              <a:t>AAU fungerer og anerkendes som et universitet med en </a:t>
            </a:r>
            <a:r>
              <a:rPr lang="da-DK" b="1" dirty="0"/>
              <a:t>unik profil </a:t>
            </a:r>
            <a:r>
              <a:rPr lang="da-DK" dirty="0"/>
              <a:t>og med </a:t>
            </a:r>
            <a:r>
              <a:rPr lang="da-DK" b="1" dirty="0"/>
              <a:t>høj kvalitet </a:t>
            </a:r>
            <a:r>
              <a:rPr lang="da-DK" dirty="0"/>
              <a:t>i alle aktiviteter. </a:t>
            </a:r>
          </a:p>
          <a:p>
            <a:pPr rtl="0"/>
            <a:r>
              <a:rPr lang="da-DK" dirty="0"/>
              <a:t>AAU er internationalt anerkendt for </a:t>
            </a:r>
            <a:r>
              <a:rPr lang="da-DK" b="1" dirty="0"/>
              <a:t>fremragende problem- og løsningsorienteret forskning</a:t>
            </a:r>
            <a:r>
              <a:rPr lang="da-DK" dirty="0"/>
              <a:t>.</a:t>
            </a:r>
          </a:p>
          <a:p>
            <a:pPr rtl="0"/>
            <a:r>
              <a:rPr lang="da-DK" dirty="0"/>
              <a:t>AAU uddanner </a:t>
            </a:r>
            <a:r>
              <a:rPr lang="da-DK" b="1" dirty="0"/>
              <a:t>studerende til fremtidens samfund</a:t>
            </a:r>
            <a:r>
              <a:rPr lang="da-DK" dirty="0"/>
              <a:t>.</a:t>
            </a:r>
          </a:p>
          <a:p>
            <a:pPr rtl="0"/>
            <a:r>
              <a:rPr lang="da-DK" dirty="0"/>
              <a:t>AAU </a:t>
            </a:r>
            <a:r>
              <a:rPr lang="da-DK" b="1" dirty="0"/>
              <a:t>udlever</a:t>
            </a:r>
            <a:r>
              <a:rPr lang="da-DK" dirty="0"/>
              <a:t> </a:t>
            </a:r>
            <a:r>
              <a:rPr lang="da-DK" b="1" dirty="0"/>
              <a:t>dets grundprincipper</a:t>
            </a:r>
            <a:r>
              <a:rPr lang="da-DK" dirty="0"/>
              <a:t> for problem- og projektbaseret læring og er internatonalt anerkendt for læringsformens dokumenterede resultater. </a:t>
            </a:r>
          </a:p>
          <a:p>
            <a:pPr rtl="0"/>
            <a:r>
              <a:rPr lang="da-DK" dirty="0"/>
              <a:t>AAU er en </a:t>
            </a:r>
            <a:r>
              <a:rPr lang="da-DK" b="1" dirty="0"/>
              <a:t>attraktiv samarbejdspartner </a:t>
            </a:r>
            <a:r>
              <a:rPr lang="da-DK" dirty="0"/>
              <a:t>for virksomheder, myndigheder og institutioner, og vores vidensamarbejder er gensidige, fokuserede og særligt udvalgte. </a:t>
            </a:r>
            <a:endParaRPr lang="en-US" dirty="0"/>
          </a:p>
        </p:txBody>
      </p:sp>
      <p:pic>
        <p:nvPicPr>
          <p:cNvPr id="4" name="Billede 3"/>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605718"/>
            <a:ext cx="12349290" cy="7600739"/>
          </a:xfrm>
          <a:prstGeom prst="rect">
            <a:avLst/>
          </a:prstGeom>
        </p:spPr>
      </p:pic>
      <p:sp>
        <p:nvSpPr>
          <p:cNvPr id="6" name="Titel 2"/>
          <p:cNvSpPr txBox="1">
            <a:spLocks/>
          </p:cNvSpPr>
          <p:nvPr/>
        </p:nvSpPr>
        <p:spPr>
          <a:xfrm>
            <a:off x="2441575" y="2676493"/>
            <a:ext cx="7341129" cy="1036319"/>
          </a:xfrm>
          <a:prstGeom prst="rect">
            <a:avLst/>
          </a:prstGeom>
          <a:solidFill>
            <a:schemeClr val="bg1"/>
          </a:solidFill>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r>
              <a:rPr lang="en-gb" dirty="0">
                <a:solidFill>
                  <a:srgbClr val="211A52"/>
                </a:solidFill>
                <a:latin typeface="Barlow Black" panose="00000A00000000000000" pitchFamily="2" charset="0"/>
              </a:rPr>
              <a:t>SUSTAINABILITY AT AAU</a:t>
            </a:r>
            <a:br>
              <a:rPr lang="da-DK" dirty="0">
                <a:solidFill>
                  <a:srgbClr val="211A52"/>
                </a:solidFill>
              </a:rPr>
            </a:br>
            <a:endParaRPr lang="da-DK" dirty="0"/>
          </a:p>
        </p:txBody>
      </p:sp>
    </p:spTree>
    <p:extLst>
      <p:ext uri="{BB962C8B-B14F-4D97-AF65-F5344CB8AC3E}">
        <p14:creationId xmlns:p14="http://schemas.microsoft.com/office/powerpoint/2010/main" val="3975776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59273"/>
            <a:ext cx="6978347" cy="1621619"/>
          </a:xfrm>
        </p:spPr>
        <p:txBody>
          <a:bodyPr/>
          <a:lstStyle/>
          <a:p>
            <a:r>
              <a:rPr lang="en-US" sz="2400" dirty="0">
                <a:latin typeface="Barlow Black" panose="00000A00000000000000" pitchFamily="2" charset="0"/>
              </a:rPr>
              <a:t>AALBORG UNIVERSITY POLICY ON BALANCED AND SUSTAINABLE DEVELOPMENT</a:t>
            </a:r>
            <a:r>
              <a:rPr lang="da-DK" sz="1100" dirty="0">
                <a:latin typeface="Barlow Black" panose="00000A00000000000000" pitchFamily="2" charset="0"/>
              </a:rPr>
              <a:t>(EXCERPT)</a:t>
            </a:r>
            <a:endParaRPr lang="da-DK" sz="2400" dirty="0">
              <a:latin typeface="Barlow Black" panose="00000A00000000000000" pitchFamily="2" charset="0"/>
            </a:endParaRPr>
          </a:p>
        </p:txBody>
      </p:sp>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4" y="1832966"/>
            <a:ext cx="6383877" cy="4367418"/>
          </a:xfrm>
        </p:spPr>
        <p:txBody>
          <a:bodyPr>
            <a:normAutofit fontScale="85000" lnSpcReduction="20000"/>
          </a:bodyPr>
          <a:lstStyle/>
          <a:p>
            <a:pPr marL="0" indent="0">
              <a:buNone/>
            </a:pPr>
            <a:r>
              <a:rPr lang="da-DK" sz="1600" b="1" dirty="0">
                <a:solidFill>
                  <a:srgbClr val="211A52"/>
                </a:solidFill>
                <a:latin typeface="Barlow Light" panose="00000400000000000000" pitchFamily="2" charset="0"/>
              </a:rPr>
              <a:t>AAU </a:t>
            </a:r>
            <a:r>
              <a:rPr lang="en-US" sz="1600" b="1" dirty="0" err="1">
                <a:solidFill>
                  <a:srgbClr val="211A52"/>
                </a:solidFill>
                <a:latin typeface="Barlow Light" panose="00000400000000000000" pitchFamily="2" charset="0"/>
              </a:rPr>
              <a:t>endeavours</a:t>
            </a:r>
            <a:r>
              <a:rPr lang="da-DK" sz="1600" b="1" dirty="0">
                <a:solidFill>
                  <a:srgbClr val="211A52"/>
                </a:solidFill>
                <a:latin typeface="Barlow Light" panose="00000400000000000000" pitchFamily="2" charset="0"/>
              </a:rPr>
              <a:t> to:</a:t>
            </a:r>
            <a:endParaRPr lang="da-DK" b="1" dirty="0">
              <a:latin typeface="Barlow Light" panose="00000400000000000000" pitchFamily="2" charset="0"/>
            </a:endParaRPr>
          </a:p>
          <a:p>
            <a:endParaRPr lang="da-DK" dirty="0"/>
          </a:p>
          <a:p>
            <a:r>
              <a:rPr lang="en-US" dirty="0">
                <a:solidFill>
                  <a:srgbClr val="211A52"/>
                </a:solidFill>
                <a:latin typeface="Barlow Light" panose="00000400000000000000" pitchFamily="2" charset="0"/>
              </a:rPr>
              <a:t>Integrate environmental, financial and social sustainability at all levels of all strategic and operational activities.</a:t>
            </a:r>
          </a:p>
          <a:p>
            <a:pPr marL="0" indent="0">
              <a:buNone/>
            </a:pPr>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Embody openness, co-determination and equal opportunities for all and a high level of diversity among staff and students.</a:t>
            </a:r>
          </a:p>
          <a:p>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Offer the highest quality education that prepares graduates with knowledge, commitment, critical thinking and practical tools that enable them to contribute to a sustainable society.</a:t>
            </a:r>
          </a:p>
          <a:p>
            <a:endParaRPr lang="da-DK"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Deliver the highest quality research that contributes to sustainable and innovative solutions to societal challenges</a:t>
            </a:r>
            <a:r>
              <a:rPr lang="da-DK" dirty="0">
                <a:solidFill>
                  <a:srgbClr val="211A52"/>
                </a:solidFill>
                <a:latin typeface="Barlow Light" panose="00000400000000000000" pitchFamily="2" charset="0"/>
              </a:rPr>
              <a:t>.</a:t>
            </a:r>
            <a:br>
              <a:rPr lang="da-DK" dirty="0">
                <a:solidFill>
                  <a:srgbClr val="211A52"/>
                </a:solidFill>
                <a:latin typeface="Barlow Light" panose="00000400000000000000" pitchFamily="2" charset="0"/>
              </a:rPr>
            </a:br>
            <a:r>
              <a:rPr lang="da-DK" dirty="0">
                <a:solidFill>
                  <a:srgbClr val="211A52"/>
                </a:solidFill>
                <a:latin typeface="Barlow Light" panose="00000400000000000000" pitchFamily="2" charset="0"/>
              </a:rPr>
              <a:t> </a:t>
            </a:r>
          </a:p>
          <a:p>
            <a:r>
              <a:rPr lang="en-US" dirty="0">
                <a:solidFill>
                  <a:srgbClr val="211A52"/>
                </a:solidFill>
                <a:latin typeface="Barlow Light" panose="00000400000000000000" pitchFamily="2" charset="0"/>
              </a:rPr>
              <a:t>Take preventive measures to protect the environment and prevent the environmental impact of the operation of AAU.</a:t>
            </a:r>
          </a:p>
          <a:p>
            <a:endParaRPr lang="en-US" dirty="0">
              <a:solidFill>
                <a:srgbClr val="211A52"/>
              </a:solidFill>
              <a:latin typeface="Barlow Light" panose="00000400000000000000" pitchFamily="2" charset="0"/>
            </a:endParaRPr>
          </a:p>
          <a:p>
            <a:r>
              <a:rPr lang="en-US" dirty="0">
                <a:solidFill>
                  <a:srgbClr val="211A52"/>
                </a:solidFill>
                <a:latin typeface="Barlow Light" panose="00000400000000000000" pitchFamily="2" charset="0"/>
              </a:rPr>
              <a:t>Work with partners who contribute to sustainable development and promote sustainable development in conjunction with local, national and global actors.</a:t>
            </a:r>
            <a:endParaRPr lang="da-DK" dirty="0">
              <a:solidFill>
                <a:srgbClr val="211A52"/>
              </a:solidFill>
              <a:latin typeface="Barlow Light" panose="00000400000000000000" pitchFamily="2" charset="0"/>
            </a:endParaRPr>
          </a:p>
          <a:p>
            <a:endParaRPr lang="da-DK" dirty="0"/>
          </a:p>
        </p:txBody>
      </p:sp>
      <p:pic>
        <p:nvPicPr>
          <p:cNvPr id="7" name="Pladsholder til billede 2">
            <a:extLst>
              <a:ext uri="{FF2B5EF4-FFF2-40B4-BE49-F238E27FC236}">
                <a16:creationId xmlns:a16="http://schemas.microsoft.com/office/drawing/2014/main" id="{CA91BBA8-3C98-4E01-9A1E-8B65CBF0A393}"/>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7439025" y="0"/>
            <a:ext cx="4752975" cy="6858000"/>
          </a:xfrm>
          <a:prstGeom prst="rect">
            <a:avLst/>
          </a:prstGeom>
        </p:spPr>
      </p:pic>
      <p:sp>
        <p:nvSpPr>
          <p:cNvPr id="2" name="Tekstfelt 1">
            <a:extLst>
              <a:ext uri="{FF2B5EF4-FFF2-40B4-BE49-F238E27FC236}">
                <a16:creationId xmlns:a16="http://schemas.microsoft.com/office/drawing/2014/main" id="{3BDF2F61-0D7F-CCA7-6052-9834FDD64168}"/>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Sustainability</a:t>
            </a:r>
            <a:endParaRPr lang="da-DK" b="1" dirty="0">
              <a:solidFill>
                <a:schemeClr val="bg1"/>
              </a:solidFill>
              <a:latin typeface="Barlow Medium" panose="00000600000000000000" pitchFamily="2" charset="0"/>
            </a:endParaRPr>
          </a:p>
        </p:txBody>
      </p:sp>
      <p:pic>
        <p:nvPicPr>
          <p:cNvPr id="5" name="Grafik 4" descr="Åben hånd med plante kontur">
            <a:extLst>
              <a:ext uri="{FF2B5EF4-FFF2-40B4-BE49-F238E27FC236}">
                <a16:creationId xmlns:a16="http://schemas.microsoft.com/office/drawing/2014/main" id="{612CC820-42D4-4BEC-E644-5ABB8089AA1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239" y="-55065"/>
            <a:ext cx="480420" cy="480420"/>
          </a:xfrm>
          <a:prstGeom prst="rect">
            <a:avLst/>
          </a:prstGeom>
        </p:spPr>
      </p:pic>
      <p:pic>
        <p:nvPicPr>
          <p:cNvPr id="6" name="Pladsholder til billede 9" descr="Et billede, der indeholder Natsværmere og sommerfugle, insekt, udendørs, Bestøver&#10;&#10;Automatisk genereret beskrivelse">
            <a:extLst>
              <a:ext uri="{FF2B5EF4-FFF2-40B4-BE49-F238E27FC236}">
                <a16:creationId xmlns:a16="http://schemas.microsoft.com/office/drawing/2014/main" id="{C21D903C-90D1-E8B3-75E8-76F8BDB5E6A3}"/>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a:pattFill prst="pct10">
            <a:fgClr>
              <a:schemeClr val="tx1"/>
            </a:fgClr>
            <a:bgClr>
              <a:schemeClr val="bg1"/>
            </a:bgClr>
          </a:pattFill>
        </p:spPr>
      </p:pic>
    </p:spTree>
    <p:extLst>
      <p:ext uri="{BB962C8B-B14F-4D97-AF65-F5344CB8AC3E}">
        <p14:creationId xmlns:p14="http://schemas.microsoft.com/office/powerpoint/2010/main" val="3448563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70764"/>
            <a:ext cx="5366445" cy="1473911"/>
          </a:xfrm>
        </p:spPr>
        <p:txBody>
          <a:bodyPr anchor="t">
            <a:normAutofit/>
          </a:bodyPr>
          <a:lstStyle/>
          <a:p>
            <a:r>
              <a:rPr lang="en-GB" sz="3600" dirty="0">
                <a:solidFill>
                  <a:srgbClr val="211A52"/>
                </a:solidFill>
                <a:latin typeface="Barlow Black" panose="00000A00000000000000" pitchFamily="2" charset="0"/>
              </a:rPr>
              <a:t>CLIMATE GOALS FOR AAU</a:t>
            </a:r>
            <a:endParaRPr lang="da-DK" dirty="0">
              <a:solidFill>
                <a:srgbClr val="211A52"/>
              </a:solidFill>
              <a:latin typeface="Barlow Black" panose="00000A00000000000000" pitchFamily="2" charset="0"/>
            </a:endParaRPr>
          </a:p>
        </p:txBody>
      </p:sp>
      <p:pic>
        <p:nvPicPr>
          <p:cNvPr id="10" name="Pladsholder til billede 9" descr="Et billede, der indeholder udendørs, landskab, græs, sky&#10;&#10;Automatisk genereret beskrivelse">
            <a:extLst>
              <a:ext uri="{FF2B5EF4-FFF2-40B4-BE49-F238E27FC236}">
                <a16:creationId xmlns:a16="http://schemas.microsoft.com/office/drawing/2014/main" id="{B94899F3-25F6-4721-ACCF-1F04B41C341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5953820" y="1240418"/>
            <a:ext cx="6327080" cy="3610982"/>
          </a:xfrm>
          <a:noFill/>
        </p:spPr>
      </p:pic>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5" y="2014537"/>
            <a:ext cx="4632326" cy="3243263"/>
          </a:xfrm>
        </p:spPr>
        <p:txBody>
          <a:bodyPr>
            <a:normAutofit/>
          </a:bodyPr>
          <a:lstStyle/>
          <a:p>
            <a:pPr rtl="0"/>
            <a:r>
              <a:rPr lang="en-GB" dirty="0">
                <a:solidFill>
                  <a:srgbClr val="211A52"/>
                </a:solidFill>
                <a:latin typeface="Barlow Light" panose="00000400000000000000" pitchFamily="2" charset="0"/>
              </a:rPr>
              <a:t>AAU has reduced greenhouse gas emissions by 70% by 2030 (compared to 1990).</a:t>
            </a: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is climate neutral by 2045.</a:t>
            </a:r>
            <a:endParaRPr lang="da-DK" dirty="0">
              <a:solidFill>
                <a:srgbClr val="211A52"/>
              </a:solidFill>
              <a:latin typeface="Barlow Light" panose="00000400000000000000" pitchFamily="2" charset="0"/>
            </a:endParaRPr>
          </a:p>
          <a:p>
            <a:pPr rtl="0"/>
            <a:r>
              <a:rPr lang="en-GB" dirty="0">
                <a:solidFill>
                  <a:srgbClr val="211A52"/>
                </a:solidFill>
                <a:latin typeface="Barlow Light" panose="00000400000000000000" pitchFamily="2" charset="0"/>
              </a:rPr>
              <a:t>AAU will contribute to Denmark achieving the 70% target by 2030 and climate neutrality by 2045 in the best and cheapest way, as well as work on making it technologically, organisationally and humanely possible to fine-tune these goals. </a:t>
            </a:r>
            <a:endParaRPr lang="da-DK" dirty="0">
              <a:solidFill>
                <a:srgbClr val="211A52"/>
              </a:solidFill>
              <a:latin typeface="Barlow Light" panose="00000400000000000000" pitchFamily="2" charset="0"/>
            </a:endParaRPr>
          </a:p>
          <a:p>
            <a:pPr>
              <a:spcBef>
                <a:spcPts val="1200"/>
              </a:spcBef>
            </a:pPr>
            <a:endParaRPr lang="da-DK" dirty="0"/>
          </a:p>
        </p:txBody>
      </p:sp>
      <p:sp>
        <p:nvSpPr>
          <p:cNvPr id="2" name="Tekstfelt 1">
            <a:extLst>
              <a:ext uri="{FF2B5EF4-FFF2-40B4-BE49-F238E27FC236}">
                <a16:creationId xmlns:a16="http://schemas.microsoft.com/office/drawing/2014/main" id="{7E6A735B-3083-6F6C-ADDA-83A983472C5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err="1">
                <a:solidFill>
                  <a:schemeClr val="bg1"/>
                </a:solidFill>
                <a:latin typeface="Barlow Medium" panose="00000600000000000000" pitchFamily="2" charset="0"/>
              </a:rPr>
              <a:t>Sustainability</a:t>
            </a:r>
            <a:endParaRPr lang="da-DK" b="1" dirty="0">
              <a:solidFill>
                <a:schemeClr val="bg1"/>
              </a:solidFill>
              <a:latin typeface="Barlow Medium" panose="00000600000000000000" pitchFamily="2" charset="0"/>
            </a:endParaRPr>
          </a:p>
        </p:txBody>
      </p:sp>
      <p:pic>
        <p:nvPicPr>
          <p:cNvPr id="13" name="Grafik 12" descr="Åben hånd med plante kontur">
            <a:extLst>
              <a:ext uri="{FF2B5EF4-FFF2-40B4-BE49-F238E27FC236}">
                <a16:creationId xmlns:a16="http://schemas.microsoft.com/office/drawing/2014/main" id="{A1530F6B-ADBD-A094-5106-5DE94A87177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3239" y="-55065"/>
            <a:ext cx="480420" cy="480420"/>
          </a:xfrm>
          <a:prstGeom prst="rect">
            <a:avLst/>
          </a:prstGeom>
        </p:spPr>
      </p:pic>
    </p:spTree>
    <p:extLst>
      <p:ext uri="{BB962C8B-B14F-4D97-AF65-F5344CB8AC3E}">
        <p14:creationId xmlns:p14="http://schemas.microsoft.com/office/powerpoint/2010/main" val="264911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470153" y="1143001"/>
            <a:ext cx="7624233" cy="977900"/>
          </a:xfrm>
          <a:prstGeom prst="rect">
            <a:avLst/>
          </a:prstGeom>
        </p:spPr>
        <p:txBody>
          <a:bodyPr lIns="0" tIns="0" rIns="0" bIns="0"/>
          <a:lstStyle/>
          <a:p>
            <a:pPr marL="52915" algn="ctr">
              <a:lnSpc>
                <a:spcPts val="3384"/>
              </a:lnSpc>
              <a:tabLst>
                <a:tab pos="1509286" algn="l"/>
                <a:tab pos="2126351" algn="l"/>
                <a:tab pos="2599326" algn="l"/>
                <a:tab pos="4221767" algn="l"/>
              </a:tabLst>
              <a:defRPr/>
            </a:pPr>
            <a:endParaRPr sz="3100" b="1" kern="0" cap="all" spc="256" dirty="0">
              <a:solidFill>
                <a:srgbClr val="211A52"/>
              </a:solidFill>
              <a:latin typeface="Arial"/>
              <a:cs typeface="Arial"/>
            </a:endParaRPr>
          </a:p>
        </p:txBody>
      </p:sp>
      <p:sp>
        <p:nvSpPr>
          <p:cNvPr id="33" name="object 7"/>
          <p:cNvSpPr txBox="1"/>
          <p:nvPr/>
        </p:nvSpPr>
        <p:spPr>
          <a:xfrm>
            <a:off x="1016000" y="6126164"/>
            <a:ext cx="9584267" cy="295276"/>
          </a:xfrm>
          <a:prstGeom prst="rect">
            <a:avLst/>
          </a:prstGeom>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224"/>
              </a:spcBef>
              <a:defRPr/>
            </a:pPr>
            <a:r>
              <a:rPr lang="da-DK" sz="1000" b="1" kern="0" cap="all" spc="256" dirty="0">
                <a:solidFill>
                  <a:schemeClr val="tx1">
                    <a:lumMod val="50000"/>
                    <a:lumOff val="50000"/>
                  </a:schemeClr>
                </a:solidFill>
                <a:latin typeface="Arial"/>
                <a:cs typeface="Arial"/>
              </a:rPr>
              <a:t>Det sundhedsvidenskabelige fakultet</a:t>
            </a:r>
          </a:p>
          <a:p>
            <a:pPr algn="ctr">
              <a:spcBef>
                <a:spcPts val="224"/>
              </a:spcBef>
              <a:defRPr/>
            </a:pPr>
            <a:r>
              <a:rPr lang="da-DK" sz="1000" kern="0" cap="all" spc="256" dirty="0">
                <a:solidFill>
                  <a:schemeClr val="tx1">
                    <a:lumMod val="50000"/>
                    <a:lumOff val="50000"/>
                  </a:schemeClr>
                </a:solidFill>
                <a:latin typeface="Arial"/>
                <a:cs typeface="Arial"/>
              </a:rPr>
              <a:t>AALBORG universitet</a:t>
            </a:r>
          </a:p>
        </p:txBody>
      </p:sp>
      <p:sp>
        <p:nvSpPr>
          <p:cNvPr id="2" name="Rektangel 1"/>
          <p:cNvSpPr/>
          <p:nvPr/>
        </p:nvSpPr>
        <p:spPr>
          <a:xfrm>
            <a:off x="-1117600" y="-381000"/>
            <a:ext cx="13309600" cy="7861300"/>
          </a:xfrm>
          <a:prstGeom prst="rect">
            <a:avLst/>
          </a:prstGeom>
          <a:solidFill>
            <a:srgbClr val="26224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a:defRPr/>
            </a:pPr>
            <a:endParaRPr lang="da-DK"/>
          </a:p>
        </p:txBody>
      </p:sp>
      <p:pic>
        <p:nvPicPr>
          <p:cNvPr id="5" name="Billede 4" descr="Et billede, der indeholder tekst, Font/skrifttype, plakat, Grafik&#10;&#10;Automatisk genereret beskrivelse">
            <a:extLst>
              <a:ext uri="{FF2B5EF4-FFF2-40B4-BE49-F238E27FC236}">
                <a16:creationId xmlns:a16="http://schemas.microsoft.com/office/drawing/2014/main" id="{F6746C39-AFF2-A589-DD20-C522FF4EC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319" y="2766056"/>
            <a:ext cx="1501361" cy="1757691"/>
          </a:xfrm>
          <a:prstGeom prst="rect">
            <a:avLst/>
          </a:prstGeom>
        </p:spPr>
      </p:pic>
    </p:spTree>
    <p:extLst>
      <p:ext uri="{BB962C8B-B14F-4D97-AF65-F5344CB8AC3E}">
        <p14:creationId xmlns:p14="http://schemas.microsoft.com/office/powerpoint/2010/main" val="34725649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6" y="370291"/>
            <a:ext cx="9159739" cy="1474385"/>
          </a:xfrm>
        </p:spPr>
        <p:txBody>
          <a:bodyPr/>
          <a:lstStyle/>
          <a:p>
            <a:r>
              <a:rPr lang="da-DK" b="1" spc="300" dirty="0">
                <a:solidFill>
                  <a:srgbClr val="211A52"/>
                </a:solidFill>
                <a:latin typeface="Barlow Black" panose="00000A00000000000000" pitchFamily="2" charset="0"/>
              </a:rPr>
              <a:t>MANAGEMENT - ENGINEERING</a:t>
            </a:r>
          </a:p>
        </p:txBody>
      </p:sp>
      <p:sp>
        <p:nvSpPr>
          <p:cNvPr id="25" name="Tekstboks 24"/>
          <p:cNvSpPr txBox="1"/>
          <p:nvPr/>
        </p:nvSpPr>
        <p:spPr>
          <a:xfrm>
            <a:off x="7279805" y="2949286"/>
            <a:ext cx="2159563"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Kim Lambertsen Larsen </a:t>
            </a:r>
          </a:p>
          <a:p>
            <a:pPr defTabSz="1171980"/>
            <a:r>
              <a:rPr lang="da-DK" sz="1200" dirty="0">
                <a:solidFill>
                  <a:srgbClr val="211A52"/>
                </a:solidFill>
                <a:latin typeface="Barlow" pitchFamily="2" charset="77"/>
              </a:rPr>
              <a:t>Head of Department</a:t>
            </a:r>
          </a:p>
          <a:p>
            <a:pPr defTabSz="1171980"/>
            <a:r>
              <a:rPr lang="da-DK" sz="1200" dirty="0" err="1">
                <a:solidFill>
                  <a:srgbClr val="211A52"/>
                </a:solidFill>
                <a:latin typeface="Barlow" pitchFamily="2" charset="77"/>
              </a:rPr>
              <a:t>Chemistry</a:t>
            </a:r>
            <a:r>
              <a:rPr lang="da-DK" sz="1200" dirty="0">
                <a:solidFill>
                  <a:srgbClr val="211A52"/>
                </a:solidFill>
                <a:latin typeface="Barlow" pitchFamily="2" charset="77"/>
              </a:rPr>
              <a:t> and Bioscience </a:t>
            </a:r>
          </a:p>
        </p:txBody>
      </p:sp>
      <p:sp>
        <p:nvSpPr>
          <p:cNvPr id="27" name="Tekstboks 26"/>
          <p:cNvSpPr txBox="1"/>
          <p:nvPr/>
        </p:nvSpPr>
        <p:spPr>
          <a:xfrm>
            <a:off x="4282421" y="2954014"/>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Jens Chr. </a:t>
            </a:r>
            <a:r>
              <a:rPr lang="da-DK" sz="1300" b="1" dirty="0" err="1">
                <a:solidFill>
                  <a:srgbClr val="211A52"/>
                </a:solidFill>
                <a:latin typeface="Barlow Medium" panose="00000600000000000000" pitchFamily="2" charset="0"/>
              </a:rPr>
              <a:t>Rauhe</a:t>
            </a:r>
            <a:r>
              <a:rPr lang="da-DK" sz="1300" b="1" dirty="0">
                <a:solidFill>
                  <a:srgbClr val="211A52"/>
                </a:solidFill>
                <a:latin typeface="Barlow Medium" panose="00000600000000000000" pitchFamily="2" charset="0"/>
              </a:rPr>
              <a:t> </a:t>
            </a:r>
          </a:p>
          <a:p>
            <a:pPr defTabSz="1171980"/>
            <a:r>
              <a:rPr lang="da-DK" sz="1200" dirty="0">
                <a:solidFill>
                  <a:srgbClr val="211A52"/>
                </a:solidFill>
                <a:latin typeface="Barlow" pitchFamily="2" charset="77"/>
              </a:rPr>
              <a:t>Head of Department Materials and </a:t>
            </a:r>
            <a:r>
              <a:rPr lang="da-DK" sz="1200" dirty="0" err="1">
                <a:solidFill>
                  <a:srgbClr val="211A52"/>
                </a:solidFill>
                <a:latin typeface="Barlow" pitchFamily="2" charset="77"/>
              </a:rPr>
              <a:t>Production</a:t>
            </a:r>
            <a:r>
              <a:rPr lang="da-DK" sz="1200" dirty="0">
                <a:solidFill>
                  <a:srgbClr val="211A52"/>
                </a:solidFill>
                <a:latin typeface="Barlow" pitchFamily="2" charset="77"/>
              </a:rPr>
              <a:t> </a:t>
            </a:r>
          </a:p>
        </p:txBody>
      </p:sp>
      <p:sp>
        <p:nvSpPr>
          <p:cNvPr id="28" name="Tekstboks 27"/>
          <p:cNvSpPr txBox="1"/>
          <p:nvPr/>
        </p:nvSpPr>
        <p:spPr>
          <a:xfrm>
            <a:off x="4282421" y="4324815"/>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Lasse Rosendahl</a:t>
            </a:r>
          </a:p>
          <a:p>
            <a:pPr defTabSz="1171980"/>
            <a:r>
              <a:rPr lang="da-DK" sz="1200" dirty="0">
                <a:solidFill>
                  <a:srgbClr val="211A52"/>
                </a:solidFill>
                <a:latin typeface="Barlow" pitchFamily="2" charset="77"/>
              </a:rPr>
              <a:t>Head of Department</a:t>
            </a:r>
          </a:p>
          <a:p>
            <a:pPr defTabSz="1171980"/>
            <a:r>
              <a:rPr lang="da-DK" sz="1200" dirty="0">
                <a:solidFill>
                  <a:srgbClr val="211A52"/>
                </a:solidFill>
                <a:latin typeface="Barlow" pitchFamily="2" charset="77"/>
              </a:rPr>
              <a:t>Energy</a:t>
            </a:r>
          </a:p>
        </p:txBody>
      </p:sp>
      <p:sp>
        <p:nvSpPr>
          <p:cNvPr id="29" name="Tekstboks 28"/>
          <p:cNvSpPr txBox="1"/>
          <p:nvPr/>
        </p:nvSpPr>
        <p:spPr>
          <a:xfrm>
            <a:off x="7402071" y="4232482"/>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Henrik </a:t>
            </a:r>
            <a:r>
              <a:rPr lang="da-DK" sz="1300" b="1" dirty="0" err="1">
                <a:solidFill>
                  <a:srgbClr val="211A52"/>
                </a:solidFill>
                <a:latin typeface="Barlow Medium" panose="00000600000000000000" pitchFamily="2" charset="0"/>
              </a:rPr>
              <a:t>Brohus</a:t>
            </a:r>
            <a:endParaRPr lang="da-DK" sz="1300" b="1" dirty="0">
              <a:solidFill>
                <a:srgbClr val="211A52"/>
              </a:solidFill>
              <a:latin typeface="Barlow Medium" panose="00000600000000000000" pitchFamily="2" charset="0"/>
            </a:endParaRPr>
          </a:p>
          <a:p>
            <a:pPr defTabSz="1171980"/>
            <a:r>
              <a:rPr lang="en-gb" sz="1200" dirty="0">
                <a:solidFill>
                  <a:srgbClr val="211A52"/>
                </a:solidFill>
                <a:latin typeface="Barlow" pitchFamily="2" charset="77"/>
              </a:rPr>
              <a:t>Head of Admissions Course</a:t>
            </a:r>
            <a:endParaRPr lang="da-DK" sz="1200" dirty="0">
              <a:solidFill>
                <a:srgbClr val="211A52"/>
              </a:solidFill>
              <a:latin typeface="Barlow" pitchFamily="2" charset="77"/>
            </a:endParaRPr>
          </a:p>
        </p:txBody>
      </p:sp>
      <p:pic>
        <p:nvPicPr>
          <p:cNvPr id="53" name="Billede 5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05206" y="4298334"/>
            <a:ext cx="873600" cy="1121659"/>
          </a:xfrm>
          <a:prstGeom prst="rect">
            <a:avLst/>
          </a:prstGeom>
        </p:spPr>
      </p:pic>
      <p:pic>
        <p:nvPicPr>
          <p:cNvPr id="54" name="Billede 5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61673" y="4293683"/>
            <a:ext cx="873600" cy="1121659"/>
          </a:xfrm>
          <a:prstGeom prst="rect">
            <a:avLst/>
          </a:prstGeom>
        </p:spPr>
      </p:pic>
      <p:grpSp>
        <p:nvGrpSpPr>
          <p:cNvPr id="10" name="Gruppe 9"/>
          <p:cNvGrpSpPr/>
          <p:nvPr/>
        </p:nvGrpSpPr>
        <p:grpSpPr>
          <a:xfrm>
            <a:off x="6394206" y="1417638"/>
            <a:ext cx="2896311" cy="1123200"/>
            <a:chOff x="3401214" y="1424938"/>
            <a:chExt cx="2896311" cy="1123200"/>
          </a:xfrm>
        </p:grpSpPr>
        <p:sp>
          <p:nvSpPr>
            <p:cNvPr id="20" name="Tekstboks 19"/>
            <p:cNvSpPr txBox="1"/>
            <p:nvPr/>
          </p:nvSpPr>
          <p:spPr>
            <a:xfrm>
              <a:off x="4282421" y="1424940"/>
              <a:ext cx="2015104" cy="503061"/>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Olav Geil</a:t>
              </a:r>
            </a:p>
            <a:p>
              <a:pPr defTabSz="1171980"/>
              <a:r>
                <a:rPr lang="da-DK" sz="1200" dirty="0">
                  <a:solidFill>
                    <a:srgbClr val="211A52"/>
                  </a:solidFill>
                  <a:latin typeface="Barlow" pitchFamily="2" charset="77"/>
                </a:rPr>
                <a:t>Vice Dean for Education </a:t>
              </a:r>
            </a:p>
          </p:txBody>
        </p:sp>
        <p:pic>
          <p:nvPicPr>
            <p:cNvPr id="8" name="Billed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01214" y="1424938"/>
              <a:ext cx="874800" cy="1123200"/>
            </a:xfrm>
            <a:prstGeom prst="rect">
              <a:avLst/>
            </a:prstGeom>
          </p:spPr>
        </p:pic>
      </p:grpSp>
      <p:grpSp>
        <p:nvGrpSpPr>
          <p:cNvPr id="12" name="Gruppe 11"/>
          <p:cNvGrpSpPr/>
          <p:nvPr/>
        </p:nvGrpSpPr>
        <p:grpSpPr>
          <a:xfrm>
            <a:off x="3404488" y="1443528"/>
            <a:ext cx="2891930" cy="1123200"/>
            <a:chOff x="9296135" y="1424944"/>
            <a:chExt cx="2891930" cy="1123200"/>
          </a:xfrm>
        </p:grpSpPr>
        <p:sp>
          <p:nvSpPr>
            <p:cNvPr id="30" name="Tekstboks 29"/>
            <p:cNvSpPr txBox="1"/>
            <p:nvPr/>
          </p:nvSpPr>
          <p:spPr>
            <a:xfrm>
              <a:off x="10172961" y="1424944"/>
              <a:ext cx="2015104" cy="687727"/>
            </a:xfrm>
            <a:prstGeom prst="rect">
              <a:avLst/>
            </a:prstGeom>
            <a:noFill/>
          </p:spPr>
          <p:txBody>
            <a:bodyPr wrap="square" lIns="117198" tIns="58598" rIns="117198" bIns="58598" rtlCol="0">
              <a:spAutoFit/>
            </a:bodyPr>
            <a:lstStyle/>
            <a:p>
              <a:pPr defTabSz="1171980"/>
              <a:r>
                <a:rPr lang="da-DK" sz="1300" b="1" dirty="0">
                  <a:solidFill>
                    <a:srgbClr val="211A52"/>
                  </a:solidFill>
                  <a:latin typeface="Barlow Medium" panose="00000600000000000000" pitchFamily="2" charset="0"/>
                </a:rPr>
                <a:t>John K. Pedersen</a:t>
              </a:r>
            </a:p>
            <a:p>
              <a:pPr defTabSz="1171980"/>
              <a:r>
                <a:rPr lang="da-DK" sz="1200" dirty="0">
                  <a:solidFill>
                    <a:srgbClr val="211A52"/>
                  </a:solidFill>
                  <a:latin typeface="Barlow" pitchFamily="2" charset="77"/>
                </a:rPr>
                <a:t>Vice Dean for Research and Innovation</a:t>
              </a:r>
            </a:p>
          </p:txBody>
        </p:sp>
        <p:pic>
          <p:nvPicPr>
            <p:cNvPr id="5" name="Billed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96135" y="1424944"/>
              <a:ext cx="874800" cy="1123200"/>
            </a:xfrm>
            <a:prstGeom prst="rect">
              <a:avLst/>
            </a:prstGeom>
            <a:ln>
              <a:noFill/>
            </a:ln>
          </p:spPr>
        </p:pic>
      </p:grpSp>
      <p:pic>
        <p:nvPicPr>
          <p:cNvPr id="32" name="Billede 31" descr="Et billede, der indeholder mand, person, briller&#10;&#10;Automatisk genereret beskrivelse">
            <a:extLst>
              <a:ext uri="{FF2B5EF4-FFF2-40B4-BE49-F238E27FC236}">
                <a16:creationId xmlns:a16="http://schemas.microsoft.com/office/drawing/2014/main" id="{A028C77D-82E8-4C05-ABA4-D95E3BF8978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97760" y="2883534"/>
            <a:ext cx="874800" cy="1123200"/>
          </a:xfrm>
          <a:prstGeom prst="rect">
            <a:avLst/>
          </a:prstGeom>
        </p:spPr>
      </p:pic>
      <p:pic>
        <p:nvPicPr>
          <p:cNvPr id="3" name="Billede 2">
            <a:extLst>
              <a:ext uri="{FF2B5EF4-FFF2-40B4-BE49-F238E27FC236}">
                <a16:creationId xmlns:a16="http://schemas.microsoft.com/office/drawing/2014/main" id="{0D9F1B9F-72F1-8F52-C274-41DBD8A5C6B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05078" y="2832179"/>
            <a:ext cx="841067" cy="1261601"/>
          </a:xfrm>
          <a:prstGeom prst="rect">
            <a:avLst/>
          </a:prstGeom>
        </p:spPr>
      </p:pic>
      <p:sp>
        <p:nvSpPr>
          <p:cNvPr id="7" name="Tekstboks 3">
            <a:extLst>
              <a:ext uri="{FF2B5EF4-FFF2-40B4-BE49-F238E27FC236}">
                <a16:creationId xmlns:a16="http://schemas.microsoft.com/office/drawing/2014/main" id="{72A609BB-EB47-F956-3751-6AE50F721D4C}"/>
              </a:ext>
            </a:extLst>
          </p:cNvPr>
          <p:cNvSpPr txBox="1"/>
          <p:nvPr/>
        </p:nvSpPr>
        <p:spPr>
          <a:xfrm>
            <a:off x="1689013" y="1424944"/>
            <a:ext cx="1585815" cy="503061"/>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Calibri" panose="020F0502020204030204" pitchFamily="34" charset="0"/>
              </a:rPr>
              <a:t>Thomas Bak</a:t>
            </a:r>
          </a:p>
          <a:p>
            <a:pPr defTabSz="1171980"/>
            <a:r>
              <a:rPr lang="da-DK" sz="1200" dirty="0">
                <a:solidFill>
                  <a:srgbClr val="211A52"/>
                </a:solidFill>
                <a:latin typeface="Barlow" pitchFamily="2" charset="77"/>
              </a:rPr>
              <a:t>I</a:t>
            </a:r>
            <a:r>
              <a:rPr lang="da-DK" sz="1200" b="0" i="0" u="none" strike="noStrike" dirty="0">
                <a:solidFill>
                  <a:srgbClr val="211A52"/>
                </a:solidFill>
                <a:effectLst/>
                <a:latin typeface="Barlow" pitchFamily="2" charset="77"/>
              </a:rPr>
              <a:t>nterim</a:t>
            </a:r>
            <a:r>
              <a:rPr lang="da-DK" sz="1200" u="none" strike="noStrike" dirty="0">
                <a:solidFill>
                  <a:srgbClr val="211A52"/>
                </a:solidFill>
                <a:effectLst/>
                <a:latin typeface="Barlow" pitchFamily="2" charset="77"/>
              </a:rPr>
              <a:t> Dean</a:t>
            </a:r>
            <a:endParaRPr lang="da-DK" sz="1200" dirty="0">
              <a:solidFill>
                <a:srgbClr val="211A52"/>
              </a:solidFill>
              <a:latin typeface="Barlow" pitchFamily="2" charset="77"/>
            </a:endParaRPr>
          </a:p>
        </p:txBody>
      </p:sp>
      <p:pic>
        <p:nvPicPr>
          <p:cNvPr id="9" name="Billede 8">
            <a:extLst>
              <a:ext uri="{FF2B5EF4-FFF2-40B4-BE49-F238E27FC236}">
                <a16:creationId xmlns:a16="http://schemas.microsoft.com/office/drawing/2014/main" id="{FAFC4605-957F-A315-4D7C-077A2A2A0786}"/>
              </a:ext>
            </a:extLst>
          </p:cNvPr>
          <p:cNvPicPr>
            <a:picLocks noChangeAspect="1"/>
          </p:cNvPicPr>
          <p:nvPr/>
        </p:nvPicPr>
        <p:blipFill>
          <a:blip r:embed="rId8">
            <a:extLst>
              <a:ext uri="{28A0092B-C50C-407E-A947-70E740481C1C}">
                <a14:useLocalDpi xmlns:a14="http://schemas.microsoft.com/office/drawing/2010/main" val="0"/>
              </a:ext>
            </a:extLst>
          </a:blip>
          <a:srcRect t="445" b="445"/>
          <a:stretch/>
        </p:blipFill>
        <p:spPr>
          <a:xfrm>
            <a:off x="790195" y="2899752"/>
            <a:ext cx="898817" cy="1123200"/>
          </a:xfrm>
          <a:prstGeom prst="rect">
            <a:avLst/>
          </a:prstGeom>
        </p:spPr>
      </p:pic>
      <p:sp>
        <p:nvSpPr>
          <p:cNvPr id="11" name="Tekstboks 22">
            <a:extLst>
              <a:ext uri="{FF2B5EF4-FFF2-40B4-BE49-F238E27FC236}">
                <a16:creationId xmlns:a16="http://schemas.microsoft.com/office/drawing/2014/main" id="{0AC708E7-4AE9-85A5-8E5A-AA9B354B6CC8}"/>
              </a:ext>
            </a:extLst>
          </p:cNvPr>
          <p:cNvSpPr txBox="1"/>
          <p:nvPr/>
        </p:nvSpPr>
        <p:spPr>
          <a:xfrm>
            <a:off x="1689022" y="2954014"/>
            <a:ext cx="1831913" cy="887782"/>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Barlow" pitchFamily="2" charset="77"/>
              </a:rPr>
              <a:t>John K. Pedersen</a:t>
            </a:r>
          </a:p>
          <a:p>
            <a:pPr defTabSz="1171980"/>
            <a:r>
              <a:rPr lang="da-DK" sz="1200" dirty="0">
                <a:solidFill>
                  <a:srgbClr val="211A52"/>
                </a:solidFill>
                <a:latin typeface="Barlow" pitchFamily="2" charset="77"/>
              </a:rPr>
              <a:t>I</a:t>
            </a:r>
            <a:r>
              <a:rPr lang="da-DK" sz="1200" b="0" i="0" u="none" strike="noStrike" dirty="0">
                <a:solidFill>
                  <a:srgbClr val="211A52"/>
                </a:solidFill>
                <a:effectLst/>
                <a:latin typeface="Barlow" pitchFamily="2" charset="77"/>
              </a:rPr>
              <a:t>nterim</a:t>
            </a:r>
            <a:r>
              <a:rPr lang="da-DK" sz="1200" u="none" strike="noStrike" dirty="0">
                <a:solidFill>
                  <a:srgbClr val="211A52"/>
                </a:solidFill>
                <a:effectLst/>
                <a:latin typeface="Barlow" pitchFamily="2" charset="77"/>
              </a:rPr>
              <a:t> Head of Department</a:t>
            </a:r>
            <a:endParaRPr lang="da-DK" sz="1200" dirty="0">
              <a:solidFill>
                <a:srgbClr val="211A52"/>
              </a:solidFill>
              <a:latin typeface="Barlow" pitchFamily="2" charset="77"/>
            </a:endParaRPr>
          </a:p>
          <a:p>
            <a:pPr defTabSz="1171980"/>
            <a:r>
              <a:rPr lang="da-DK" sz="1200" dirty="0">
                <a:solidFill>
                  <a:srgbClr val="211A52"/>
                </a:solidFill>
                <a:latin typeface="Barlow" pitchFamily="2" charset="77"/>
              </a:rPr>
              <a:t>The </a:t>
            </a:r>
            <a:r>
              <a:rPr lang="da-DK" sz="1200" dirty="0" err="1">
                <a:solidFill>
                  <a:srgbClr val="211A52"/>
                </a:solidFill>
                <a:latin typeface="Barlow" pitchFamily="2" charset="77"/>
              </a:rPr>
              <a:t>Built</a:t>
            </a:r>
            <a:r>
              <a:rPr lang="da-DK" sz="1200" dirty="0">
                <a:solidFill>
                  <a:srgbClr val="211A52"/>
                </a:solidFill>
                <a:latin typeface="Barlow" pitchFamily="2" charset="77"/>
              </a:rPr>
              <a:t> Environment</a:t>
            </a:r>
          </a:p>
        </p:txBody>
      </p:sp>
      <p:pic>
        <p:nvPicPr>
          <p:cNvPr id="13" name="Billede 12">
            <a:extLst>
              <a:ext uri="{FF2B5EF4-FFF2-40B4-BE49-F238E27FC236}">
                <a16:creationId xmlns:a16="http://schemas.microsoft.com/office/drawing/2014/main" id="{D15B590B-8591-9429-AB35-37646C35A30F}"/>
              </a:ext>
            </a:extLst>
          </p:cNvPr>
          <p:cNvPicPr>
            <a:picLocks noChangeAspect="1"/>
          </p:cNvPicPr>
          <p:nvPr/>
        </p:nvPicPr>
        <p:blipFill rotWithShape="1">
          <a:blip r:embed="rId9">
            <a:extLst>
              <a:ext uri="{28A0092B-C50C-407E-A947-70E740481C1C}">
                <a14:useLocalDpi xmlns:a14="http://schemas.microsoft.com/office/drawing/2010/main" val="0"/>
              </a:ext>
            </a:extLst>
          </a:blip>
          <a:srcRect l="9357" t="13" r="-1" b="10659"/>
          <a:stretch/>
        </p:blipFill>
        <p:spPr>
          <a:xfrm>
            <a:off x="790195" y="4375338"/>
            <a:ext cx="886208" cy="1123200"/>
          </a:xfrm>
          <a:prstGeom prst="rect">
            <a:avLst/>
          </a:prstGeom>
        </p:spPr>
      </p:pic>
      <p:sp>
        <p:nvSpPr>
          <p:cNvPr id="14" name="Tekstboks 25">
            <a:extLst>
              <a:ext uri="{FF2B5EF4-FFF2-40B4-BE49-F238E27FC236}">
                <a16:creationId xmlns:a16="http://schemas.microsoft.com/office/drawing/2014/main" id="{59AB668D-4E3D-621E-DD4C-80EB50EDD6DC}"/>
              </a:ext>
            </a:extLst>
          </p:cNvPr>
          <p:cNvSpPr txBox="1"/>
          <p:nvPr/>
        </p:nvSpPr>
        <p:spPr>
          <a:xfrm>
            <a:off x="1689013" y="4342900"/>
            <a:ext cx="2015104" cy="872393"/>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Barlow" pitchFamily="2" charset="77"/>
              </a:rPr>
              <a:t>Olav Geil</a:t>
            </a:r>
          </a:p>
          <a:p>
            <a:pPr defTabSz="1171980"/>
            <a:r>
              <a:rPr lang="da-DK" sz="1200" dirty="0">
                <a:solidFill>
                  <a:srgbClr val="211A52"/>
                </a:solidFill>
                <a:latin typeface="Barlow" pitchFamily="2" charset="77"/>
              </a:rPr>
              <a:t>I</a:t>
            </a:r>
            <a:r>
              <a:rPr lang="da-DK" sz="1200" b="0" i="0" u="none" strike="noStrike" dirty="0">
                <a:solidFill>
                  <a:srgbClr val="211A52"/>
                </a:solidFill>
                <a:effectLst/>
                <a:latin typeface="Barlow" pitchFamily="2" charset="77"/>
              </a:rPr>
              <a:t>nterim</a:t>
            </a:r>
            <a:r>
              <a:rPr lang="da-DK" sz="1200" u="none" strike="noStrike" dirty="0">
                <a:solidFill>
                  <a:srgbClr val="211A52"/>
                </a:solidFill>
                <a:effectLst/>
                <a:latin typeface="Barlow" pitchFamily="2" charset="77"/>
              </a:rPr>
              <a:t> Head of Department</a:t>
            </a:r>
            <a:endParaRPr lang="da-DK" sz="1200" dirty="0">
              <a:solidFill>
                <a:srgbClr val="211A52"/>
              </a:solidFill>
              <a:latin typeface="Barlow" pitchFamily="2" charset="77"/>
            </a:endParaRPr>
          </a:p>
          <a:p>
            <a:pPr defTabSz="1171980"/>
            <a:r>
              <a:rPr lang="da-DK" sz="1200" dirty="0">
                <a:solidFill>
                  <a:srgbClr val="211A52"/>
                </a:solidFill>
                <a:latin typeface="Barlow" pitchFamily="2" charset="77"/>
              </a:rPr>
              <a:t>Mathematical Science </a:t>
            </a:r>
          </a:p>
        </p:txBody>
      </p:sp>
      <p:pic>
        <p:nvPicPr>
          <p:cNvPr id="15" name="Billede 14">
            <a:extLst>
              <a:ext uri="{FF2B5EF4-FFF2-40B4-BE49-F238E27FC236}">
                <a16:creationId xmlns:a16="http://schemas.microsoft.com/office/drawing/2014/main" id="{957F9F7F-0EB2-6C20-EBBE-FCA2E56C6380}"/>
              </a:ext>
            </a:extLst>
          </p:cNvPr>
          <p:cNvPicPr>
            <a:picLocks/>
          </p:cNvPicPr>
          <p:nvPr/>
        </p:nvPicPr>
        <p:blipFill rotWithShape="1">
          <a:blip r:embed="rId10">
            <a:extLst>
              <a:ext uri="{28A0092B-C50C-407E-A947-70E740481C1C}">
                <a14:useLocalDpi xmlns:a14="http://schemas.microsoft.com/office/drawing/2010/main" val="0"/>
              </a:ext>
            </a:extLst>
          </a:blip>
          <a:srcRect l="11234" t="2386" r="988" b="23201"/>
          <a:stretch/>
        </p:blipFill>
        <p:spPr>
          <a:xfrm>
            <a:off x="804361" y="1419179"/>
            <a:ext cx="874800" cy="1121659"/>
          </a:xfrm>
          <a:prstGeom prst="rect">
            <a:avLst/>
          </a:prstGeom>
        </p:spPr>
      </p:pic>
    </p:spTree>
    <p:extLst>
      <p:ext uri="{BB962C8B-B14F-4D97-AF65-F5344CB8AC3E}">
        <p14:creationId xmlns:p14="http://schemas.microsoft.com/office/powerpoint/2010/main" val="244143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defTabSz="822898">
              <a:defRPr/>
            </a:pPr>
            <a:fld id="{D8D877B3-D348-4611-9BDB-C5374591D951}" type="slidenum">
              <a:rPr lang="en-US">
                <a:solidFill>
                  <a:srgbClr val="211A52">
                    <a:alpha val="70000"/>
                  </a:srgbClr>
                </a:solidFill>
                <a:latin typeface="Arial"/>
              </a:rPr>
              <a:pPr defTabSz="822898">
                <a:defRPr/>
              </a:pPr>
              <a:t>6</a:t>
            </a:fld>
            <a:endParaRPr lang="en-US" dirty="0">
              <a:solidFill>
                <a:srgbClr val="211A52">
                  <a:alpha val="70000"/>
                </a:srgbClr>
              </a:solidFill>
              <a:latin typeface="Arial"/>
            </a:endParaRPr>
          </a:p>
        </p:txBody>
      </p:sp>
      <p:sp>
        <p:nvSpPr>
          <p:cNvPr id="5" name="Titel 4"/>
          <p:cNvSpPr>
            <a:spLocks noGrp="1"/>
          </p:cNvSpPr>
          <p:nvPr>
            <p:ph type="title"/>
          </p:nvPr>
        </p:nvSpPr>
        <p:spPr>
          <a:xfrm>
            <a:off x="592952" y="404665"/>
            <a:ext cx="10191584" cy="1326947"/>
          </a:xfrm>
        </p:spPr>
        <p:txBody>
          <a:bodyPr/>
          <a:lstStyle/>
          <a:p>
            <a:r>
              <a:rPr lang="da-DK" dirty="0">
                <a:solidFill>
                  <a:srgbClr val="211A52"/>
                </a:solidFill>
                <a:latin typeface="Barlow Black" panose="00000A00000000000000" pitchFamily="2" charset="0"/>
                <a:cs typeface="Arial" panose="020B0604020202020204" pitchFamily="34" charset="0"/>
              </a:rPr>
              <a:t>HIGH INTERNATIONAL LEVEL</a:t>
            </a:r>
            <a:endParaRPr lang="da-DK" dirty="0">
              <a:solidFill>
                <a:srgbClr val="211A52"/>
              </a:solidFill>
              <a:latin typeface="Barlow Black" panose="00000A00000000000000" pitchFamily="2" charset="0"/>
            </a:endParaRPr>
          </a:p>
        </p:txBody>
      </p:sp>
      <p:grpSp>
        <p:nvGrpSpPr>
          <p:cNvPr id="22" name="Gruppe 21"/>
          <p:cNvGrpSpPr/>
          <p:nvPr/>
        </p:nvGrpSpPr>
        <p:grpSpPr>
          <a:xfrm>
            <a:off x="183069" y="2147466"/>
            <a:ext cx="3250612" cy="3495703"/>
            <a:chOff x="183069" y="2147466"/>
            <a:chExt cx="3250612" cy="3495703"/>
          </a:xfrm>
        </p:grpSpPr>
        <p:sp>
          <p:nvSpPr>
            <p:cNvPr id="9" name="TextBox 19"/>
            <p:cNvSpPr txBox="1"/>
            <p:nvPr/>
          </p:nvSpPr>
          <p:spPr>
            <a:xfrm>
              <a:off x="183069" y="3554477"/>
              <a:ext cx="3250612" cy="535531"/>
            </a:xfrm>
            <a:prstGeom prst="rect">
              <a:avLst/>
            </a:prstGeom>
            <a:noFill/>
          </p:spPr>
          <p:txBody>
            <a:bodyPr wrap="square" lIns="0" rIns="0" rtlCol="0">
              <a:spAutoFit/>
            </a:bodyPr>
            <a:lstStyle/>
            <a:p>
              <a:pPr algn="ctr" defTabSz="822898">
                <a:defRPr/>
              </a:pPr>
              <a:r>
                <a:rPr lang="en-US" sz="1440" b="1" dirty="0">
                  <a:solidFill>
                    <a:srgbClr val="211A52"/>
                  </a:solidFill>
                  <a:latin typeface="Arial Black"/>
                  <a:cs typeface="Arial" panose="020B0604020202020204" pitchFamily="34" charset="0"/>
                </a:rPr>
                <a:t>NO. 1 IN EUROPE FOR ENGINEERING</a:t>
              </a:r>
              <a:endParaRPr lang="nn-NO" sz="1440" b="1" dirty="0">
                <a:solidFill>
                  <a:srgbClr val="211A52"/>
                </a:solidFill>
                <a:latin typeface="Arial Black"/>
                <a:cs typeface="Arial" panose="020B0604020202020204" pitchFamily="34" charset="0"/>
              </a:endParaRPr>
            </a:p>
          </p:txBody>
        </p:sp>
        <p:sp>
          <p:nvSpPr>
            <p:cNvPr id="10" name="TextBox 20"/>
            <p:cNvSpPr txBox="1"/>
            <p:nvPr/>
          </p:nvSpPr>
          <p:spPr>
            <a:xfrm>
              <a:off x="622716" y="4553640"/>
              <a:ext cx="2371318" cy="1089529"/>
            </a:xfrm>
            <a:prstGeom prst="rect">
              <a:avLst/>
            </a:prstGeom>
            <a:noFill/>
          </p:spPr>
          <p:txBody>
            <a:bodyPr wrap="square" lIns="0" rIns="0" rtlCol="0">
              <a:spAutoFit/>
            </a:bodyPr>
            <a:lstStyle/>
            <a:p>
              <a:pPr algn="ctr" defTabSz="822960">
                <a:defRPr/>
              </a:pPr>
              <a:r>
                <a:rPr lang="en-US" sz="1080" dirty="0">
                  <a:solidFill>
                    <a:srgbClr val="211A52"/>
                  </a:solidFill>
                  <a:latin typeface="Barlow Medium" panose="00000600000000000000" pitchFamily="2" charset="0"/>
                </a:rPr>
                <a:t>Aalborg University is the eleventh best university worldwide for engineering and the highest ranked European university in the field.</a:t>
              </a:r>
            </a:p>
            <a:p>
              <a:pPr algn="ctr" defTabSz="822960">
                <a:defRPr/>
              </a:pPr>
              <a:endParaRPr lang="da-DK" sz="1080" dirty="0">
                <a:solidFill>
                  <a:srgbClr val="211A52"/>
                </a:solidFill>
                <a:latin typeface="Barlow Medium" panose="00000600000000000000" pitchFamily="2" charset="0"/>
              </a:endParaRPr>
            </a:p>
            <a:p>
              <a:pPr algn="ctr" defTabSz="822960">
                <a:defRPr/>
              </a:pPr>
              <a:r>
                <a:rPr lang="da-DK" sz="1080" i="1" dirty="0">
                  <a:solidFill>
                    <a:srgbClr val="211A52"/>
                  </a:solidFill>
                  <a:latin typeface="Barlow Medium" panose="00000600000000000000" pitchFamily="2" charset="0"/>
                </a:rPr>
                <a:t>U.S. News &amp; World Report, 2023</a:t>
              </a:r>
            </a:p>
          </p:txBody>
        </p:sp>
        <p:pic>
          <p:nvPicPr>
            <p:cNvPr id="12" name="Bille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63" y="2147466"/>
              <a:ext cx="1028988" cy="1292705"/>
            </a:xfrm>
            <a:prstGeom prst="rect">
              <a:avLst/>
            </a:prstGeom>
          </p:spPr>
        </p:pic>
      </p:grpSp>
      <p:sp>
        <p:nvSpPr>
          <p:cNvPr id="14" name="Ellipse 13"/>
          <p:cNvSpPr/>
          <p:nvPr/>
        </p:nvSpPr>
        <p:spPr>
          <a:xfrm>
            <a:off x="9646985" y="3646515"/>
            <a:ext cx="97211" cy="91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898">
              <a:defRPr/>
            </a:pPr>
            <a:endParaRPr lang="da-DK" sz="1620" dirty="0">
              <a:solidFill>
                <a:srgbClr val="FFFFFF"/>
              </a:solidFill>
              <a:latin typeface="Arial"/>
            </a:endParaRPr>
          </a:p>
        </p:txBody>
      </p:sp>
      <p:grpSp>
        <p:nvGrpSpPr>
          <p:cNvPr id="17" name="Gruppe 16"/>
          <p:cNvGrpSpPr/>
          <p:nvPr/>
        </p:nvGrpSpPr>
        <p:grpSpPr>
          <a:xfrm>
            <a:off x="4230133" y="2147466"/>
            <a:ext cx="3250612" cy="3684660"/>
            <a:chOff x="3098648" y="2187675"/>
            <a:chExt cx="3250612" cy="3684660"/>
          </a:xfrm>
        </p:grpSpPr>
        <p:sp>
          <p:nvSpPr>
            <p:cNvPr id="7" name="TextBox 19"/>
            <p:cNvSpPr txBox="1"/>
            <p:nvPr/>
          </p:nvSpPr>
          <p:spPr>
            <a:xfrm>
              <a:off x="3098648" y="3536851"/>
              <a:ext cx="3250612"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NO. 1 IN EUROPE AND </a:t>
              </a:r>
            </a:p>
            <a:p>
              <a:pPr algn="ctr" defTabSz="822898">
                <a:defRPr/>
              </a:pPr>
              <a:r>
                <a:rPr lang="da-DK" sz="1440" b="1" dirty="0">
                  <a:solidFill>
                    <a:srgbClr val="211A52"/>
                  </a:solidFill>
                  <a:latin typeface="Arial Black"/>
                  <a:cs typeface="Arial" panose="020B0604020202020204" pitchFamily="34" charset="0"/>
                </a:rPr>
                <a:t>NO. 4 IN THE WORLD FOR ENGINEERING PROGRAMS</a:t>
              </a:r>
            </a:p>
            <a:p>
              <a:pPr algn="ctr" defTabSz="822898">
                <a:defRPr/>
              </a:pPr>
              <a:endParaRPr lang="da-DK" sz="1440" b="1" dirty="0">
                <a:solidFill>
                  <a:srgbClr val="002060"/>
                </a:solidFill>
                <a:latin typeface="Arial Black"/>
                <a:cs typeface="Arial" panose="020B0604020202020204" pitchFamily="34" charset="0"/>
              </a:endParaRPr>
            </a:p>
          </p:txBody>
        </p:sp>
        <p:sp>
          <p:nvSpPr>
            <p:cNvPr id="8" name="TextBox 20"/>
            <p:cNvSpPr txBox="1"/>
            <p:nvPr/>
          </p:nvSpPr>
          <p:spPr>
            <a:xfrm>
              <a:off x="3346861" y="4533507"/>
              <a:ext cx="2754185" cy="1338828"/>
            </a:xfrm>
            <a:prstGeom prst="rect">
              <a:avLst/>
            </a:prstGeom>
            <a:noFill/>
          </p:spPr>
          <p:txBody>
            <a:bodyPr wrap="square" lIns="0" rIns="0" rtlCol="0">
              <a:spAutoFit/>
            </a:bodyPr>
            <a:lstStyle/>
            <a:p>
              <a:pPr algn="ctr" defTabSz="822960">
                <a:defRPr/>
              </a:pPr>
              <a:r>
                <a:rPr lang="en-US" sz="1080" dirty="0">
                  <a:solidFill>
                    <a:srgbClr val="211A52"/>
                  </a:solidFill>
                  <a:latin typeface="Barlow Medium" panose="00000600000000000000" pitchFamily="2" charset="0"/>
                </a:rPr>
                <a:t>MIT analysis ranks Aalborg University as best in Europe and No. 4 in the world for engineering programs.</a:t>
              </a:r>
            </a:p>
            <a:p>
              <a:pPr algn="ctr" defTabSz="822960">
                <a:defRPr/>
              </a:pPr>
              <a:endParaRPr lang="en-US" sz="1080" dirty="0">
                <a:solidFill>
                  <a:srgbClr val="211A52"/>
                </a:solidFill>
                <a:latin typeface="Barlow Medium" panose="00000600000000000000" pitchFamily="2" charset="0"/>
              </a:endParaRPr>
            </a:p>
            <a:p>
              <a:pPr algn="ctr" defTabSz="822898">
                <a:defRPr/>
              </a:pPr>
              <a:r>
                <a:rPr lang="en-US" sz="1080" i="1" dirty="0">
                  <a:solidFill>
                    <a:srgbClr val="211A52"/>
                  </a:solidFill>
                  <a:latin typeface="Barlow Medium" panose="00000600000000000000" pitchFamily="2" charset="0"/>
                </a:rPr>
                <a:t>MIT report: “The global state of the art in engineering education, 2018”</a:t>
              </a:r>
            </a:p>
            <a:p>
              <a:pPr defTabSz="822898">
                <a:defRPr/>
              </a:pPr>
              <a:endParaRPr lang="da-DK" sz="1620" dirty="0">
                <a:solidFill>
                  <a:srgbClr val="211A52"/>
                </a:solidFill>
                <a:latin typeface="Arial"/>
              </a:endParaRPr>
            </a:p>
          </p:txBody>
        </p:sp>
        <p:pic>
          <p:nvPicPr>
            <p:cNvPr id="13" name="Billed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46629" y="2187675"/>
              <a:ext cx="1249681" cy="1249681"/>
            </a:xfrm>
            <a:prstGeom prst="rect">
              <a:avLst/>
            </a:prstGeom>
          </p:spPr>
        </p:pic>
      </p:grpSp>
      <p:grpSp>
        <p:nvGrpSpPr>
          <p:cNvPr id="16" name="Gruppe 15"/>
          <p:cNvGrpSpPr/>
          <p:nvPr/>
        </p:nvGrpSpPr>
        <p:grpSpPr>
          <a:xfrm>
            <a:off x="8277197" y="2352573"/>
            <a:ext cx="2933995" cy="3266866"/>
            <a:chOff x="6420750" y="2357943"/>
            <a:chExt cx="2933995" cy="3266866"/>
          </a:xfrm>
        </p:grpSpPr>
        <p:sp>
          <p:nvSpPr>
            <p:cNvPr id="19" name="TextBox 19"/>
            <p:cNvSpPr txBox="1"/>
            <p:nvPr/>
          </p:nvSpPr>
          <p:spPr>
            <a:xfrm>
              <a:off x="6420750" y="3554477"/>
              <a:ext cx="2933995"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BEST DANISH UNIVERSITY FOR PARTNERING WITH INDUSTRY</a:t>
              </a:r>
            </a:p>
            <a:p>
              <a:pPr algn="ctr" defTabSz="822898">
                <a:defRPr/>
              </a:pPr>
              <a:endParaRPr lang="da-DK" sz="1440" b="1" dirty="0">
                <a:solidFill>
                  <a:srgbClr val="002060"/>
                </a:solidFill>
                <a:latin typeface="Arial Black"/>
                <a:cs typeface="Arial" panose="020B0604020202020204" pitchFamily="34" charset="0"/>
              </a:endParaRPr>
            </a:p>
          </p:txBody>
        </p:sp>
        <p:sp>
          <p:nvSpPr>
            <p:cNvPr id="20" name="TextBox 20"/>
            <p:cNvSpPr txBox="1"/>
            <p:nvPr/>
          </p:nvSpPr>
          <p:spPr>
            <a:xfrm>
              <a:off x="6541674" y="4535280"/>
              <a:ext cx="2754185" cy="1089529"/>
            </a:xfrm>
            <a:prstGeom prst="rect">
              <a:avLst/>
            </a:prstGeom>
            <a:noFill/>
          </p:spPr>
          <p:txBody>
            <a:bodyPr wrap="square" lIns="0" rIns="0" rtlCol="0">
              <a:spAutoFit/>
            </a:bodyPr>
            <a:lstStyle/>
            <a:p>
              <a:pPr algn="ctr" defTabSz="822898">
                <a:defRPr/>
              </a:pPr>
              <a:r>
                <a:rPr lang="en-US" sz="1080" dirty="0">
                  <a:solidFill>
                    <a:srgbClr val="211A52"/>
                  </a:solidFill>
                  <a:latin typeface="Barlow Medium" panose="00000600000000000000" pitchFamily="2" charset="0"/>
                </a:rPr>
                <a:t>The Confederation of Danish Industry (DI) has designated Aalborg University the best Danish university to partner with.</a:t>
              </a:r>
            </a:p>
            <a:p>
              <a:pPr algn="ctr" defTabSz="822898">
                <a:defRPr/>
              </a:pPr>
              <a:endParaRPr lang="en-US" sz="1080" dirty="0">
                <a:solidFill>
                  <a:srgbClr val="211A52"/>
                </a:solidFill>
                <a:latin typeface="Barlow Medium" panose="00000600000000000000" pitchFamily="2" charset="0"/>
              </a:endParaRPr>
            </a:p>
            <a:p>
              <a:pPr algn="ctr" defTabSz="822898">
                <a:defRPr/>
              </a:pPr>
              <a:r>
                <a:rPr lang="da-DK" sz="1080" i="1" dirty="0">
                  <a:solidFill>
                    <a:srgbClr val="211A52"/>
                  </a:solidFill>
                  <a:latin typeface="Barlow Medium" panose="00000600000000000000" pitchFamily="2" charset="0"/>
                </a:rPr>
                <a:t>DI analyse 2020: Danmark tilbage på</a:t>
              </a:r>
            </a:p>
            <a:p>
              <a:pPr algn="ctr" defTabSz="822898">
                <a:defRPr/>
              </a:pPr>
              <a:r>
                <a:rPr lang="da-DK" sz="1080" i="1" dirty="0" err="1">
                  <a:solidFill>
                    <a:srgbClr val="211A52"/>
                  </a:solidFill>
                  <a:latin typeface="Barlow Medium" panose="00000600000000000000" pitchFamily="2" charset="0"/>
                </a:rPr>
                <a:t>vidensporet</a:t>
              </a:r>
              <a:r>
                <a:rPr lang="da-DK" sz="1080" i="1" dirty="0">
                  <a:solidFill>
                    <a:srgbClr val="211A52"/>
                  </a:solidFill>
                  <a:latin typeface="Barlow Medium" panose="00000600000000000000" pitchFamily="2" charset="0"/>
                </a:rPr>
                <a:t> V</a:t>
              </a:r>
              <a:endParaRPr lang="da-DK" sz="1620" dirty="0">
                <a:solidFill>
                  <a:srgbClr val="211A52"/>
                </a:solidFill>
                <a:latin typeface="Barlow Medium" panose="00000600000000000000" pitchFamily="2" charset="0"/>
              </a:endParaRPr>
            </a:p>
          </p:txBody>
        </p:sp>
        <p:sp>
          <p:nvSpPr>
            <p:cNvPr id="18" name="Freeform 14"/>
            <p:cNvSpPr>
              <a:spLocks noEditPoints="1"/>
            </p:cNvSpPr>
            <p:nvPr/>
          </p:nvSpPr>
          <p:spPr bwMode="auto">
            <a:xfrm>
              <a:off x="7248099" y="2357943"/>
              <a:ext cx="1216464" cy="966282"/>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 tIns="41148" rIns="82296" bIns="41148"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822898">
                <a:defRPr/>
              </a:pPr>
              <a:endParaRPr lang="da-DK" sz="1620">
                <a:solidFill>
                  <a:srgbClr val="211A52"/>
                </a:solidFill>
                <a:latin typeface="Arial"/>
              </a:endParaRPr>
            </a:p>
          </p:txBody>
        </p:sp>
      </p:grpSp>
      <p:sp>
        <p:nvSpPr>
          <p:cNvPr id="11" name="AutoShape 4" descr="Billedresultat for the world university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 name="Rektangel 14"/>
          <p:cNvSpPr/>
          <p:nvPr/>
        </p:nvSpPr>
        <p:spPr>
          <a:xfrm>
            <a:off x="2063115" y="3267075"/>
            <a:ext cx="8763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1966586" y="3162716"/>
            <a:ext cx="111769" cy="323165"/>
          </a:xfrm>
          <a:prstGeom prst="rect">
            <a:avLst/>
          </a:prstGeom>
          <a:noFill/>
        </p:spPr>
        <p:txBody>
          <a:bodyPr wrap="square" rtlCol="0">
            <a:spAutoFit/>
          </a:bodyPr>
          <a:lstStyle/>
          <a:p>
            <a:r>
              <a:rPr lang="da-DK" sz="1500" dirty="0">
                <a:solidFill>
                  <a:srgbClr val="002060"/>
                </a:solidFill>
                <a:latin typeface="+mj-lt"/>
              </a:rPr>
              <a:t>1</a:t>
            </a:r>
          </a:p>
        </p:txBody>
      </p:sp>
    </p:spTree>
    <p:extLst>
      <p:ext uri="{BB962C8B-B14F-4D97-AF65-F5344CB8AC3E}">
        <p14:creationId xmlns:p14="http://schemas.microsoft.com/office/powerpoint/2010/main" val="140167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1"/>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p:pic>
      <p:sp>
        <p:nvSpPr>
          <p:cNvPr id="4" name="Titel 3"/>
          <p:cNvSpPr>
            <a:spLocks noGrp="1"/>
          </p:cNvSpPr>
          <p:nvPr>
            <p:ph type="title"/>
          </p:nvPr>
        </p:nvSpPr>
        <p:spPr>
          <a:xfrm>
            <a:off x="587374" y="359273"/>
            <a:ext cx="6851394" cy="1621619"/>
          </a:xfrm>
        </p:spPr>
        <p:txBody>
          <a:bodyPr/>
          <a:lstStyle/>
          <a:p>
            <a:r>
              <a:rPr lang="en-US" sz="2800" dirty="0">
                <a:solidFill>
                  <a:srgbClr val="211A52"/>
                </a:solidFill>
                <a:latin typeface="Barlow Black" panose="00000A00000000000000" pitchFamily="2" charset="0"/>
              </a:rPr>
              <a:t>EUROPE’S BEST ENGINEERING PROGRAMMES </a:t>
            </a:r>
            <a:r>
              <a:rPr lang="da-DK" sz="2800" dirty="0">
                <a:solidFill>
                  <a:srgbClr val="211A52"/>
                </a:solidFill>
                <a:latin typeface="Barlow Black" panose="00000A00000000000000" pitchFamily="2" charset="0"/>
              </a:rPr>
              <a:t>AND THE </a:t>
            </a:r>
            <a:br>
              <a:rPr lang="da-DK" sz="2800" dirty="0">
                <a:solidFill>
                  <a:srgbClr val="211A52"/>
                </a:solidFill>
                <a:latin typeface="Barlow Black" panose="00000A00000000000000" pitchFamily="2" charset="0"/>
              </a:rPr>
            </a:br>
            <a:r>
              <a:rPr lang="da-DK" sz="2800" dirty="0">
                <a:solidFill>
                  <a:srgbClr val="211A52"/>
                </a:solidFill>
                <a:latin typeface="Barlow Black" panose="00000A00000000000000" pitchFamily="2" charset="0"/>
              </a:rPr>
              <a:t>FOURTH BEST IN THE WORLD</a:t>
            </a:r>
          </a:p>
        </p:txBody>
      </p:sp>
      <p:sp>
        <p:nvSpPr>
          <p:cNvPr id="6" name="Pladsholder til tekst 5"/>
          <p:cNvSpPr>
            <a:spLocks noGrp="1"/>
          </p:cNvSpPr>
          <p:nvPr>
            <p:ph type="body" sz="quarter" idx="12"/>
          </p:nvPr>
        </p:nvSpPr>
        <p:spPr>
          <a:xfrm>
            <a:off x="587375" y="2209861"/>
            <a:ext cx="4490445" cy="3752115"/>
          </a:xfrm>
        </p:spPr>
        <p:txBody>
          <a:bodyPr/>
          <a:lstStyle/>
          <a:p>
            <a:pPr marL="0" indent="0">
              <a:buNone/>
            </a:pPr>
            <a:r>
              <a:rPr lang="en-US" dirty="0">
                <a:latin typeface="Barlow Medium" panose="00000600000000000000" pitchFamily="2" charset="0"/>
              </a:rPr>
              <a:t>According to MIT and 50 global thought leaders. </a:t>
            </a:r>
            <a:br>
              <a:rPr lang="en-US" dirty="0">
                <a:latin typeface="Barlow Medium" panose="00000600000000000000" pitchFamily="2" charset="0"/>
              </a:rPr>
            </a:br>
            <a:r>
              <a:rPr lang="en-US" dirty="0">
                <a:latin typeface="Barlow Medium" panose="00000600000000000000" pitchFamily="2" charset="0"/>
              </a:rPr>
              <a:t>AAU is surpassed by only three American universities.</a:t>
            </a:r>
          </a:p>
          <a:p>
            <a:endParaRPr lang="da-DK" dirty="0">
              <a:latin typeface="Barlow Medium" panose="00000600000000000000" pitchFamily="2" charset="0"/>
            </a:endParaRPr>
          </a:p>
          <a:p>
            <a:pPr marL="0" indent="0">
              <a:buNone/>
            </a:pPr>
            <a:r>
              <a:rPr lang="da-DK" b="1" dirty="0">
                <a:latin typeface="Barlow Medium" panose="00000600000000000000" pitchFamily="2" charset="0"/>
              </a:rPr>
              <a:t>TOP 5:</a:t>
            </a:r>
          </a:p>
          <a:p>
            <a:pPr marL="0" indent="0">
              <a:buNone/>
            </a:pPr>
            <a:r>
              <a:rPr lang="en-US" b="1" dirty="0">
                <a:latin typeface="Barlow Medium" panose="00000600000000000000" pitchFamily="2" charset="0"/>
              </a:rPr>
              <a:t>1. </a:t>
            </a:r>
            <a:r>
              <a:rPr lang="en-US" dirty="0">
                <a:latin typeface="Barlow Medium" panose="00000600000000000000" pitchFamily="2" charset="0"/>
              </a:rPr>
              <a:t>Olin College of Engineering (US)</a:t>
            </a:r>
          </a:p>
          <a:p>
            <a:pPr marL="0" indent="0">
              <a:buNone/>
            </a:pPr>
            <a:r>
              <a:rPr lang="en-US" b="1" dirty="0">
                <a:latin typeface="Barlow Medium" panose="00000600000000000000" pitchFamily="2" charset="0"/>
              </a:rPr>
              <a:t>2. </a:t>
            </a:r>
            <a:r>
              <a:rPr lang="en-US" dirty="0">
                <a:latin typeface="Barlow Medium" panose="00000600000000000000" pitchFamily="2" charset="0"/>
              </a:rPr>
              <a:t>Massachusetts Institute of Technology (MIT) (US)</a:t>
            </a:r>
          </a:p>
          <a:p>
            <a:pPr marL="0" indent="0">
              <a:buNone/>
            </a:pPr>
            <a:r>
              <a:rPr lang="da-DK" b="1" dirty="0">
                <a:latin typeface="Barlow Medium" panose="00000600000000000000" pitchFamily="2" charset="0"/>
              </a:rPr>
              <a:t>3</a:t>
            </a:r>
            <a:r>
              <a:rPr lang="da-DK" dirty="0">
                <a:latin typeface="Barlow Medium" panose="00000600000000000000" pitchFamily="2" charset="0"/>
              </a:rPr>
              <a:t>. Stanford University (US)</a:t>
            </a:r>
          </a:p>
          <a:p>
            <a:pPr marL="0" indent="0">
              <a:buNone/>
            </a:pPr>
            <a:r>
              <a:rPr lang="da-DK" b="1" dirty="0">
                <a:latin typeface="Barlow Medium" panose="00000600000000000000" pitchFamily="2" charset="0"/>
              </a:rPr>
              <a:t>4. Aalborg University - AAU (DK)</a:t>
            </a:r>
            <a:endParaRPr lang="da-DK" dirty="0">
              <a:latin typeface="Barlow Medium" panose="00000600000000000000" pitchFamily="2" charset="0"/>
            </a:endParaRPr>
          </a:p>
          <a:p>
            <a:pPr marL="0" indent="0">
              <a:buNone/>
            </a:pPr>
            <a:r>
              <a:rPr lang="en-US" b="1" dirty="0">
                <a:latin typeface="Barlow Medium" panose="00000600000000000000" pitchFamily="2" charset="0"/>
              </a:rPr>
              <a:t>5. </a:t>
            </a:r>
            <a:r>
              <a:rPr lang="en-US" dirty="0">
                <a:latin typeface="Barlow Medium" panose="00000600000000000000" pitchFamily="2" charset="0"/>
              </a:rPr>
              <a:t>Delft University of Technology (NL)</a:t>
            </a:r>
          </a:p>
          <a:p>
            <a:pPr marL="0" indent="0">
              <a:buNone/>
            </a:pPr>
            <a:endParaRPr lang="da-DK" dirty="0"/>
          </a:p>
        </p:txBody>
      </p:sp>
    </p:spTree>
    <p:extLst>
      <p:ext uri="{BB962C8B-B14F-4D97-AF65-F5344CB8AC3E}">
        <p14:creationId xmlns:p14="http://schemas.microsoft.com/office/powerpoint/2010/main" val="125567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a:extLst>
              <a:ext uri="{FF2B5EF4-FFF2-40B4-BE49-F238E27FC236}">
                <a16:creationId xmlns:a16="http://schemas.microsoft.com/office/drawing/2014/main" id="{DD5D938C-CB85-4AA4-83C7-2C20C84A6CC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Titel 2">
            <a:extLst>
              <a:ext uri="{FF2B5EF4-FFF2-40B4-BE49-F238E27FC236}">
                <a16:creationId xmlns:a16="http://schemas.microsoft.com/office/drawing/2014/main" id="{A047E4EF-54CB-4BBD-B172-4429FC4F0AF7}"/>
              </a:ext>
            </a:extLst>
          </p:cNvPr>
          <p:cNvSpPr>
            <a:spLocks noGrp="1"/>
          </p:cNvSpPr>
          <p:nvPr>
            <p:ph type="title"/>
          </p:nvPr>
        </p:nvSpPr>
        <p:spPr>
          <a:xfrm>
            <a:off x="587375" y="325004"/>
            <a:ext cx="6194426" cy="1532256"/>
          </a:xfrm>
        </p:spPr>
        <p:txBody>
          <a:bodyPr/>
          <a:lstStyle/>
          <a:p>
            <a:r>
              <a:rPr lang="da-DK" dirty="0">
                <a:latin typeface="Barlow Black" panose="00000A00000000000000" pitchFamily="2" charset="0"/>
              </a:rPr>
              <a:t>SUSTAINABILITY AT AAU</a:t>
            </a:r>
          </a:p>
        </p:txBody>
      </p:sp>
      <p:sp>
        <p:nvSpPr>
          <p:cNvPr id="4" name="Pladsholder til tekst 3">
            <a:extLst>
              <a:ext uri="{FF2B5EF4-FFF2-40B4-BE49-F238E27FC236}">
                <a16:creationId xmlns:a16="http://schemas.microsoft.com/office/drawing/2014/main" id="{9B44FDD0-2276-4705-8BCC-DF8D3146471E}"/>
              </a:ext>
            </a:extLst>
          </p:cNvPr>
          <p:cNvSpPr>
            <a:spLocks noGrp="1"/>
          </p:cNvSpPr>
          <p:nvPr>
            <p:ph type="body" sz="quarter" idx="12"/>
          </p:nvPr>
        </p:nvSpPr>
        <p:spPr>
          <a:xfrm>
            <a:off x="587375" y="1161488"/>
            <a:ext cx="6194425" cy="5524600"/>
          </a:xfrm>
        </p:spPr>
        <p:txBody>
          <a:bodyPr>
            <a:normAutofit fontScale="25000" lnSpcReduction="20000"/>
          </a:bodyPr>
          <a:lstStyle/>
          <a:p>
            <a:pPr>
              <a:lnSpc>
                <a:spcPct val="170000"/>
              </a:lnSpc>
            </a:pPr>
            <a:r>
              <a:rPr lang="da-DK" sz="5600" dirty="0">
                <a:solidFill>
                  <a:srgbClr val="211A52"/>
                </a:solidFill>
                <a:effectLst/>
                <a:latin typeface="Barlow Light" panose="00000400000000000000" pitchFamily="2" charset="0"/>
                <a:ea typeface="Calibri" panose="020F0502020204030204" pitchFamily="34" charset="0"/>
              </a:rPr>
              <a:t>AAU </a:t>
            </a:r>
            <a:r>
              <a:rPr lang="en-US" sz="5600" b="0" i="0" dirty="0">
                <a:solidFill>
                  <a:srgbClr val="211A52"/>
                </a:solidFill>
                <a:effectLst/>
                <a:latin typeface="Barlow Light" panose="00000400000000000000" pitchFamily="2" charset="0"/>
              </a:rPr>
              <a:t>is ranked in the top 10 in the world for sustainability and holds the 9th position globally out of 1600 universities on The Times Higher Education Impact Ranking list.</a:t>
            </a:r>
            <a:endParaRPr lang="da-DK" sz="5600" dirty="0">
              <a:solidFill>
                <a:srgbClr val="211A52"/>
              </a:solidFill>
              <a:effectLst/>
              <a:latin typeface="Barlow Light" panose="00000400000000000000" pitchFamily="2" charset="0"/>
              <a:ea typeface="Calibri" panose="020F0502020204030204" pitchFamily="34" charset="0"/>
            </a:endParaRPr>
          </a:p>
          <a:p>
            <a:pPr>
              <a:lnSpc>
                <a:spcPct val="170000"/>
              </a:lnSpc>
            </a:pPr>
            <a:r>
              <a:rPr lang="en-US" sz="5600" b="0" i="0" dirty="0">
                <a:solidFill>
                  <a:srgbClr val="211A52"/>
                </a:solidFill>
                <a:effectLst/>
                <a:latin typeface="Barlow Light" panose="00000400000000000000" pitchFamily="2" charset="0"/>
              </a:rPr>
              <a:t>AAU's achievements include moving from a position between 101-200 to 18th place on SDG 7: Affordable and Clean Energy, which is primarily due to AAU's commitment. Additionally, AAU has improved from the 43rd spot to the 7th position on SDG 14: Life Below Water.</a:t>
            </a:r>
          </a:p>
          <a:p>
            <a:pPr>
              <a:lnSpc>
                <a:spcPct val="170000"/>
              </a:lnSpc>
            </a:pPr>
            <a:r>
              <a:rPr lang="en-US" sz="5600" b="0" i="0" dirty="0">
                <a:solidFill>
                  <a:srgbClr val="211A52"/>
                </a:solidFill>
                <a:effectLst/>
                <a:latin typeface="Barlow Light" panose="00000400000000000000" pitchFamily="2" charset="0"/>
              </a:rPr>
              <a:t>Furthermore, AAU is the second-best university in the world concerning several Sustainable Development Goals</a:t>
            </a:r>
            <a:r>
              <a:rPr lang="da-DK" sz="5600" dirty="0">
                <a:solidFill>
                  <a:srgbClr val="211A52"/>
                </a:solidFill>
                <a:effectLst/>
                <a:latin typeface="Barlow Light" panose="00000400000000000000" pitchFamily="2" charset="0"/>
                <a:ea typeface="Calibri" panose="020F0502020204030204" pitchFamily="34" charset="0"/>
              </a:rPr>
              <a:t>:</a:t>
            </a:r>
          </a:p>
          <a:p>
            <a:pPr lvl="1">
              <a:lnSpc>
                <a:spcPct val="170000"/>
              </a:lnSpc>
            </a:pPr>
            <a:r>
              <a:rPr lang="da-DK" sz="5600" dirty="0">
                <a:solidFill>
                  <a:srgbClr val="211A52"/>
                </a:solidFill>
                <a:effectLst/>
                <a:latin typeface="Barlow Light" panose="00000400000000000000" pitchFamily="2" charset="0"/>
                <a:ea typeface="Calibri" panose="020F0502020204030204" pitchFamily="34" charset="0"/>
              </a:rPr>
              <a:t>	</a:t>
            </a:r>
            <a:r>
              <a:rPr lang="da-DK" sz="5600" b="1" dirty="0">
                <a:solidFill>
                  <a:srgbClr val="211A52"/>
                </a:solidFill>
                <a:effectLst/>
                <a:latin typeface="Barlow Light" panose="00000400000000000000" pitchFamily="2" charset="0"/>
                <a:ea typeface="Calibri" panose="020F0502020204030204" pitchFamily="34" charset="0"/>
              </a:rPr>
              <a:t>SDG 4: </a:t>
            </a:r>
            <a:r>
              <a:rPr lang="da-DK" sz="5600" b="1" dirty="0" err="1">
                <a:solidFill>
                  <a:srgbClr val="211A52"/>
                </a:solidFill>
                <a:latin typeface="Barlow Light" panose="00000400000000000000" pitchFamily="2" charset="0"/>
                <a:ea typeface="Calibri" panose="020F0502020204030204" pitchFamily="34" charset="0"/>
              </a:rPr>
              <a:t>Quality</a:t>
            </a:r>
            <a:r>
              <a:rPr lang="da-DK" sz="5600" b="1" dirty="0">
                <a:solidFill>
                  <a:srgbClr val="211A52"/>
                </a:solidFill>
                <a:latin typeface="Barlow Light" panose="00000400000000000000" pitchFamily="2" charset="0"/>
                <a:ea typeface="Calibri" panose="020F0502020204030204" pitchFamily="34" charset="0"/>
              </a:rPr>
              <a:t> Education</a:t>
            </a:r>
          </a:p>
          <a:p>
            <a:pPr lvl="1">
              <a:lnSpc>
                <a:spcPct val="170000"/>
              </a:lnSpc>
            </a:pPr>
            <a:r>
              <a:rPr lang="da-DK" sz="5600" b="1" dirty="0">
                <a:solidFill>
                  <a:srgbClr val="211A52"/>
                </a:solidFill>
                <a:latin typeface="Barlow Light" panose="00000400000000000000" pitchFamily="2" charset="0"/>
                <a:ea typeface="Calibri" panose="020F0502020204030204" pitchFamily="34" charset="0"/>
              </a:rPr>
              <a:t>	SDG 10: </a:t>
            </a:r>
            <a:r>
              <a:rPr lang="da-DK" sz="5600" b="1" dirty="0" err="1">
                <a:solidFill>
                  <a:srgbClr val="211A52"/>
                </a:solidFill>
                <a:latin typeface="Barlow Light" panose="00000400000000000000" pitchFamily="2" charset="0"/>
                <a:ea typeface="Calibri" panose="020F0502020204030204" pitchFamily="34" charset="0"/>
              </a:rPr>
              <a:t>Reduced</a:t>
            </a:r>
            <a:r>
              <a:rPr lang="da-DK" sz="5600" b="1" dirty="0">
                <a:solidFill>
                  <a:srgbClr val="211A52"/>
                </a:solidFill>
                <a:latin typeface="Barlow Light" panose="00000400000000000000" pitchFamily="2" charset="0"/>
                <a:ea typeface="Calibri" panose="020F0502020204030204" pitchFamily="34" charset="0"/>
              </a:rPr>
              <a:t> </a:t>
            </a:r>
            <a:r>
              <a:rPr lang="da-DK" sz="5600" b="1" dirty="0" err="1">
                <a:solidFill>
                  <a:srgbClr val="211A52"/>
                </a:solidFill>
                <a:latin typeface="Barlow Light" panose="00000400000000000000" pitchFamily="2" charset="0"/>
                <a:ea typeface="Calibri" panose="020F0502020204030204" pitchFamily="34" charset="0"/>
              </a:rPr>
              <a:t>Inequalities</a:t>
            </a:r>
            <a:endParaRPr lang="da-DK" sz="5600" b="1" dirty="0">
              <a:solidFill>
                <a:srgbClr val="211A52"/>
              </a:solidFill>
              <a:latin typeface="Barlow Light" panose="00000400000000000000" pitchFamily="2" charset="0"/>
              <a:ea typeface="Calibri" panose="020F0502020204030204" pitchFamily="34" charset="0"/>
            </a:endParaRPr>
          </a:p>
          <a:p>
            <a:pPr lvl="1">
              <a:lnSpc>
                <a:spcPct val="170000"/>
              </a:lnSpc>
            </a:pPr>
            <a:r>
              <a:rPr lang="da-DK" sz="5600" b="1" dirty="0">
                <a:solidFill>
                  <a:srgbClr val="211A52"/>
                </a:solidFill>
                <a:latin typeface="Barlow Light" panose="00000400000000000000" pitchFamily="2" charset="0"/>
                <a:ea typeface="Calibri" panose="020F0502020204030204" pitchFamily="34" charset="0"/>
              </a:rPr>
              <a:t>	SDG 17: </a:t>
            </a:r>
            <a:r>
              <a:rPr lang="da-DK" sz="5600" b="1" dirty="0" err="1">
                <a:solidFill>
                  <a:srgbClr val="211A52"/>
                </a:solidFill>
                <a:latin typeface="Barlow Light" panose="00000400000000000000" pitchFamily="2" charset="0"/>
                <a:ea typeface="Calibri" panose="020F0502020204030204" pitchFamily="34" charset="0"/>
              </a:rPr>
              <a:t>Partnerships</a:t>
            </a:r>
            <a:r>
              <a:rPr lang="da-DK" sz="5600" b="1" dirty="0">
                <a:solidFill>
                  <a:srgbClr val="211A52"/>
                </a:solidFill>
                <a:latin typeface="Barlow Light" panose="00000400000000000000" pitchFamily="2" charset="0"/>
                <a:ea typeface="Calibri" panose="020F0502020204030204" pitchFamily="34" charset="0"/>
              </a:rPr>
              <a:t> for the </a:t>
            </a:r>
            <a:r>
              <a:rPr lang="da-DK" sz="5600" b="1" dirty="0" err="1">
                <a:solidFill>
                  <a:srgbClr val="211A52"/>
                </a:solidFill>
                <a:latin typeface="Barlow Light" panose="00000400000000000000" pitchFamily="2" charset="0"/>
                <a:ea typeface="Calibri" panose="020F0502020204030204" pitchFamily="34" charset="0"/>
              </a:rPr>
              <a:t>Goals</a:t>
            </a:r>
            <a:endParaRPr lang="da-DK" sz="5600" b="1" dirty="0">
              <a:solidFill>
                <a:srgbClr val="211A52"/>
              </a:solidFill>
              <a:effectLst/>
              <a:latin typeface="Barlow Light" panose="00000400000000000000" pitchFamily="2" charset="0"/>
              <a:ea typeface="Calibri" panose="020F0502020204030204" pitchFamily="34" charset="0"/>
            </a:endParaRPr>
          </a:p>
          <a:p>
            <a:pPr>
              <a:lnSpc>
                <a:spcPct val="170000"/>
              </a:lnSpc>
            </a:pPr>
            <a:r>
              <a:rPr lang="en-US" sz="5600" b="0" i="0" dirty="0">
                <a:solidFill>
                  <a:srgbClr val="211A52"/>
                </a:solidFill>
                <a:effectLst/>
                <a:latin typeface="Barlow Light" panose="00000400000000000000" pitchFamily="2" charset="0"/>
              </a:rPr>
              <a:t>On seven SDGs, AAU ranks within the top 25 (SDG 4, 6, 7, 10, 13, 14, and 17</a:t>
            </a:r>
            <a:endParaRPr lang="da-DK" sz="5600" i="1" dirty="0">
              <a:solidFill>
                <a:srgbClr val="211A52"/>
              </a:solidFill>
              <a:effectLst/>
              <a:latin typeface="Barlow Light" panose="00000400000000000000" pitchFamily="2" charset="0"/>
              <a:ea typeface="Calibri" panose="020F0502020204030204" pitchFamily="34" charset="0"/>
            </a:endParaRPr>
          </a:p>
          <a:p>
            <a:pPr lvl="1">
              <a:lnSpc>
                <a:spcPct val="170000"/>
              </a:lnSpc>
            </a:pPr>
            <a:r>
              <a:rPr lang="da-DK" sz="3600" i="1" dirty="0">
                <a:latin typeface="Calibri" panose="020F0502020204030204" pitchFamily="34" charset="0"/>
                <a:ea typeface="Calibri" panose="020F0502020204030204" pitchFamily="34" charset="0"/>
              </a:rPr>
              <a:t>T</a:t>
            </a:r>
            <a:r>
              <a:rPr lang="da-DK" sz="3600" i="1" dirty="0">
                <a:effectLst/>
                <a:latin typeface="Calibri" panose="020F0502020204030204" pitchFamily="34" charset="0"/>
                <a:ea typeface="Calibri" panose="020F0502020204030204" pitchFamily="34" charset="0"/>
              </a:rPr>
              <a:t>HE </a:t>
            </a:r>
            <a:r>
              <a:rPr lang="da-DK" sz="3600" i="1" dirty="0" err="1">
                <a:effectLst/>
                <a:latin typeface="Calibri" panose="020F0502020204030204" pitchFamily="34" charset="0"/>
                <a:ea typeface="Calibri" panose="020F0502020204030204" pitchFamily="34" charset="0"/>
              </a:rPr>
              <a:t>Impact</a:t>
            </a:r>
            <a:r>
              <a:rPr lang="da-DK" sz="3600" i="1" dirty="0">
                <a:effectLst/>
                <a:latin typeface="Calibri" panose="020F0502020204030204" pitchFamily="34" charset="0"/>
                <a:ea typeface="Calibri" panose="020F0502020204030204" pitchFamily="34" charset="0"/>
              </a:rPr>
              <a:t> Ranking 2023.</a:t>
            </a:r>
            <a:br>
              <a:rPr lang="da-DK" sz="1900" dirty="0">
                <a:effectLst/>
                <a:latin typeface="Calibri" panose="020F0502020204030204" pitchFamily="34" charset="0"/>
                <a:ea typeface="Calibri" panose="020F0502020204030204" pitchFamily="34" charset="0"/>
              </a:rPr>
            </a:br>
            <a:endParaRPr lang="da-DK" sz="1900" dirty="0"/>
          </a:p>
        </p:txBody>
      </p:sp>
      <p:pic>
        <p:nvPicPr>
          <p:cNvPr id="1034" name="Picture 10" descr="Planet earth ">
            <a:extLst>
              <a:ext uri="{FF2B5EF4-FFF2-40B4-BE49-F238E27FC236}">
                <a16:creationId xmlns:a16="http://schemas.microsoft.com/office/drawing/2014/main" id="{DF9586FD-9F89-64B9-F39A-61986F127EE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97" y="44268"/>
            <a:ext cx="628832" cy="628832"/>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53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343608" y="3438552"/>
            <a:ext cx="7341129" cy="1036319"/>
          </a:xfrm>
        </p:spPr>
        <p:txBody>
          <a:bodyPr anchor="ctr"/>
          <a:lstStyle/>
          <a:p>
            <a:r>
              <a:rPr lang="da-DK" dirty="0">
                <a:solidFill>
                  <a:srgbClr val="211A52"/>
                </a:solidFill>
                <a:latin typeface="Barlow Black" panose="00000A00000000000000" pitchFamily="2" charset="0"/>
              </a:rPr>
              <a:t>EDUCATION</a:t>
            </a:r>
          </a:p>
        </p:txBody>
      </p:sp>
    </p:spTree>
    <p:extLst>
      <p:ext uri="{BB962C8B-B14F-4D97-AF65-F5344CB8AC3E}">
        <p14:creationId xmlns:p14="http://schemas.microsoft.com/office/powerpoint/2010/main" val="1693816904"/>
      </p:ext>
    </p:extLst>
  </p:cSld>
  <p:clrMapOvr>
    <a:masterClrMapping/>
  </p:clrMapOvr>
</p:sld>
</file>

<file path=ppt/theme/theme1.xml><?xml version="1.0" encoding="utf-8"?>
<a:theme xmlns:a="http://schemas.openxmlformats.org/drawingml/2006/main" name="AAU PowerPoint">
  <a:themeElements>
    <a:clrScheme name="Aalborg Universitet">
      <a:dk1>
        <a:sysClr val="windowText" lastClr="000000"/>
      </a:dk1>
      <a:lt1>
        <a:sysClr val="window" lastClr="FFFFFF"/>
      </a:lt1>
      <a:dk2>
        <a:srgbClr val="54616E"/>
      </a:dk2>
      <a:lt2>
        <a:srgbClr val="E5E9EE"/>
      </a:lt2>
      <a:accent1>
        <a:srgbClr val="002654"/>
      </a:accent1>
      <a:accent2>
        <a:srgbClr val="A2D3C5"/>
      </a:accent2>
      <a:accent3>
        <a:srgbClr val="71375A"/>
      </a:accent3>
      <a:accent4>
        <a:srgbClr val="3B60A6"/>
      </a:accent4>
      <a:accent5>
        <a:srgbClr val="008265"/>
      </a:accent5>
      <a:accent6>
        <a:srgbClr val="D9CE75"/>
      </a:accent6>
      <a:hlink>
        <a:srgbClr val="8B8D8E"/>
      </a:hlink>
      <a:folHlink>
        <a:srgbClr val="5E2750"/>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5.xml><?xml version="1.0" encoding="utf-8"?>
<a:theme xmlns:a="http://schemas.openxmlformats.org/drawingml/2006/main" name="4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6.xml><?xml version="1.0" encoding="utf-8"?>
<a:theme xmlns:a="http://schemas.openxmlformats.org/drawingml/2006/main" name="5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7.xml><?xml version="1.0" encoding="utf-8"?>
<a:theme xmlns:a="http://schemas.openxmlformats.org/drawingml/2006/main" name="9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5574F75009BE41A0DCE0E5C3EBEA1C" ma:contentTypeVersion="10" ma:contentTypeDescription="Opret et nyt dokument." ma:contentTypeScope="" ma:versionID="28b376600f3551983ba93cc8b0d6e18b">
  <xsd:schema xmlns:xsd="http://www.w3.org/2001/XMLSchema" xmlns:xs="http://www.w3.org/2001/XMLSchema" xmlns:p="http://schemas.microsoft.com/office/2006/metadata/properties" xmlns:ns3="a010cea3-6eca-44ae-8737-ad334d5cc982" targetNamespace="http://schemas.microsoft.com/office/2006/metadata/properties" ma:root="true" ma:fieldsID="7c797f916e7d41d31010a55d7557f0ab" ns3:_="">
    <xsd:import namespace="a010cea3-6eca-44ae-8737-ad334d5cc9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10cea3-6eca-44ae-8737-ad334d5cc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6B9AAE-C05D-4F75-8E88-8192CEFB2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10cea3-6eca-44ae-8737-ad334d5cc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0E3A0-4642-457C-BF4C-1E1A659DE5AF}">
  <ds:schemaRefs>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http://schemas.microsoft.com/office/infopath/2007/PartnerControls"/>
    <ds:schemaRef ds:uri="a010cea3-6eca-44ae-8737-ad334d5cc982"/>
    <ds:schemaRef ds:uri="http://www.w3.org/XML/1998/namespace"/>
  </ds:schemaRefs>
</ds:datastoreItem>
</file>

<file path=customXml/itemProps3.xml><?xml version="1.0" encoding="utf-8"?>
<ds:datastoreItem xmlns:ds="http://schemas.openxmlformats.org/officeDocument/2006/customXml" ds:itemID="{798FA8AB-7D64-40A9-A422-DF332A3EE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B&amp;D-Powerpoint Template_16x9</Template>
  <TotalTime>12103</TotalTime>
  <Words>4932</Words>
  <Application>Microsoft Macintosh PowerPoint</Application>
  <PresentationFormat>Widescreen</PresentationFormat>
  <Paragraphs>615</Paragraphs>
  <Slides>46</Slides>
  <Notes>38</Notes>
  <HiddenSlides>0</HiddenSlides>
  <MMClips>0</MMClips>
  <ScaleCrop>false</ScaleCrop>
  <HeadingPairs>
    <vt:vector size="6" baseType="variant">
      <vt:variant>
        <vt:lpstr>Benyttede skrifttyper</vt:lpstr>
      </vt:variant>
      <vt:variant>
        <vt:i4>9</vt:i4>
      </vt:variant>
      <vt:variant>
        <vt:lpstr>Tema</vt:lpstr>
      </vt:variant>
      <vt:variant>
        <vt:i4>7</vt:i4>
      </vt:variant>
      <vt:variant>
        <vt:lpstr>Slidetitler</vt:lpstr>
      </vt:variant>
      <vt:variant>
        <vt:i4>46</vt:i4>
      </vt:variant>
    </vt:vector>
  </HeadingPairs>
  <TitlesOfParts>
    <vt:vector size="62" baseType="lpstr">
      <vt:lpstr>Arial</vt:lpstr>
      <vt:lpstr>Arial Black</vt:lpstr>
      <vt:lpstr>Barlow</vt:lpstr>
      <vt:lpstr>Barlow Black</vt:lpstr>
      <vt:lpstr>Barlow Light</vt:lpstr>
      <vt:lpstr>Barlow Medium</vt:lpstr>
      <vt:lpstr>Butler</vt:lpstr>
      <vt:lpstr>Calibri</vt:lpstr>
      <vt:lpstr>Wingdings</vt:lpstr>
      <vt:lpstr>AAU PowerPoint</vt:lpstr>
      <vt:lpstr>1_AAU PowerPoint</vt:lpstr>
      <vt:lpstr>2_AAU PowerPoint</vt:lpstr>
      <vt:lpstr>3_AAU PowerPoint</vt:lpstr>
      <vt:lpstr>4_AAU PowerPoint</vt:lpstr>
      <vt:lpstr>5_AAU PowerPoint</vt:lpstr>
      <vt:lpstr>9_AAU PowerPoint</vt:lpstr>
      <vt:lpstr>FACULTY OF ENGINEERING  AND SCIENCE</vt:lpstr>
      <vt:lpstr>PowerPoint-præsentation</vt:lpstr>
      <vt:lpstr>FACULTY OF ENGINEERING AND SCIENCE</vt:lpstr>
      <vt:lpstr>ENGINEERING - ORGANISATION</vt:lpstr>
      <vt:lpstr>MANAGEMENT - ENGINEERING</vt:lpstr>
      <vt:lpstr>HIGH INTERNATIONAL LEVEL</vt:lpstr>
      <vt:lpstr>EUROPE’S BEST ENGINEERING PROGRAMMES AND THE  FOURTH BEST IN THE WORLD</vt:lpstr>
      <vt:lpstr>SUSTAINABILITY AT AAU</vt:lpstr>
      <vt:lpstr>EDUCATION</vt:lpstr>
      <vt:lpstr>KEY FIGURES FOR ENGINEERING</vt:lpstr>
      <vt:lpstr>PowerPoint-præsentation</vt:lpstr>
      <vt:lpstr>STUDENTS AT ENGINEERING  2017-2021</vt:lpstr>
      <vt:lpstr>PROBLEM AND PROJECT- BASED LEARNING (THE AAU APPROACH)</vt:lpstr>
      <vt:lpstr>PowerPoint-præsentation</vt:lpstr>
      <vt:lpstr>ELEMENTS IN THE  LEARNING PROCESS </vt:lpstr>
      <vt:lpstr>INSTITUTE FOR ADVANCED STUDY IN PBL (IAS PBL)</vt:lpstr>
      <vt:lpstr>STUDY ACTIVITY MODEL</vt:lpstr>
      <vt:lpstr>EMPLOYABILITY</vt:lpstr>
      <vt:lpstr>Microcredentials-  digital learning units</vt:lpstr>
      <vt:lpstr>leadENG Development of future sustainable solutions </vt:lpstr>
      <vt:lpstr>MORE ABOUT leadENG</vt:lpstr>
      <vt:lpstr>INTERNATIONALLY AWARD-WINNING CONCEPT</vt:lpstr>
      <vt:lpstr>PowerPoint-præsentation</vt:lpstr>
      <vt:lpstr>KNOWLEDGE COLLABORATION</vt:lpstr>
      <vt:lpstr>VALUE FOR SOCIETY</vt:lpstr>
      <vt:lpstr>AALBORG UNIVERSITY COLLABORATES WITH COMPANIES ACROSS DENMARK</vt:lpstr>
      <vt:lpstr>AAU COLLABORATES WITH COMPANIES ACROSS DENMARK</vt:lpstr>
      <vt:lpstr>TRADITION OF COLLABORATION </vt:lpstr>
      <vt:lpstr>STRONG COLLABORATION SKILLS</vt:lpstr>
      <vt:lpstr>KNOWLEDGE COLLABORATION  – BINDING, FOCUSED AND MUTUAL </vt:lpstr>
      <vt:lpstr>INNOVATION AND ENTREPRENEURSHIP</vt:lpstr>
      <vt:lpstr>AAU SCIENCE &amp;  INNOVATION HUB </vt:lpstr>
      <vt:lpstr>DEPARTMENTS</vt:lpstr>
      <vt:lpstr>DEPARTMENT OF CHEMISTRY AND BIOSCIENCE  </vt:lpstr>
      <vt:lpstr>DEPARTMENT OF ENERGY</vt:lpstr>
      <vt:lpstr>DEPARTMENT OF THE BUILT ENVIRONMENT </vt:lpstr>
      <vt:lpstr>DEPARTMENT OF MATERIALS  AND PRODUCTION</vt:lpstr>
      <vt:lpstr>DEPARTMENT OF MATHEMATICAL SCIENCES</vt:lpstr>
      <vt:lpstr>AAU STRATEGY KNOWLEDGE FOR THE WORLD 2022-26</vt:lpstr>
      <vt:lpstr>KNOWLEDGE FOR THE WORLD </vt:lpstr>
      <vt:lpstr>AAU VISION 2026</vt:lpstr>
      <vt:lpstr>AAU’S THEMATIC APPROACH AS A MISSION-ORIENTED UNIVERSITY</vt:lpstr>
      <vt:lpstr>AALBORG UNIVERSITETS VISION  MOD 2021 </vt:lpstr>
      <vt:lpstr>AALBORG UNIVERSITY POLICY ON BALANCED AND SUSTAINABLE DEVELOPMENT(EXCERPT)</vt:lpstr>
      <vt:lpstr>CLIMATE GOALS FOR AAU</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Cecilie Karoline Kalbakk Elgaard</cp:lastModifiedBy>
  <cp:revision>660</cp:revision>
  <cp:lastPrinted>2019-01-28T12:58:49Z</cp:lastPrinted>
  <dcterms:created xsi:type="dcterms:W3CDTF">2016-11-10T06:07:03Z</dcterms:created>
  <dcterms:modified xsi:type="dcterms:W3CDTF">2024-05-07T14:44:17Z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0x010100A55574F75009BE41A0DCE0E5C3EBEA1C</vt:lpwstr>
  </property>
</Properties>
</file>