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6"/>
  </p:notesMasterIdLst>
  <p:handoutMasterIdLst>
    <p:handoutMasterId r:id="rId7"/>
  </p:handoutMasterIdLst>
  <p:sldIdLst>
    <p:sldId id="397" r:id="rId5"/>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92753"/>
    <a:srgbClr val="CDC8EE"/>
    <a:srgbClr val="EEEDF9"/>
    <a:srgbClr val="C7C2EC"/>
    <a:srgbClr val="211A52"/>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27" autoAdjust="0"/>
  </p:normalViewPr>
  <p:slideViewPr>
    <p:cSldViewPr snapToGrid="0" snapToObjects="1">
      <p:cViewPr varScale="1">
        <p:scale>
          <a:sx n="156" d="100"/>
          <a:sy n="156" d="100"/>
        </p:scale>
        <p:origin x="426" y="150"/>
      </p:cViewPr>
      <p:guideLst>
        <p:guide orient="horz" pos="2183"/>
        <p:guide pos="3863"/>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8/1/2023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a-DK" altLang="da-DK" dirty="0"/>
          </a:p>
        </p:txBody>
      </p:sp>
      <p:sp>
        <p:nvSpPr>
          <p:cNvPr id="717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B6F69AB-CCA1-4B0A-B0D2-FF56B9E28BCA}" type="slidenum">
              <a:rPr kumimoji="0" lang="da-DK" altLang="da-DK"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da-DK" altLang="da-DK"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456390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766763" y="1255659"/>
            <a:ext cx="8091261" cy="369332"/>
          </a:xfrm>
          <a:prstGeom prst="rect">
            <a:avLst/>
          </a:prstGeom>
        </p:spPr>
        <p:txBody>
          <a:bodyPr wrap="square" lIns="0">
            <a:spAutoFit/>
          </a:bodyPr>
          <a:lstStyle/>
          <a:p>
            <a:r>
              <a:rPr lang="en-US" dirty="0">
                <a:solidFill>
                  <a:srgbClr val="DF6752"/>
                </a:solidFill>
                <a:latin typeface="+mn-lt"/>
              </a:rPr>
              <a:t>- SLET DETTE SLIDE, FØR DU FÆRDIGGØR PRÆSENTATIONEN</a:t>
            </a:r>
            <a:endParaRPr lang="da-DK" dirty="0">
              <a:solidFill>
                <a:srgbClr val="DF6752"/>
              </a:solidFill>
              <a:latin typeface="+mn-lt"/>
            </a:endParaRPr>
          </a:p>
        </p:txBody>
      </p:sp>
      <p:sp>
        <p:nvSpPr>
          <p:cNvPr id="5" name="Text Box 48"/>
          <p:cNvSpPr txBox="1">
            <a:spLocks noChangeArrowheads="1"/>
          </p:cNvSpPr>
          <p:nvPr userDrawn="1"/>
        </p:nvSpPr>
        <p:spPr bwMode="auto">
          <a:xfrm>
            <a:off x="766763" y="2205038"/>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a:solidFill>
                  <a:schemeClr val="tx1"/>
                </a:solidFill>
                <a:latin typeface="+mn-lt"/>
                <a:cs typeface="Arial" panose="020B0604020202020204" pitchFamily="34" charset="0"/>
              </a:rPr>
              <a:t>AAU-SKABELONER TIL POWERPOINT</a:t>
            </a:r>
            <a:br>
              <a:rPr lang="da-DK" sz="1000" b="1" noProof="1">
                <a:solidFill>
                  <a:schemeClr val="tx1"/>
                </a:solidFill>
                <a:latin typeface="+mn-lt"/>
                <a:cs typeface="Arial" panose="020B0604020202020204" pitchFamily="34" charset="0"/>
              </a:rPr>
            </a:br>
            <a:br>
              <a:rPr lang="da-DK" sz="1000" b="1" noProof="1">
                <a:solidFill>
                  <a:schemeClr val="tx1"/>
                </a:solidFill>
                <a:latin typeface="+mn-lt"/>
                <a:cs typeface="Arial" panose="020B0604020202020204" pitchFamily="34" charset="0"/>
              </a:rPr>
            </a:br>
            <a:r>
              <a:rPr lang="da-DK" sz="900" b="0" dirty="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a:effectLst/>
                <a:latin typeface="+mn-lt"/>
                <a:ea typeface="Calibri" panose="020F0502020204030204" pitchFamily="34" charset="0"/>
                <a:cs typeface="Times New Roman" panose="02020603050405020304" pitchFamily="18" charset="0"/>
              </a:rPr>
              <a:t> mellem to </a:t>
            </a:r>
            <a:r>
              <a:rPr lang="da-DK" sz="900" b="0" dirty="0">
                <a:effectLst/>
                <a:latin typeface="+mn-lt"/>
                <a:ea typeface="Calibri" panose="020F0502020204030204" pitchFamily="34" charset="0"/>
                <a:cs typeface="Times New Roman" panose="02020603050405020304" pitchFamily="18" charset="0"/>
              </a:rPr>
              <a:t>skabeloner i 16:9-format med</a:t>
            </a:r>
            <a:r>
              <a:rPr lang="da-DK" sz="900" b="0" baseline="0" dirty="0">
                <a:effectLst/>
                <a:latin typeface="+mn-lt"/>
                <a:ea typeface="Calibri" panose="020F0502020204030204" pitchFamily="34" charset="0"/>
                <a:cs typeface="Times New Roman" panose="02020603050405020304" pitchFamily="18" charset="0"/>
              </a:rPr>
              <a:t>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a:effectLst/>
                <a:latin typeface="+mn-lt"/>
                <a:ea typeface="Calibri" panose="020F0502020204030204" pitchFamily="34" charset="0"/>
                <a:cs typeface="Times New Roman" panose="02020603050405020304" pitchFamily="18" charset="0"/>
              </a:rPr>
              <a:t>Det</a:t>
            </a:r>
            <a:r>
              <a:rPr lang="da-DK" sz="900" b="0" baseline="0" dirty="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a:effectLst/>
                <a:latin typeface="+mn-lt"/>
                <a:ea typeface="Calibri" panose="020F0502020204030204" pitchFamily="34" charset="0"/>
                <a:cs typeface="Times New Roman" panose="02020603050405020304" pitchFamily="18" charset="0"/>
                <a:hlinkClick r:id="rId2"/>
              </a:rPr>
              <a:t>powerpoint</a:t>
            </a:r>
            <a:r>
              <a:rPr lang="da-DK" sz="900" b="0" baseline="0" dirty="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a:solidFill>
                  <a:schemeClr val="tx1"/>
                </a:solidFill>
                <a:latin typeface="+mn-lt"/>
                <a:ea typeface="+mn-ea"/>
                <a:cs typeface="Arial" panose="020B0604020202020204" pitchFamily="34" charset="0"/>
              </a:rPr>
              <a:t>SKRIFT</a:t>
            </a:r>
            <a:br>
              <a:rPr lang="da-DK" sz="1000" b="1" kern="1200" spc="300" noProof="1">
                <a:solidFill>
                  <a:schemeClr val="tx1"/>
                </a:solidFill>
                <a:latin typeface="+mn-lt"/>
                <a:ea typeface="+mn-ea"/>
                <a:cs typeface="Arial" panose="020B0604020202020204" pitchFamily="34" charset="0"/>
              </a:rPr>
            </a:br>
            <a:br>
              <a:rPr lang="da-DK" sz="1050" b="1" kern="1200" noProof="1">
                <a:solidFill>
                  <a:schemeClr val="tx1"/>
                </a:solidFill>
                <a:latin typeface="+mn-lt"/>
                <a:ea typeface="+mn-ea"/>
                <a:cs typeface="Arial" panose="020B0604020202020204" pitchFamily="34" charset="0"/>
              </a:rPr>
            </a:br>
            <a:r>
              <a:rPr lang="da-DK" altLang="da-DK" sz="900" b="0" kern="1200" noProof="1">
                <a:solidFill>
                  <a:schemeClr val="tx1"/>
                </a:solidFill>
                <a:latin typeface="+mn-lt"/>
                <a:ea typeface="+mn-ea"/>
                <a:cs typeface="Arial" panose="020B0604020202020204" pitchFamily="34" charset="0"/>
              </a:rPr>
              <a:t>AAU anvender vores</a:t>
            </a:r>
            <a:r>
              <a:rPr lang="da-DK" altLang="da-DK" sz="900" b="0" kern="1200" baseline="0" noProof="1">
                <a:solidFill>
                  <a:schemeClr val="tx1"/>
                </a:solidFill>
                <a:latin typeface="+mn-lt"/>
                <a:ea typeface="+mn-ea"/>
                <a:cs typeface="Arial" panose="020B0604020202020204" pitchFamily="34" charset="0"/>
              </a:rPr>
              <a:t> sekundære </a:t>
            </a:r>
            <a:r>
              <a:rPr lang="da-DK" altLang="da-DK" sz="900" b="0" kern="1200" noProof="1">
                <a:solidFill>
                  <a:schemeClr val="tx1"/>
                </a:solidFill>
                <a:latin typeface="+mn-lt"/>
                <a:ea typeface="+mn-ea"/>
                <a:cs typeface="Arial" panose="020B0604020202020204" pitchFamily="34" charset="0"/>
              </a:rPr>
              <a:t>skrifttype Arial i PowerPoint-præsentationer.</a:t>
            </a:r>
          </a:p>
          <a:p>
            <a:pPr>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2205038"/>
            <a:ext cx="2327618" cy="346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Sørg</a:t>
            </a:r>
            <a:r>
              <a:rPr lang="da-DK" sz="900" b="0" baseline="0" noProof="1">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a:solidFill>
                  <a:schemeClr val="tx1"/>
                </a:solidFill>
                <a:latin typeface="+mn-lt"/>
                <a:cs typeface="Arial" panose="020B0604020202020204" pitchFamily="34" charset="0"/>
              </a:rPr>
            </a:br>
            <a:r>
              <a:rPr lang="da-DK" sz="900" b="1" baseline="0" noProof="1">
                <a:solidFill>
                  <a:schemeClr val="tx1"/>
                </a:solidFill>
                <a:latin typeface="+mn-lt"/>
                <a:cs typeface="Arial" panose="020B0604020202020204" pitchFamily="34" charset="0"/>
              </a:rPr>
              <a:t>Gem som  - Gennemse - Komprimeringsindstillinger. </a:t>
            </a:r>
            <a:r>
              <a:rPr lang="da-DK" sz="900" b="0" baseline="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2205038"/>
            <a:ext cx="2285301"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INDSÆT BILLEDE</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På layouts med billedholder: Klik på ikon og vælg </a:t>
            </a:r>
            <a:r>
              <a:rPr lang="da-DK" sz="900" b="1" kern="1200" noProof="1">
                <a:solidFill>
                  <a:schemeClr val="tx1"/>
                </a:solidFill>
                <a:latin typeface="+mn-lt"/>
                <a:ea typeface="+mn-ea"/>
                <a:cs typeface="Arial" panose="020B0604020202020204" pitchFamily="34" charset="0"/>
              </a:rPr>
              <a:t>Indsæt</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a:t>
            </a:r>
            <a:r>
              <a:rPr lang="da-DK" sz="900" b="0" kern="1200" noProof="1">
                <a:solidFill>
                  <a:schemeClr val="tx1"/>
                </a:solidFill>
                <a:latin typeface="+mn-lt"/>
                <a:ea typeface="+mn-ea"/>
                <a:cs typeface="Arial" panose="020B0604020202020204" pitchFamily="34" charset="0"/>
              </a:rPr>
              <a:t>. Klik </a:t>
            </a:r>
            <a:r>
              <a:rPr lang="da-DK" sz="900" b="1" kern="1200" noProof="1">
                <a:solidFill>
                  <a:schemeClr val="tx1"/>
                </a:solidFill>
                <a:latin typeface="+mn-lt"/>
                <a:ea typeface="+mn-ea"/>
                <a:cs typeface="Arial" panose="020B0604020202020204" pitchFamily="34" charset="0"/>
              </a:rPr>
              <a:t>Beskær</a:t>
            </a:r>
            <a:r>
              <a:rPr lang="da-DK" sz="900" b="0" kern="1200" noProof="1">
                <a:solidFill>
                  <a:schemeClr val="tx1"/>
                </a:solidFill>
                <a:latin typeface="+mn-lt"/>
                <a:ea typeface="+mn-ea"/>
                <a:cs typeface="Arial" panose="020B0604020202020204" pitchFamily="34" charset="0"/>
              </a:rPr>
              <a:t> </a:t>
            </a:r>
            <a:r>
              <a:rPr lang="da-DK" sz="900" b="0" i="1" kern="1200" noProof="1">
                <a:solidFill>
                  <a:schemeClr val="tx1"/>
                </a:solidFill>
                <a:latin typeface="+mn-lt"/>
                <a:ea typeface="+mn-ea"/>
                <a:cs typeface="Arial" panose="020B0604020202020204" pitchFamily="34" charset="0"/>
              </a:rPr>
              <a:t>(højreklik på billedet og tryk på ikonet som er vist til højre) </a:t>
            </a:r>
            <a:r>
              <a:rPr lang="da-DK" sz="900" b="0" kern="1200" noProof="1">
                <a:solidFill>
                  <a:schemeClr val="tx1"/>
                </a:solidFill>
                <a:latin typeface="+mn-lt"/>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Ønsker du at skalere billedet </a:t>
            </a:r>
            <a:r>
              <a:rPr lang="da-DK" sz="900" i="1" kern="1200" noProof="1">
                <a:solidFill>
                  <a:schemeClr val="tx1"/>
                </a:solidFill>
                <a:latin typeface="+mn-lt"/>
                <a:ea typeface="+mn-ea"/>
                <a:cs typeface="Arial" panose="020B0604020202020204" pitchFamily="34" charset="0"/>
              </a:rPr>
              <a:t>(ændre billedets størrelse uden at ændre dets proportioner)</a:t>
            </a:r>
            <a:r>
              <a:rPr lang="da-DK" sz="900" b="0" i="1" kern="1200" noProof="1">
                <a:solidFill>
                  <a:schemeClr val="tx1"/>
                </a:solidFill>
                <a:latin typeface="+mn-lt"/>
                <a:ea typeface="+mn-ea"/>
                <a:cs typeface="Arial" panose="020B0604020202020204" pitchFamily="34" charset="0"/>
              </a:rPr>
              <a:t>, </a:t>
            </a:r>
            <a:r>
              <a:rPr lang="da-DK" sz="900" b="0" kern="1200" noProof="1">
                <a:solidFill>
                  <a:schemeClr val="tx1"/>
                </a:solidFill>
                <a:latin typeface="+mn-lt"/>
                <a:ea typeface="+mn-ea"/>
                <a:cs typeface="Arial" panose="020B0604020202020204" pitchFamily="34" charset="0"/>
              </a:rPr>
              <a:t>så hold </a:t>
            </a:r>
            <a:r>
              <a:rPr lang="da-DK" sz="900" b="1" kern="1200" noProof="1">
                <a:solidFill>
                  <a:schemeClr val="tx1"/>
                </a:solidFill>
                <a:latin typeface="+mn-lt"/>
                <a:ea typeface="+mn-ea"/>
                <a:cs typeface="Arial" panose="020B0604020202020204" pitchFamily="34" charset="0"/>
              </a:rPr>
              <a:t>SHIFT</a:t>
            </a:r>
            <a:r>
              <a:rPr lang="da-DK" sz="900" b="0" kern="1200" noProof="1">
                <a:solidFill>
                  <a:schemeClr val="tx1"/>
                </a:solidFill>
                <a:latin typeface="+mn-lt"/>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3. </a:t>
            </a:r>
            <a:r>
              <a:rPr lang="da-DK" sz="900" b="0" kern="1200" noProof="1">
                <a:solidFill>
                  <a:schemeClr val="tx1"/>
                </a:solidFill>
                <a:latin typeface="+mn-lt"/>
                <a:ea typeface="+mn-ea"/>
                <a:cs typeface="Arial" panose="020B0604020202020204" pitchFamily="34" charset="0"/>
              </a:rPr>
              <a:t>Højreklik på billedet og vælg </a:t>
            </a:r>
            <a:r>
              <a:rPr lang="da-DK" sz="900" b="1" kern="1200" noProof="1">
                <a:solidFill>
                  <a:schemeClr val="tx1"/>
                </a:solidFill>
                <a:latin typeface="+mn-lt"/>
                <a:ea typeface="+mn-ea"/>
                <a:cs typeface="Arial" panose="020B0604020202020204" pitchFamily="34" charset="0"/>
              </a:rPr>
              <a:t>Placer bagerst</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Tip: </a:t>
            </a:r>
            <a:r>
              <a:rPr lang="da-DK" sz="900" b="0" kern="1200" noProof="1">
                <a:solidFill>
                  <a:schemeClr val="tx1"/>
                </a:solidFill>
                <a:latin typeface="+mn-lt"/>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a:solidFill>
                  <a:schemeClr val="tx1"/>
                </a:solidFill>
                <a:latin typeface="+mn-lt"/>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647519"/>
            <a:ext cx="2517848"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br>
              <a:rPr lang="da-DK" sz="900" b="0" baseline="0" noProof="1">
                <a:solidFill>
                  <a:schemeClr val="tx1"/>
                </a:solidFill>
                <a:latin typeface="+mn-lt"/>
                <a:cs typeface="Arial" panose="020B0604020202020204" pitchFamily="34" charset="0"/>
              </a:rPr>
            </a:br>
            <a:r>
              <a:rPr lang="da-DK" sz="900" b="0" kern="1200" baseline="0" dirty="0">
                <a:solidFill>
                  <a:schemeClr val="tx1"/>
                </a:solidFill>
                <a:effectLst/>
                <a:latin typeface="+mn-lt"/>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n-lt"/>
              <a:cs typeface="Arial" panose="020B0604020202020204" pitchFamily="34" charset="0"/>
            </a:endParaRPr>
          </a:p>
        </p:txBody>
      </p:sp>
      <p:sp>
        <p:nvSpPr>
          <p:cNvPr id="16" name="Text Box 48"/>
          <p:cNvSpPr txBox="1">
            <a:spLocks noChangeArrowheads="1"/>
          </p:cNvSpPr>
          <p:nvPr userDrawn="1"/>
        </p:nvSpPr>
        <p:spPr bwMode="auto">
          <a:xfrm>
            <a:off x="3428374" y="2205038"/>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a:solidFill>
                  <a:schemeClr val="tx1"/>
                </a:solidFill>
                <a:latin typeface="+mn-lt"/>
                <a:ea typeface="+mn-ea"/>
                <a:cs typeface="Arial" panose="020B0604020202020204" pitchFamily="34" charset="0"/>
              </a:rPr>
              <a:t>LAV NYT DIAS/SLIDE </a:t>
            </a:r>
            <a:r>
              <a:rPr lang="da-DK" sz="900" b="0" kern="1200" spc="0" noProof="1">
                <a:solidFill>
                  <a:schemeClr val="tx1"/>
                </a:solidFill>
                <a:latin typeface="+mn-lt"/>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a:solidFill>
                  <a:schemeClr val="tx1"/>
                </a:solidFill>
                <a:latin typeface="+mn-lt"/>
                <a:ea typeface="+mn-ea"/>
                <a:cs typeface="Arial" panose="020B0604020202020204" pitchFamily="34" charset="0"/>
              </a:rPr>
              <a:t> </a:t>
            </a:r>
            <a:br>
              <a:rPr lang="da-DK" sz="800" b="1" kern="1200" noProof="1">
                <a:solidFill>
                  <a:schemeClr val="tx1"/>
                </a:solidFill>
                <a:latin typeface="+mn-lt"/>
                <a:ea typeface="+mn-ea"/>
                <a:cs typeface="Arial" panose="020B0604020202020204" pitchFamily="34" charset="0"/>
              </a:rPr>
            </a:br>
            <a:r>
              <a:rPr lang="da-DK" altLang="da-DK" sz="900" b="1" kern="1200" noProof="1">
                <a:solidFill>
                  <a:schemeClr val="tx1"/>
                </a:solidFill>
                <a:latin typeface="+mn-lt"/>
                <a:ea typeface="+mn-ea"/>
                <a:cs typeface="Arial" panose="020B0604020202020204" pitchFamily="34" charset="0"/>
              </a:rPr>
              <a:t>1. </a:t>
            </a:r>
            <a:r>
              <a:rPr lang="da-DK" altLang="da-DK" sz="900" kern="1200" noProof="1">
                <a:solidFill>
                  <a:schemeClr val="tx1"/>
                </a:solidFill>
                <a:latin typeface="+mn-lt"/>
                <a:ea typeface="+mn-ea"/>
                <a:cs typeface="Arial" panose="020B0604020202020204" pitchFamily="34" charset="0"/>
              </a:rPr>
              <a:t>Klik på </a:t>
            </a:r>
            <a:r>
              <a:rPr lang="da-DK" altLang="da-DK" sz="900" b="1" kern="1200" noProof="1">
                <a:solidFill>
                  <a:schemeClr val="tx1"/>
                </a:solidFill>
                <a:latin typeface="+mn-lt"/>
                <a:ea typeface="+mn-ea"/>
                <a:cs typeface="Arial" panose="020B0604020202020204" pitchFamily="34" charset="0"/>
              </a:rPr>
              <a:t>Startside/Hjem</a:t>
            </a:r>
          </a:p>
          <a:p>
            <a:pPr eaLnBrk="1" hangingPunct="1">
              <a:lnSpc>
                <a:spcPct val="100000"/>
              </a:lnSpc>
              <a:spcAft>
                <a:spcPts val="600"/>
              </a:spcAft>
              <a:defRPr/>
            </a:pPr>
            <a:r>
              <a:rPr lang="da-DK" altLang="da-DK" sz="900" b="1" noProof="1">
                <a:solidFill>
                  <a:schemeClr val="tx1"/>
                </a:solidFill>
                <a:latin typeface="+mn-lt"/>
                <a:cs typeface="Arial" panose="020B0604020202020204" pitchFamily="34" charset="0"/>
              </a:rPr>
              <a:t>2.</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eaLnBrk="1" hangingPunct="1">
              <a:spcAft>
                <a:spcPts val="600"/>
              </a:spcAft>
              <a:defRPr/>
            </a:pPr>
            <a:endParaRPr lang="da-DK" altLang="da-DK" sz="900" baseline="0" noProof="1">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a:solidFill>
                  <a:schemeClr val="tx1"/>
                </a:solidFill>
                <a:latin typeface="+mn-lt"/>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For at få et ensartet udtryk i vores præsentationer er der</a:t>
            </a:r>
            <a:r>
              <a:rPr lang="da-DK" sz="900" b="0" kern="1200" baseline="0" noProof="1">
                <a:solidFill>
                  <a:schemeClr val="tx1"/>
                </a:solidFill>
                <a:latin typeface="+mn-lt"/>
                <a:ea typeface="+mn-ea"/>
                <a:cs typeface="Arial" panose="020B0604020202020204" pitchFamily="34" charset="0"/>
              </a:rPr>
              <a:t> guidelines i form af </a:t>
            </a:r>
            <a:r>
              <a:rPr lang="da-DK" sz="900" b="1" kern="1200" baseline="0" noProof="1">
                <a:solidFill>
                  <a:schemeClr val="tx1"/>
                </a:solidFill>
                <a:latin typeface="+mn-lt"/>
                <a:ea typeface="+mn-ea"/>
                <a:cs typeface="Arial" panose="020B0604020202020204" pitchFamily="34" charset="0"/>
              </a:rPr>
              <a:t>Hjælpelinjer. </a:t>
            </a:r>
            <a:r>
              <a:rPr lang="da-DK" sz="900" b="0" kern="1200" baseline="0" noProof="1">
                <a:solidFill>
                  <a:schemeClr val="tx1"/>
                </a:solidFill>
                <a:latin typeface="+mn-lt"/>
                <a:ea typeface="+mn-ea"/>
                <a:cs typeface="Arial" panose="020B0604020202020204" pitchFamily="34" charset="0"/>
              </a:rPr>
              <a:t>For at se disse: </a:t>
            </a:r>
            <a:endParaRPr lang="da-DK" sz="900" b="0" kern="12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 </a:t>
            </a:r>
            <a:r>
              <a:rPr lang="da-DK" sz="900" b="0" kern="1200" noProof="1">
                <a:solidFill>
                  <a:schemeClr val="tx1"/>
                </a:solidFill>
                <a:latin typeface="+mn-lt"/>
                <a:ea typeface="+mn-ea"/>
                <a:cs typeface="Arial" panose="020B0604020202020204" pitchFamily="34" charset="0"/>
              </a:rPr>
              <a:t>Klik på </a:t>
            </a:r>
            <a:r>
              <a:rPr lang="da-DK" sz="900" b="1" kern="1200" noProof="1">
                <a:solidFill>
                  <a:schemeClr val="tx1"/>
                </a:solidFill>
                <a:latin typeface="+mn-lt"/>
                <a:ea typeface="+mn-ea"/>
                <a:cs typeface="Arial" panose="020B0604020202020204" pitchFamily="34" charset="0"/>
              </a:rPr>
              <a:t>Vis</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Vælg </a:t>
            </a:r>
            <a:r>
              <a:rPr lang="da-DK" sz="900" b="1" kern="1200" noProof="1">
                <a:solidFill>
                  <a:schemeClr val="tx1"/>
                </a:solidFill>
                <a:latin typeface="+mn-lt"/>
                <a:ea typeface="+mn-ea"/>
                <a:cs typeface="Arial" panose="020B0604020202020204" pitchFamily="34" charset="0"/>
              </a:rPr>
              <a:t>Gitterlinjer</a:t>
            </a:r>
            <a:r>
              <a:rPr lang="da-DK" sz="900" b="0" kern="1200" noProof="1">
                <a:solidFill>
                  <a:schemeClr val="tx1"/>
                </a:solidFill>
                <a:latin typeface="+mn-lt"/>
                <a:ea typeface="+mn-ea"/>
                <a:cs typeface="Arial" panose="020B0604020202020204" pitchFamily="34" charset="0"/>
              </a:rPr>
              <a:t> og/eller </a:t>
            </a:r>
            <a:r>
              <a:rPr lang="da-DK" sz="900" b="1" kern="1200" noProof="1">
                <a:solidFill>
                  <a:schemeClr val="tx1"/>
                </a:solidFill>
                <a:latin typeface="+mn-lt"/>
                <a:ea typeface="+mn-ea"/>
                <a:cs typeface="Arial" panose="020B0604020202020204" pitchFamily="34" charset="0"/>
              </a:rPr>
              <a:t>Hjælpelinjer</a:t>
            </a:r>
          </a:p>
          <a:p>
            <a:pPr eaLnBrk="1" hangingPunct="1">
              <a:lnSpc>
                <a:spcPct val="90000"/>
              </a:lnSpc>
              <a:spcAft>
                <a:spcPts val="600"/>
              </a:spcAft>
              <a:defRPr/>
            </a:pPr>
            <a:r>
              <a:rPr lang="da-DK" sz="900" b="1" kern="1200" noProof="1">
                <a:solidFill>
                  <a:srgbClr val="DF6752"/>
                </a:solidFill>
                <a:latin typeface="+mn-lt"/>
                <a:ea typeface="+mn-ea"/>
                <a:cs typeface="Arial" panose="020B0604020202020204" pitchFamily="34" charset="0"/>
              </a:rPr>
              <a:t>Tip: </a:t>
            </a:r>
            <a:r>
              <a:rPr lang="da-DK" sz="900" b="0" kern="1200" noProof="1">
                <a:solidFill>
                  <a:srgbClr val="DF6752"/>
                </a:solidFill>
                <a:latin typeface="+mn-lt"/>
                <a:ea typeface="+mn-ea"/>
                <a:cs typeface="Arial" panose="020B0604020202020204" pitchFamily="34" charset="0"/>
              </a:rPr>
              <a:t>Tryk </a:t>
            </a:r>
            <a:r>
              <a:rPr lang="da-DK" sz="900" b="1" kern="1200" noProof="1">
                <a:solidFill>
                  <a:srgbClr val="DF6752"/>
                </a:solidFill>
                <a:latin typeface="+mn-lt"/>
                <a:ea typeface="+mn-ea"/>
                <a:cs typeface="Arial" panose="020B0604020202020204" pitchFamily="34" charset="0"/>
              </a:rPr>
              <a:t>Alt + F9</a:t>
            </a:r>
            <a:r>
              <a:rPr lang="da-DK" sz="900" b="0" kern="1200" noProof="1">
                <a:solidFill>
                  <a:srgbClr val="DF6752"/>
                </a:solidFill>
                <a:latin typeface="+mn-lt"/>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486989"/>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903752"/>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867115"/>
            <a:ext cx="319516" cy="568784"/>
          </a:xfrm>
          <a:prstGeom prst="rect">
            <a:avLst/>
          </a:prstGeom>
        </p:spPr>
      </p:pic>
      <p:sp>
        <p:nvSpPr>
          <p:cNvPr id="22" name="Rektangel 21"/>
          <p:cNvSpPr/>
          <p:nvPr userDrawn="1"/>
        </p:nvSpPr>
        <p:spPr>
          <a:xfrm>
            <a:off x="766763" y="651963"/>
            <a:ext cx="6096000" cy="1200329"/>
          </a:xfrm>
          <a:prstGeom prst="rect">
            <a:avLst/>
          </a:prstGeom>
        </p:spPr>
        <p:txBody>
          <a:bodyPr lIns="0" rIns="72000">
            <a:spAutoFit/>
          </a:bodyPr>
          <a:lstStyle/>
          <a:p>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366603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hasCustomPrompt="1"/>
          </p:nvPr>
        </p:nvSpPr>
        <p:spPr>
          <a:xfrm>
            <a:off x="7427912" y="3418702"/>
            <a:ext cx="4764087" cy="34339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766763" y="657225"/>
            <a:ext cx="4542975" cy="1486727"/>
          </a:xfrm>
          <a:prstGeom prst="rect">
            <a:avLst/>
          </a:prstGeom>
        </p:spPr>
        <p:txBody>
          <a:bodyPr lIns="0" tIns="0"/>
          <a:lstStyle>
            <a:lvl1pPr>
              <a:defRPr sz="3600">
                <a:latin typeface="+mn-lt"/>
              </a:defRPr>
            </a:lvl1pPr>
          </a:lstStyle>
          <a:p>
            <a:r>
              <a:rPr lang="en-US" dirty="0"/>
              <a:t>KLIK HER FOR AT ÆNDRE TITEL</a:t>
            </a:r>
          </a:p>
        </p:txBody>
      </p:sp>
      <p:sp>
        <p:nvSpPr>
          <p:cNvPr id="7" name="Pladsholder til tekst 3"/>
          <p:cNvSpPr>
            <a:spLocks noGrp="1"/>
          </p:cNvSpPr>
          <p:nvPr>
            <p:ph type="body" sz="quarter" idx="15" hasCustomPrompt="1"/>
          </p:nvPr>
        </p:nvSpPr>
        <p:spPr>
          <a:xfrm>
            <a:off x="766764" y="2205038"/>
            <a:ext cx="4542974" cy="3575409"/>
          </a:xfrm>
        </p:spPr>
        <p:txBody>
          <a:bodyPr/>
          <a:lstStyle>
            <a:lvl1pPr marL="285750" indent="-285750">
              <a:lnSpc>
                <a:spcPct val="100000"/>
              </a:lnSpc>
              <a:spcBef>
                <a:spcPts val="600"/>
              </a:spcBef>
              <a:buFontTx/>
              <a:buBlip>
                <a:blip r:embed="rId2"/>
              </a:buBlip>
              <a:defRPr sz="1600" baseline="0"/>
            </a:lvl1pPr>
          </a:lstStyle>
          <a:p>
            <a:pPr lvl="0"/>
            <a:r>
              <a:rPr lang="da-DK" dirty="0"/>
              <a:t>Indsæt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41870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61197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Tomt">
    <p:spTree>
      <p:nvGrpSpPr>
        <p:cNvPr id="1" name=""/>
        <p:cNvGrpSpPr/>
        <p:nvPr/>
      </p:nvGrpSpPr>
      <p:grpSpPr>
        <a:xfrm>
          <a:off x="0" y="0"/>
          <a:ext cx="0" cy="0"/>
          <a:chOff x="0" y="0"/>
          <a:chExt cx="0" cy="0"/>
        </a:xfrm>
      </p:grpSpPr>
      <p:sp>
        <p:nvSpPr>
          <p:cNvPr id="4" name="Pladsholder til diasnummer 5"/>
          <p:cNvSpPr>
            <a:spLocks noGrp="1"/>
          </p:cNvSpPr>
          <p:nvPr>
            <p:ph type="sldNum" sz="quarter" idx="12"/>
          </p:nvPr>
        </p:nvSpPr>
        <p:spPr/>
        <p:txBody>
          <a:bodyPr/>
          <a:lstStyle>
            <a:lvl1pPr>
              <a:defRPr/>
            </a:lvl1pPr>
          </a:lstStyle>
          <a:p>
            <a:pPr>
              <a:defRPr/>
            </a:pPr>
            <a:endParaRPr lang="da-DK" dirty="0"/>
          </a:p>
        </p:txBody>
      </p:sp>
    </p:spTree>
    <p:extLst>
      <p:ext uri="{BB962C8B-B14F-4D97-AF65-F5344CB8AC3E}">
        <p14:creationId xmlns:p14="http://schemas.microsoft.com/office/powerpoint/2010/main" val="263543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AALBORG UNIVERSITET</a:t>
            </a:r>
            <a:br>
              <a:rPr lang="en-US" dirty="0"/>
            </a:br>
            <a:r>
              <a:rPr lang="en-US" dirty="0"/>
              <a:t>OVERSKRIFT</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dirty="0"/>
              <a:t>AF NAVN NAVNESEN</a:t>
            </a:r>
          </a:p>
        </p:txBody>
      </p:sp>
      <p:pic>
        <p:nvPicPr>
          <p:cNvPr id="2" name="Billede 1"/>
          <p:cNvPicPr>
            <a:picLocks noChangeAspect="1"/>
          </p:cNvPicPr>
          <p:nvPr userDrawn="1"/>
        </p:nvPicPr>
        <p:blipFill rotWithShape="1">
          <a:blip r:embed="rId2">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PAUSE</a:t>
            </a:r>
            <a:br>
              <a:rPr lang="en-US" dirty="0"/>
            </a:br>
            <a:r>
              <a:rPr lang="en-US" dirty="0"/>
              <a:t>OVERSKRIFT</a:t>
            </a:r>
          </a:p>
        </p:txBody>
      </p:sp>
      <p:pic>
        <p:nvPicPr>
          <p:cNvPr id="31" name="Billede 30"/>
          <p:cNvPicPr>
            <a:picLocks noChangeAspect="1"/>
          </p:cNvPicPr>
          <p:nvPr userDrawn="1"/>
        </p:nvPicPr>
        <p:blipFill rotWithShape="1">
          <a:blip r:embed="rId2">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extLst>
      <p:ext uri="{BB962C8B-B14F-4D97-AF65-F5344CB8AC3E}">
        <p14:creationId xmlns:p14="http://schemas.microsoft.com/office/powerpoint/2010/main" val="35535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766763" y="657226"/>
            <a:ext cx="5149879" cy="1408112"/>
          </a:xfrm>
          <a:prstGeom prst="rect">
            <a:avLst/>
          </a:prstGeom>
        </p:spPr>
        <p:txBody>
          <a:bodyPr lIns="0" tIns="0"/>
          <a:lstStyle>
            <a:lvl1pPr>
              <a:defRPr sz="3600" baseline="0">
                <a:latin typeface="+mn-lt"/>
              </a:defRPr>
            </a:lvl1pPr>
          </a:lstStyle>
          <a:p>
            <a:r>
              <a:rPr lang="en-US" dirty="0"/>
              <a:t>KLIK HER FOR AT ÆNDRE TITEL</a:t>
            </a:r>
          </a:p>
        </p:txBody>
      </p:sp>
      <p:sp>
        <p:nvSpPr>
          <p:cNvPr id="5" name="Pladsholder til tekst 10"/>
          <p:cNvSpPr>
            <a:spLocks noGrp="1"/>
          </p:cNvSpPr>
          <p:nvPr>
            <p:ph type="body" sz="quarter" idx="12" hasCustomPrompt="1"/>
          </p:nvPr>
        </p:nvSpPr>
        <p:spPr>
          <a:xfrm>
            <a:off x="766762" y="2205038"/>
            <a:ext cx="10853737" cy="3704284"/>
          </a:xfrm>
        </p:spPr>
        <p:txBody>
          <a:bodyPr/>
          <a:lstStyle>
            <a:lvl1pPr marL="285750" indent="-285750">
              <a:buFontTx/>
              <a:buBlip>
                <a:blip r:embed="rId2"/>
              </a:buBlip>
              <a:defRPr/>
            </a:lvl1pPr>
          </a:lstStyle>
          <a:p>
            <a:pPr lvl="0"/>
            <a:r>
              <a:rPr lang="da-DK"/>
              <a:t>Indsæt bullets</a:t>
            </a:r>
            <a:endParaRPr lang="da-DK" dirty="0"/>
          </a:p>
        </p:txBody>
      </p:sp>
      <p:sp>
        <p:nvSpPr>
          <p:cNvPr id="6" name="Pladsholder til tekst 6"/>
          <p:cNvSpPr>
            <a:spLocks noGrp="1"/>
          </p:cNvSpPr>
          <p:nvPr>
            <p:ph type="body" sz="quarter" idx="13" hasCustomPrompt="1"/>
          </p:nvPr>
        </p:nvSpPr>
        <p:spPr>
          <a:xfrm>
            <a:off x="3071814" y="6363837"/>
            <a:ext cx="1712688"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25212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26" name="Title 4"/>
          <p:cNvSpPr>
            <a:spLocks noGrp="1"/>
          </p:cNvSpPr>
          <p:nvPr>
            <p:ph type="title" hasCustomPrompt="1"/>
          </p:nvPr>
        </p:nvSpPr>
        <p:spPr>
          <a:xfrm>
            <a:off x="766763" y="657225"/>
            <a:ext cx="4516438" cy="1473911"/>
          </a:xfrm>
          <a:prstGeom prst="rect">
            <a:avLst/>
          </a:prstGeom>
        </p:spPr>
        <p:txBody>
          <a:bodyPr lIns="0" tIns="0"/>
          <a:lstStyle>
            <a:lvl1pPr>
              <a:defRPr sz="3600">
                <a:latin typeface="+mn-lt"/>
              </a:defRPr>
            </a:lvl1pPr>
          </a:lstStyle>
          <a:p>
            <a:r>
              <a:rPr lang="en-US" dirty="0"/>
              <a:t>KLIK HER FOR AT ÆNDRE TITEL</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hasCustomPrompt="1"/>
          </p:nvPr>
        </p:nvSpPr>
        <p:spPr>
          <a:xfrm>
            <a:off x="766763" y="2220511"/>
            <a:ext cx="4516438" cy="3243263"/>
          </a:xfrm>
        </p:spPr>
        <p:txBody>
          <a:bodyPr/>
          <a:lstStyle>
            <a:lvl1pPr marL="285750" indent="-285750">
              <a:buFontTx/>
              <a:buBlip>
                <a:blip r:embed="rId3"/>
              </a:buBlip>
              <a:defRPr/>
            </a:lvl1pPr>
          </a:lstStyle>
          <a:p>
            <a:pPr lvl="0"/>
            <a:r>
              <a:rPr lang="da-DK"/>
              <a:t>Indsæt </a:t>
            </a:r>
            <a:r>
              <a:rPr lang="da-DK" dirty="0" err="1"/>
              <a:t>bullets</a:t>
            </a:r>
            <a:endParaRPr lang="da-DK" dirty="0"/>
          </a:p>
        </p:txBody>
      </p:sp>
      <p:sp>
        <p:nvSpPr>
          <p:cNvPr id="50"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766763" y="663113"/>
            <a:ext cx="5744569" cy="1436992"/>
          </a:xfrm>
          <a:prstGeom prst="rect">
            <a:avLst/>
          </a:prstGeom>
        </p:spPr>
        <p:txBody>
          <a:bodyPr lIns="0" tIns="0"/>
          <a:lstStyle>
            <a:lvl1pPr>
              <a:defRPr sz="3600">
                <a:latin typeface="+mn-lt"/>
              </a:defRPr>
            </a:lvl1pPr>
          </a:lstStyle>
          <a:p>
            <a:r>
              <a:rPr lang="en-US" dirty="0"/>
              <a:t>KLIK HER FOR AT ÆNDRE TITEL</a:t>
            </a:r>
          </a:p>
        </p:txBody>
      </p:sp>
      <p:sp>
        <p:nvSpPr>
          <p:cNvPr id="11" name="Pladsholder til diagram 10"/>
          <p:cNvSpPr>
            <a:spLocks noGrp="1"/>
          </p:cNvSpPr>
          <p:nvPr>
            <p:ph type="chart" sz="quarter" idx="12"/>
          </p:nvPr>
        </p:nvSpPr>
        <p:spPr>
          <a:xfrm>
            <a:off x="6888163" y="2205037"/>
            <a:ext cx="4732337" cy="3572737"/>
          </a:xfrm>
        </p:spPr>
        <p:txBody>
          <a:bodyPr/>
          <a:lstStyle/>
          <a:p>
            <a:r>
              <a:rPr lang="da-DK"/>
              <a:t>Klik på ikonet for at tilføje et diagram</a:t>
            </a:r>
          </a:p>
        </p:txBody>
      </p:sp>
      <p:sp>
        <p:nvSpPr>
          <p:cNvPr id="13" name="Pladsholder til tekst 12"/>
          <p:cNvSpPr>
            <a:spLocks noGrp="1"/>
          </p:cNvSpPr>
          <p:nvPr>
            <p:ph type="body" sz="quarter" idx="13" hasCustomPrompt="1"/>
          </p:nvPr>
        </p:nvSpPr>
        <p:spPr>
          <a:xfrm>
            <a:off x="766764" y="2205038"/>
            <a:ext cx="5744568" cy="3572737"/>
          </a:xfrm>
        </p:spPr>
        <p:txBody>
          <a:bodyPr>
            <a:normAutofit/>
          </a:bodyPr>
          <a:lstStyle>
            <a:lvl2pPr marL="285750" indent="-285750">
              <a:buFontTx/>
              <a:buBlip>
                <a:blip r:embed="rId2"/>
              </a:buBlip>
              <a:defRPr sz="1600" baseline="0"/>
            </a:lvl2pPr>
          </a:lstStyle>
          <a:p>
            <a:pPr lvl="1"/>
            <a:r>
              <a:rPr lang="da-DK"/>
              <a:t>Indsæt bullets</a:t>
            </a:r>
            <a:endParaRPr lang="da-DK" dirty="0"/>
          </a:p>
        </p:txBody>
      </p:sp>
      <p:sp>
        <p:nvSpPr>
          <p:cNvPr id="8" name="Pladsholder til tekst 6"/>
          <p:cNvSpPr>
            <a:spLocks noGrp="1"/>
          </p:cNvSpPr>
          <p:nvPr>
            <p:ph type="body" sz="quarter" idx="14"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766763" y="657225"/>
            <a:ext cx="5433070" cy="1402687"/>
          </a:xfrm>
          <a:prstGeom prst="rect">
            <a:avLst/>
          </a:prstGeom>
        </p:spPr>
        <p:txBody>
          <a:bodyPr lIns="0" tIns="0"/>
          <a:lstStyle>
            <a:lvl1pPr>
              <a:defRPr sz="3600">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5433070" cy="3752115"/>
          </a:xfrm>
        </p:spPr>
        <p:txBody>
          <a:bodyPr/>
          <a:lstStyle>
            <a:lvl1pPr marL="285750" indent="-285750">
              <a:lnSpc>
                <a:spcPct val="100000"/>
              </a:lnSpc>
              <a:spcBef>
                <a:spcPts val="600"/>
              </a:spcBef>
              <a:buFontTx/>
              <a:buBlip>
                <a:blip r:embed="rId2"/>
              </a:buBlip>
              <a:defRPr sz="1600" baseline="0"/>
            </a:lvl1pPr>
          </a:lstStyle>
          <a:p>
            <a:pPr lvl="0"/>
            <a:r>
              <a:rPr lang="da-DK"/>
              <a:t>Indsæt bullets</a:t>
            </a:r>
            <a:endParaRPr lang="da-DK" dirty="0"/>
          </a:p>
          <a:p>
            <a:pPr lvl="0"/>
            <a:endParaRPr lang="da-DK" dirty="0"/>
          </a:p>
          <a:p>
            <a:pPr lvl="0"/>
            <a:endParaRPr lang="da-DK" dirty="0"/>
          </a:p>
        </p:txBody>
      </p:sp>
      <p:sp>
        <p:nvSpPr>
          <p:cNvPr id="8"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49860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766763" y="657225"/>
            <a:ext cx="5197983" cy="1357254"/>
          </a:xfrm>
          <a:prstGeom prst="rect">
            <a:avLst/>
          </a:prstGeom>
        </p:spPr>
        <p:txBody>
          <a:bodyPr lIns="0" tIns="0"/>
          <a:lstStyle>
            <a:lvl1pPr>
              <a:defRPr sz="3600">
                <a:solidFill>
                  <a:schemeClr val="bg1"/>
                </a:solidFill>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13"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19" name="Billed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174743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6" name="Title 4"/>
          <p:cNvSpPr>
            <a:spLocks noGrp="1"/>
          </p:cNvSpPr>
          <p:nvPr>
            <p:ph type="title" hasCustomPrompt="1"/>
          </p:nvPr>
        </p:nvSpPr>
        <p:spPr>
          <a:xfrm>
            <a:off x="766762" y="657225"/>
            <a:ext cx="4503737" cy="1471230"/>
          </a:xfrm>
          <a:prstGeom prst="rect">
            <a:avLst/>
          </a:prstGeom>
        </p:spPr>
        <p:txBody>
          <a:bodyPr lIns="0" tIns="0"/>
          <a:lstStyle>
            <a:lvl1pPr>
              <a:defRPr sz="3600">
                <a:solidFill>
                  <a:schemeClr val="bg1"/>
                </a:solidFill>
                <a:latin typeface="+mn-lt"/>
              </a:defRPr>
            </a:lvl1pPr>
          </a:lstStyle>
          <a:p>
            <a:r>
              <a:rPr lang="en-US" dirty="0"/>
              <a:t>KLIK HER FOR AT ÆNDRE TITEL</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766763" y="2205038"/>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6"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55" name="Billede 5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73593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766763" y="2215710"/>
            <a:ext cx="6298513" cy="355973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0" r:id="rId8"/>
    <p:sldLayoutId id="2147484051" r:id="rId9"/>
    <p:sldLayoutId id="2147484032" r:id="rId10"/>
    <p:sldLayoutId id="2147484056" r:id="rId11"/>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Barlow" panose="00000500000000000000" pitchFamily="2" charset="0"/>
          <a:ea typeface="+mj-ea"/>
          <a:cs typeface="+mj-cs"/>
        </a:defRPr>
      </a:lvl1pPr>
    </p:titleStyle>
    <p:bodyStyle>
      <a:lvl1pPr marL="285750" indent="-285750" algn="l" defTabSz="914318" rtl="0" eaLnBrk="1" latinLnBrk="0" hangingPunct="1">
        <a:lnSpc>
          <a:spcPct val="120000"/>
        </a:lnSpc>
        <a:spcBef>
          <a:spcPts val="1000"/>
        </a:spcBef>
        <a:buFontTx/>
        <a:buBlip>
          <a:blip r:embed="rId13"/>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3"/>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4"/>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4"/>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4"/>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1935" userDrawn="1">
          <p15:clr>
            <a:srgbClr val="F26B43"/>
          </p15:clr>
        </p15:guide>
        <p15:guide id="1" orient="horz" pos="1389" userDrawn="1">
          <p15:clr>
            <a:srgbClr val="F26B43"/>
          </p15:clr>
        </p15:guide>
        <p15:guide id="28" pos="483"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fak.hum.aau.dk/" TargetMode="External"/><Relationship Id="rId13" Type="http://schemas.openxmlformats.org/officeDocument/2006/relationships/hyperlink" Target="https://www.tech.aau.dk/" TargetMode="External"/><Relationship Id="rId3" Type="http://schemas.openxmlformats.org/officeDocument/2006/relationships/hyperlink" Target="https://www.sundhedsvidenskab.aau.dk/" TargetMode="External"/><Relationship Id="rId7" Type="http://schemas.openxmlformats.org/officeDocument/2006/relationships/hyperlink" Target="https://www.engineering.aau.dk/" TargetMode="External"/><Relationship Id="rId12" Type="http://schemas.openxmlformats.org/officeDocument/2006/relationships/hyperlink" Target="https://vbn.aau.dk/da/persons/126904" TargetMode="External"/><Relationship Id="rId17" Type="http://schemas.openxmlformats.org/officeDocument/2006/relationships/hyperlink" Target="https://www.klinisk.aau.dk/" TargetMode="External"/><Relationship Id="rId2" Type="http://schemas.openxmlformats.org/officeDocument/2006/relationships/notesSlide" Target="../notesSlides/notesSlide1.xml"/><Relationship Id="rId16" Type="http://schemas.openxmlformats.org/officeDocument/2006/relationships/hyperlink" Target="https://www.aau.dk/om-aau/organisation/administration/" TargetMode="External"/><Relationship Id="rId1" Type="http://schemas.openxmlformats.org/officeDocument/2006/relationships/slideLayout" Target="../slideLayouts/slideLayout4.xml"/><Relationship Id="rId6" Type="http://schemas.openxmlformats.org/officeDocument/2006/relationships/hyperlink" Target="https://vbn.aau.dk/da/persons/149455" TargetMode="External"/><Relationship Id="rId11" Type="http://schemas.openxmlformats.org/officeDocument/2006/relationships/hyperlink" Target="https://vbn.aau.dk/da/persons/110440" TargetMode="External"/><Relationship Id="rId5" Type="http://schemas.openxmlformats.org/officeDocument/2006/relationships/hyperlink" Target="https://vbn.aau.dk/da/persons/104800" TargetMode="External"/><Relationship Id="rId15" Type="http://schemas.openxmlformats.org/officeDocument/2006/relationships/hyperlink" Target="https://vbn.aau.dk/da/persons/dorte-stigaard" TargetMode="External"/><Relationship Id="rId10" Type="http://schemas.openxmlformats.org/officeDocument/2006/relationships/hyperlink" Target="https://vbn.aau.dk/da/persons/103763" TargetMode="External"/><Relationship Id="rId4" Type="http://schemas.openxmlformats.org/officeDocument/2006/relationships/hyperlink" Target="https://www.aau.dk/om-aau/organisation/rektorat/Rektors+side/" TargetMode="External"/><Relationship Id="rId9" Type="http://schemas.openxmlformats.org/officeDocument/2006/relationships/hyperlink" Target="https://vbn.aau.dk/da/persons/138299" TargetMode="External"/><Relationship Id="rId14" Type="http://schemas.openxmlformats.org/officeDocument/2006/relationships/hyperlink" Target="https://www.innovation.a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Lige forbindelse 83"/>
          <p:cNvCxnSpPr/>
          <p:nvPr/>
        </p:nvCxnSpPr>
        <p:spPr>
          <a:xfrm flipH="1">
            <a:off x="5763177" y="307145"/>
            <a:ext cx="0" cy="399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9">
            <a:extLst>
              <a:ext uri="{FF2B5EF4-FFF2-40B4-BE49-F238E27FC236}">
                <a16:creationId xmlns:a16="http://schemas.microsoft.com/office/drawing/2014/main" id="{C39694A3-E162-43C2-87E0-976892093B61}"/>
              </a:ext>
            </a:extLst>
          </p:cNvPr>
          <p:cNvCxnSpPr>
            <a:cxnSpLocks/>
          </p:cNvCxnSpPr>
          <p:nvPr/>
        </p:nvCxnSpPr>
        <p:spPr>
          <a:xfrm>
            <a:off x="152802" y="6344353"/>
            <a:ext cx="5543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7"/>
          <p:cNvCxnSpPr>
            <a:cxnSpLocks/>
          </p:cNvCxnSpPr>
          <p:nvPr/>
        </p:nvCxnSpPr>
        <p:spPr>
          <a:xfrm>
            <a:off x="9697077" y="2239762"/>
            <a:ext cx="0" cy="235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kstboks 49">
            <a:hlinkClick r:id="rId3" tooltip="Link til SUND side"/>
          </p:cNvPr>
          <p:cNvSpPr txBox="1"/>
          <p:nvPr/>
        </p:nvSpPr>
        <p:spPr>
          <a:xfrm>
            <a:off x="2768191" y="2460765"/>
            <a:ext cx="1934670" cy="6192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lIns="43200" rIns="43200" anchor="ctr">
            <a:sp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Det Sundhedsvidenskabelige Fakultet </a:t>
            </a:r>
          </a:p>
        </p:txBody>
      </p:sp>
      <p:sp>
        <p:nvSpPr>
          <p:cNvPr id="6150" name="Tekstboks 50">
            <a:hlinkClick r:id="rId4" tooltip="Link til rektors side"/>
          </p:cNvPr>
          <p:cNvSpPr txBox="1">
            <a:spLocks noChangeArrowheads="1"/>
          </p:cNvSpPr>
          <p:nvPr/>
        </p:nvSpPr>
        <p:spPr bwMode="auto">
          <a:xfrm>
            <a:off x="4567377" y="706552"/>
            <a:ext cx="2391287"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50" b="1" i="0" u="none" strike="noStrike" kern="1200" cap="none" spc="0" normalizeH="0" baseline="0" noProof="0">
                <a:ln>
                  <a:noFill/>
                </a:ln>
                <a:solidFill>
                  <a:srgbClr val="192753"/>
                </a:solidFill>
                <a:effectLst/>
                <a:uLnTx/>
                <a:uFillTx/>
                <a:latin typeface="Arial" panose="020B0604020202020204" pitchFamily="34" charset="0"/>
                <a:ea typeface="+mn-ea"/>
                <a:cs typeface="Arial" panose="020B0604020202020204" pitchFamily="34" charset="0"/>
              </a:rPr>
              <a:t>Per Michael Johansen</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a:ln>
                  <a:noFill/>
                </a:ln>
                <a:solidFill>
                  <a:srgbClr val="192753"/>
                </a:solidFill>
                <a:effectLst/>
                <a:uLnTx/>
                <a:uFillTx/>
                <a:latin typeface="Arial" panose="020B0604020202020204" pitchFamily="34" charset="0"/>
                <a:ea typeface="+mn-ea"/>
                <a:cs typeface="Arial" panose="020B0604020202020204" pitchFamily="34" charset="0"/>
              </a:rPr>
              <a:t>Rektor</a:t>
            </a:r>
            <a:endParaRPr kumimoji="0" lang="da-DK" altLang="da-DK" sz="1100" b="0" i="0" u="none" strike="noStrike" kern="1200" cap="none" spc="0" normalizeH="0" baseline="0" noProof="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6151" name="Tekstboks 51">
            <a:hlinkClick r:id="rId5" tooltip="Link til personprofil"/>
          </p:cNvPr>
          <p:cNvSpPr txBox="1">
            <a:spLocks noChangeArrowheads="1"/>
          </p:cNvSpPr>
          <p:nvPr/>
        </p:nvSpPr>
        <p:spPr bwMode="auto">
          <a:xfrm>
            <a:off x="2111526" y="1183766"/>
            <a:ext cx="2220660"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5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Anne Marie Kanstrup</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Prorektor </a:t>
            </a:r>
            <a:endParaRPr kumimoji="0" lang="da-DK" altLang="da-DK" sz="110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6152" name="Tekstboks 52">
            <a:hlinkClick r:id="rId6" tooltip="Link til personprofil"/>
          </p:cNvPr>
          <p:cNvSpPr txBox="1">
            <a:spLocks noChangeArrowheads="1"/>
          </p:cNvSpPr>
          <p:nvPr/>
        </p:nvSpPr>
        <p:spPr bwMode="auto">
          <a:xfrm>
            <a:off x="7174583" y="1183766"/>
            <a:ext cx="2308485"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5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Søren Lind Christiansen</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Universitetsdirektør </a:t>
            </a:r>
            <a:endParaRPr kumimoji="0" lang="da-DK" altLang="da-DK" sz="110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54" name="Tekstboks 53">
            <a:hlinkClick r:id="rId7" tooltip="Link til ENG side"/>
          </p:cNvPr>
          <p:cNvSpPr txBox="1"/>
          <p:nvPr/>
        </p:nvSpPr>
        <p:spPr>
          <a:xfrm>
            <a:off x="6917191" y="2460765"/>
            <a:ext cx="1928781" cy="6192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43200" rIns="43200" anchor="ctr">
            <a:sp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Det Ingeniør- og Naturvidenskabelige Fakultet </a:t>
            </a:r>
          </a:p>
        </p:txBody>
      </p:sp>
      <p:sp>
        <p:nvSpPr>
          <p:cNvPr id="55" name="Tekstboks 54">
            <a:hlinkClick r:id="rId8" tooltip="Link til SSH side"/>
          </p:cNvPr>
          <p:cNvSpPr txBox="1"/>
          <p:nvPr/>
        </p:nvSpPr>
        <p:spPr>
          <a:xfrm>
            <a:off x="693691" y="2465335"/>
            <a:ext cx="1934670" cy="619200"/>
          </a:xfrm>
          <a:prstGeom prst="rect">
            <a:avLst/>
          </a:prstGeom>
          <a:solidFill>
            <a:srgbClr val="211A52"/>
          </a:solidFill>
          <a:ln>
            <a:noFill/>
          </a:ln>
        </p:spPr>
        <p:style>
          <a:lnRef idx="2">
            <a:schemeClr val="dk1">
              <a:shade val="50000"/>
            </a:schemeClr>
          </a:lnRef>
          <a:fillRef idx="1">
            <a:schemeClr val="dk1"/>
          </a:fillRef>
          <a:effectRef idx="0">
            <a:schemeClr val="dk1"/>
          </a:effectRef>
          <a:fontRef idx="minor">
            <a:schemeClr val="lt1"/>
          </a:fontRef>
        </p:style>
        <p:txBody>
          <a:bodyPr lIns="43200" rIns="43200" anchor="ctr">
            <a:no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Det Humanistiske og Samfundsvidenskabelige Fakultet </a:t>
            </a:r>
          </a:p>
        </p:txBody>
      </p:sp>
      <p:sp>
        <p:nvSpPr>
          <p:cNvPr id="6156" name="Tekstboks 57">
            <a:hlinkClick r:id="rId9" tooltip="Link til personprofil"/>
          </p:cNvPr>
          <p:cNvSpPr txBox="1">
            <a:spLocks noChangeArrowheads="1"/>
          </p:cNvSpPr>
          <p:nvPr/>
        </p:nvSpPr>
        <p:spPr bwMode="auto">
          <a:xfrm>
            <a:off x="6915275" y="3177385"/>
            <a:ext cx="1929340"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Mogens Rysholt Poulsen</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9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Dekan</a:t>
            </a:r>
            <a:endParaRPr kumimoji="0" lang="da-DK" altLang="da-DK" sz="105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59" name="Tekstboks 58"/>
          <p:cNvSpPr txBox="1"/>
          <p:nvPr/>
        </p:nvSpPr>
        <p:spPr>
          <a:xfrm>
            <a:off x="4560702" y="128189"/>
            <a:ext cx="2397961" cy="307777"/>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BESTYRELSE </a:t>
            </a:r>
          </a:p>
        </p:txBody>
      </p:sp>
      <p:sp>
        <p:nvSpPr>
          <p:cNvPr id="6158" name="Tekstboks 60">
            <a:hlinkClick r:id="rId10" tooltip="Link til personprofil"/>
          </p:cNvPr>
          <p:cNvSpPr txBox="1">
            <a:spLocks noChangeArrowheads="1"/>
          </p:cNvSpPr>
          <p:nvPr/>
        </p:nvSpPr>
        <p:spPr bwMode="auto">
          <a:xfrm>
            <a:off x="4846678" y="3177602"/>
            <a:ext cx="1923042"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Thomas Bak</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9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Dekan</a:t>
            </a:r>
            <a:endParaRPr kumimoji="0" lang="da-DK" altLang="da-DK" sz="105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6159" name="Tekstboks 61">
            <a:hlinkClick r:id="rId11" tooltip="Link til personprofil"/>
          </p:cNvPr>
          <p:cNvSpPr txBox="1">
            <a:spLocks noChangeArrowheads="1"/>
          </p:cNvSpPr>
          <p:nvPr/>
        </p:nvSpPr>
        <p:spPr bwMode="auto">
          <a:xfrm>
            <a:off x="694248" y="3178264"/>
            <a:ext cx="1933865"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Rasmus Antoft</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9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Dekan</a:t>
            </a:r>
            <a:endParaRPr kumimoji="0" lang="da-DK" altLang="da-DK" sz="105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6163" name="Tekstboks 69">
            <a:hlinkClick r:id="rId12" tooltip="Link til personprofil"/>
          </p:cNvPr>
          <p:cNvSpPr txBox="1">
            <a:spLocks noChangeArrowheads="1"/>
          </p:cNvSpPr>
          <p:nvPr/>
        </p:nvSpPr>
        <p:spPr bwMode="auto">
          <a:xfrm>
            <a:off x="2742949" y="3177385"/>
            <a:ext cx="1932688"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Lars Hvilsted Rasmussen</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9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Dekan</a:t>
            </a:r>
            <a:endParaRPr kumimoji="0" lang="da-DK" altLang="da-DK" sz="105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71" name="Tekstboks 70">
            <a:hlinkClick r:id="rId13" tooltip="Link til TECH side"/>
          </p:cNvPr>
          <p:cNvSpPr txBox="1"/>
          <p:nvPr/>
        </p:nvSpPr>
        <p:spPr>
          <a:xfrm>
            <a:off x="4842691" y="2461784"/>
            <a:ext cx="1934670" cy="61914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lIns="43200" rIns="43200" anchor="ctr">
            <a:no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Det Tekniske Fakultet for IT og Design</a:t>
            </a:r>
          </a:p>
        </p:txBody>
      </p:sp>
      <p:cxnSp>
        <p:nvCxnSpPr>
          <p:cNvPr id="75" name="Lige forbindelse 74"/>
          <p:cNvCxnSpPr>
            <a:cxnSpLocks/>
            <a:stCxn id="6150" idx="2"/>
          </p:cNvCxnSpPr>
          <p:nvPr/>
        </p:nvCxnSpPr>
        <p:spPr>
          <a:xfrm flipH="1">
            <a:off x="5762618" y="1114356"/>
            <a:ext cx="403" cy="11159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7"/>
          <p:cNvCxnSpPr/>
          <p:nvPr/>
        </p:nvCxnSpPr>
        <p:spPr>
          <a:xfrm>
            <a:off x="5763021" y="2239762"/>
            <a:ext cx="0" cy="235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1" name="Kombinationstegning 1030"/>
          <p:cNvSpPr/>
          <p:nvPr/>
        </p:nvSpPr>
        <p:spPr bwMode="auto">
          <a:xfrm>
            <a:off x="700021" y="3679351"/>
            <a:ext cx="1934670" cy="1439735"/>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rgbClr val="C7C2EC">
              <a:alpha val="89804"/>
            </a:srgb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0" bIns="16003" spcCol="1270" anchor="t"/>
          <a:lstStyle/>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66700" rtl="0" eaLnBrk="1" fontAlgn="auto" latinLnBrk="0" hangingPunct="1">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Institutter</a:t>
            </a:r>
            <a:br>
              <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b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AAU Business School</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Kommunikation og Psykologi</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Juridisk Institut </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nn-NO"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Kultur og Læring</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nn-NO"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Sociologi og Socialt arbejde</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nn-NO"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Politik og Samfund</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1036" name="Kombinationstegning 1035"/>
          <p:cNvSpPr/>
          <p:nvPr/>
        </p:nvSpPr>
        <p:spPr bwMode="auto">
          <a:xfrm>
            <a:off x="2742949" y="3679346"/>
            <a:ext cx="1934670" cy="143973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0" marR="0" lvl="1" indent="0" algn="l" defTabSz="426720" rtl="0" eaLnBrk="1" fontAlgn="auto" latinLnBrk="0" hangingPunct="1">
              <a:lnSpc>
                <a:spcPct val="90000"/>
              </a:lnSpc>
              <a:spcBef>
                <a:spcPct val="0"/>
              </a:spcBef>
              <a:spcAft>
                <a:spcPct val="15000"/>
              </a:spcAft>
              <a:buClrTx/>
              <a:buSzTx/>
              <a:buFontTx/>
              <a:buNone/>
              <a:tabLst/>
              <a:defRPr/>
            </a:pP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426720" rtl="0" eaLnBrk="1" fontAlgn="auto" latinLnBrk="0" hangingPunct="1">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Institutter</a:t>
            </a:r>
            <a:br>
              <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b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Medicin og Sundhedsteknologi </a:t>
            </a:r>
          </a:p>
          <a:p>
            <a:pPr marL="68580" marR="0" lvl="1" indent="-68580" algn="l" defTabSz="42672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Klinisk Institut</a:t>
            </a: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69" name="Tekstboks 68">
            <a:hlinkClick r:id="rId14" tooltip="Link til AAU Innovation side"/>
          </p:cNvPr>
          <p:cNvSpPr txBox="1"/>
          <p:nvPr/>
        </p:nvSpPr>
        <p:spPr>
          <a:xfrm>
            <a:off x="8988907" y="2454356"/>
            <a:ext cx="1436277" cy="619200"/>
          </a:xfrm>
          <a:prstGeom prst="rect">
            <a:avLst/>
          </a:prstGeom>
          <a:solidFill>
            <a:srgbClr val="5E969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109728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AAU Innovation</a:t>
            </a:r>
          </a:p>
          <a:p>
            <a:pPr marL="0" marR="0" lvl="0" indent="0" algn="ctr" defTabSz="109728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5" name="Tekstboks 57">
            <a:hlinkClick r:id="rId15" tooltip="Link til personprofil"/>
          </p:cNvPr>
          <p:cNvSpPr txBox="1">
            <a:spLocks noChangeArrowheads="1"/>
          </p:cNvSpPr>
          <p:nvPr/>
        </p:nvSpPr>
        <p:spPr bwMode="auto">
          <a:xfrm>
            <a:off x="8985802" y="3189178"/>
            <a:ext cx="1422551" cy="3770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0" rIns="0"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Mads Bang</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8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Innovationsdirektør</a:t>
            </a:r>
            <a:endParaRPr kumimoji="0" lang="da-DK" altLang="da-DK" sz="80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123" name="Kombinationstegning 122"/>
          <p:cNvSpPr/>
          <p:nvPr/>
        </p:nvSpPr>
        <p:spPr bwMode="auto">
          <a:xfrm>
            <a:off x="10548179" y="3694125"/>
            <a:ext cx="1581623" cy="235704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rgbClr val="5E9695">
              <a:alpha val="30000"/>
            </a:srgb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Aalborg Universitetsbibliotek</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IT-services</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Campus Service</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HR</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Rektorsekretariatet</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Kommunikation</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Studieservice</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Økonomi</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Fælles Service København</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Fælles Service Esbjerg</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lang="da-DK" sz="900" dirty="0">
                <a:solidFill>
                  <a:srgbClr val="192753">
                    <a:hueOff val="0"/>
                    <a:satOff val="0"/>
                    <a:lumOff val="0"/>
                    <a:alphaOff val="0"/>
                  </a:srgbClr>
                </a:solidFill>
                <a:latin typeface="Arial" panose="020B0604020202020204" pitchFamily="34" charset="0"/>
                <a:cs typeface="Arial" panose="020B0604020202020204" pitchFamily="34" charset="0"/>
              </a:rPr>
              <a:t>Forskningsservice</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EU-kontor</a:t>
            </a: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cxnSp>
        <p:nvCxnSpPr>
          <p:cNvPr id="98" name="Lige forbindelse 97"/>
          <p:cNvCxnSpPr>
            <a:cxnSpLocks/>
            <a:endCxn id="55" idx="0"/>
          </p:cNvCxnSpPr>
          <p:nvPr/>
        </p:nvCxnSpPr>
        <p:spPr>
          <a:xfrm flipH="1">
            <a:off x="1661026" y="2230332"/>
            <a:ext cx="559" cy="2350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4"/>
          <p:cNvCxnSpPr>
            <a:cxnSpLocks/>
          </p:cNvCxnSpPr>
          <p:nvPr/>
        </p:nvCxnSpPr>
        <p:spPr>
          <a:xfrm>
            <a:off x="4325788" y="1420967"/>
            <a:ext cx="28451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5"/>
          <p:cNvCxnSpPr>
            <a:cxnSpLocks/>
          </p:cNvCxnSpPr>
          <p:nvPr/>
        </p:nvCxnSpPr>
        <p:spPr>
          <a:xfrm>
            <a:off x="1667356" y="2239762"/>
            <a:ext cx="802972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Kombinationstegning 102"/>
          <p:cNvSpPr/>
          <p:nvPr/>
        </p:nvSpPr>
        <p:spPr bwMode="auto">
          <a:xfrm>
            <a:off x="4840904" y="3679346"/>
            <a:ext cx="1934670" cy="143973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68580" marR="0" lvl="1" indent="-68580" algn="l" defTabSz="293370" rtl="0" eaLnBrk="0" fontAlgn="base" latinLnBrk="0" hangingPunct="0">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Institutter</a:t>
            </a: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Datalogi</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Elektroniske Systemer</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Arkitektur og Medieteknologi</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Bæredygtighed og Planlægning</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124" name="Kombinationstegning 123"/>
          <p:cNvSpPr/>
          <p:nvPr/>
        </p:nvSpPr>
        <p:spPr bwMode="auto">
          <a:xfrm>
            <a:off x="6915275" y="3679350"/>
            <a:ext cx="1929340" cy="1439728"/>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68580" marR="0" lvl="1" indent="-68580" algn="l" defTabSz="293370" rtl="0" eaLnBrk="0" fontAlgn="base" latinLnBrk="0" hangingPunct="0">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Institutter</a:t>
            </a: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Byggeri, By og Miljø</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Energi</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Matematiske Fag</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Kemi og Biovidenskab</a:t>
            </a: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Materialer og Produktion</a:t>
            </a: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en-US"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en-US"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52" name="Tekstboks 68">
            <a:hlinkClick r:id="rId16" tooltip="Link til Fælles Service side"/>
          </p:cNvPr>
          <p:cNvSpPr txBox="1"/>
          <p:nvPr/>
        </p:nvSpPr>
        <p:spPr>
          <a:xfrm>
            <a:off x="10548180" y="2454356"/>
            <a:ext cx="1565949" cy="619200"/>
          </a:xfrm>
          <a:prstGeom prst="rect">
            <a:avLst/>
          </a:prstGeom>
          <a:solidFill>
            <a:srgbClr val="5E969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109728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ctr" defTabSz="109728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Fælles Service</a:t>
            </a:r>
          </a:p>
          <a:p>
            <a:pPr marL="0" marR="0" lvl="0" indent="0" algn="ctr" defTabSz="109728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3" name="Tekstboks 57">
            <a:hlinkClick r:id="rId6" tooltip="Link til personprofil"/>
          </p:cNvPr>
          <p:cNvSpPr txBox="1">
            <a:spLocks noChangeArrowheads="1"/>
          </p:cNvSpPr>
          <p:nvPr/>
        </p:nvSpPr>
        <p:spPr bwMode="auto">
          <a:xfrm>
            <a:off x="10548179" y="3177385"/>
            <a:ext cx="1566228" cy="384721"/>
          </a:xfrm>
          <a:prstGeom prst="rect">
            <a:avLst/>
          </a:prstGeom>
          <a:noFill/>
          <a:ln w="12700">
            <a:solidFill>
              <a:schemeClr val="tx1"/>
            </a:solidFill>
            <a:miter lim="800000"/>
            <a:headEnd/>
            <a:tailEnd/>
          </a:ln>
        </p:spPr>
        <p:txBody>
          <a:bodyPr wrap="square" lIns="0" rIns="0"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10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Søren Lind Christiansen</a:t>
            </a:r>
          </a:p>
          <a:p>
            <a:pPr marL="0" marR="0" lvl="0" indent="0" algn="ctr" defTabSz="1097280" rtl="0" eaLnBrk="1" fontAlgn="base" latinLnBrk="0" hangingPunct="1">
              <a:lnSpc>
                <a:spcPct val="100000"/>
              </a:lnSpc>
              <a:spcBef>
                <a:spcPct val="0"/>
              </a:spcBef>
              <a:spcAft>
                <a:spcPct val="0"/>
              </a:spcAft>
              <a:buClrTx/>
              <a:buSzTx/>
              <a:buFontTx/>
              <a:buNone/>
              <a:tabLst/>
              <a:defRPr/>
            </a:pPr>
            <a:r>
              <a:rPr kumimoji="0" lang="da-DK" altLang="da-DK" sz="900" b="1"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Universitetsdirektør</a:t>
            </a:r>
            <a:endParaRPr kumimoji="0" lang="da-DK" altLang="da-DK" sz="105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endParaRPr>
          </a:p>
        </p:txBody>
      </p:sp>
      <p:sp>
        <p:nvSpPr>
          <p:cNvPr id="51" name="Kombinationstegning 50"/>
          <p:cNvSpPr/>
          <p:nvPr/>
        </p:nvSpPr>
        <p:spPr bwMode="auto">
          <a:xfrm>
            <a:off x="700021" y="5205945"/>
            <a:ext cx="1934670" cy="84522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marR="0" lvl="1" indent="0" algn="l" defTabSz="266700" rtl="0" eaLnBrk="1" fontAlgn="auto" latinLnBrk="0" hangingPunct="1">
              <a:lnSpc>
                <a:spcPct val="90000"/>
              </a:lnSpc>
              <a:spcBef>
                <a:spcPct val="0"/>
              </a:spcBef>
              <a:spcAft>
                <a:spcPct val="15000"/>
              </a:spcAft>
              <a:buClrTx/>
              <a:buSzTx/>
              <a:buFontTx/>
              <a:buNone/>
              <a:tabLst/>
              <a:defRPr/>
            </a:pP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66700" rtl="0" eaLnBrk="1" fontAlgn="auto" latinLnBrk="0" hangingPunct="1">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Ph.d.-skole</a:t>
            </a:r>
            <a:br>
              <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b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err="1">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Doctoral</a:t>
            </a: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 School of Social Sciences and </a:t>
            </a:r>
            <a:r>
              <a:rPr kumimoji="0" lang="da-DK" sz="900" b="0" i="0" u="none" strike="noStrike" kern="1200" cap="none" spc="0" normalizeH="0" baseline="0" noProof="0" dirty="0" err="1">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Humanities</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60" name="Kombinationstegning 59"/>
          <p:cNvSpPr/>
          <p:nvPr/>
        </p:nvSpPr>
        <p:spPr bwMode="auto">
          <a:xfrm>
            <a:off x="2754497" y="5205945"/>
            <a:ext cx="1934670" cy="84522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marR="0" lvl="1" indent="0" algn="l" defTabSz="426720" rtl="0" eaLnBrk="1" fontAlgn="auto" latinLnBrk="0" hangingPunct="1">
              <a:lnSpc>
                <a:spcPct val="90000"/>
              </a:lnSpc>
              <a:spcBef>
                <a:spcPct val="0"/>
              </a:spcBef>
              <a:spcAft>
                <a:spcPct val="15000"/>
              </a:spcAft>
              <a:buClrTx/>
              <a:buSzTx/>
              <a:buFontTx/>
              <a:buNone/>
              <a:tabLst/>
              <a:defRPr/>
            </a:pPr>
            <a:endParaRPr kumimoji="0" lang="da-DK" sz="9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426720" rtl="0" eaLnBrk="1" fontAlgn="auto" latinLnBrk="0" hangingPunct="1">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Ph.d.-skole</a:t>
            </a:r>
          </a:p>
          <a:p>
            <a:pPr marL="0" marR="0" lvl="1" indent="0" algn="l" defTabSz="426720" rtl="0" eaLnBrk="1" fontAlgn="auto" latinLnBrk="0" hangingPunct="1">
              <a:lnSpc>
                <a:spcPct val="90000"/>
              </a:lnSpc>
              <a:spcBef>
                <a:spcPct val="0"/>
              </a:spcBef>
              <a:spcAft>
                <a:spcPct val="15000"/>
              </a:spcAft>
              <a:buClrTx/>
              <a:buSzTx/>
              <a:buFontTx/>
              <a:buNone/>
              <a:tabLst/>
              <a:defRPr/>
            </a:pPr>
            <a:endParaRPr kumimoji="0" lang="da-DK" sz="6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42672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Doctoral School in Medicine, Biomedical Science and Technology</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61" name="Kombinationstegning 60"/>
          <p:cNvSpPr/>
          <p:nvPr/>
        </p:nvSpPr>
        <p:spPr bwMode="auto">
          <a:xfrm>
            <a:off x="4835049" y="5205945"/>
            <a:ext cx="1934670" cy="84522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Ph.d.-skole</a:t>
            </a:r>
            <a:b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br>
            <a:endParaRPr kumimoji="0" lang="da-DK" sz="8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en-US"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The Technical Doctoral School of IT and Design</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62" name="Kombinationstegning 61"/>
          <p:cNvSpPr/>
          <p:nvPr/>
        </p:nvSpPr>
        <p:spPr bwMode="auto">
          <a:xfrm>
            <a:off x="6917286" y="5205945"/>
            <a:ext cx="1934670" cy="84522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marR="0" lvl="1" indent="0" algn="l" defTabSz="293370" rtl="0" eaLnBrk="0" fontAlgn="base" latinLnBrk="0" hangingPunct="0">
              <a:lnSpc>
                <a:spcPct val="90000"/>
              </a:lnSpc>
              <a:spcBef>
                <a:spcPct val="0"/>
              </a:spcBef>
              <a:spcAft>
                <a:spcPct val="15000"/>
              </a:spcAft>
              <a:buClrTx/>
              <a:buSzTx/>
              <a:buFontTx/>
              <a:buNone/>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0" marR="0" lvl="1" indent="0" algn="l" defTabSz="293370" rtl="0" eaLnBrk="0" fontAlgn="base" latinLnBrk="0" hangingPunct="0">
              <a:lnSpc>
                <a:spcPct val="90000"/>
              </a:lnSpc>
              <a:spcBef>
                <a:spcPct val="0"/>
              </a:spcBef>
              <a:spcAft>
                <a:spcPct val="15000"/>
              </a:spcAft>
              <a:buClrTx/>
              <a:buSzTx/>
              <a:buFontTx/>
              <a:buNone/>
              <a:tabLst/>
              <a:defRPr/>
            </a:pPr>
            <a: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Ph.d.-skole</a:t>
            </a:r>
            <a:br>
              <a:rPr kumimoji="0" lang="da-DK" sz="10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br>
            <a:endParaRPr kumimoji="0" lang="da-DK" sz="800" b="1"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93370" rtl="0" eaLnBrk="0" fontAlgn="base" latinLnBrk="0" hangingPunct="0">
              <a:lnSpc>
                <a:spcPct val="90000"/>
              </a:lnSpc>
              <a:spcBef>
                <a:spcPct val="0"/>
              </a:spcBef>
              <a:spcAft>
                <a:spcPct val="15000"/>
              </a:spcAft>
              <a:buClrTx/>
              <a:buSzTx/>
              <a:buFontTx/>
              <a:buChar char="••"/>
              <a:tabLst/>
              <a:defRPr/>
            </a:pPr>
            <a:r>
              <a:rPr kumimoji="0" lang="en-US"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Doctoral School of Engineering and Science</a:t>
            </a: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sp>
        <p:nvSpPr>
          <p:cNvPr id="45" name="Kombinationstegning 44"/>
          <p:cNvSpPr/>
          <p:nvPr/>
        </p:nvSpPr>
        <p:spPr bwMode="auto">
          <a:xfrm>
            <a:off x="8978135" y="3694125"/>
            <a:ext cx="1430218" cy="2357045"/>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rgbClr val="5E9695">
              <a:alpha val="30000"/>
            </a:srgb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68580" marR="0" lvl="1" indent="-68580" algn="l" defTabSz="266700" rtl="0" eaLnBrk="1" fontAlgn="auto" latinLnBrk="0" hangingPunct="1">
              <a:lnSpc>
                <a:spcPct val="90000"/>
              </a:lnSpc>
              <a:spcBef>
                <a:spcPct val="0"/>
              </a:spcBef>
              <a:spcAft>
                <a:spcPct val="15000"/>
              </a:spcAft>
              <a:buClrTx/>
              <a:buSzTx/>
              <a:buFontTx/>
              <a:buChar char="••"/>
              <a:tabLst/>
              <a:defRPr/>
            </a:pPr>
            <a:endPar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INNOVATE – Event &amp; Support</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Forskningsinnovation</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Studenter-entreprenørskab</a:t>
            </a:r>
          </a:p>
        </p:txBody>
      </p:sp>
      <p:sp>
        <p:nvSpPr>
          <p:cNvPr id="68" name="Rektangel 67">
            <a:hlinkClick r:id="rId17" tooltip="Link til institutside"/>
          </p:cNvPr>
          <p:cNvSpPr/>
          <p:nvPr/>
        </p:nvSpPr>
        <p:spPr>
          <a:xfrm>
            <a:off x="2844583" y="4331702"/>
            <a:ext cx="748749" cy="160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30" rtl="0" eaLnBrk="1" fontAlgn="auto" latinLnBrk="0" hangingPunct="1">
              <a:lnSpc>
                <a:spcPct val="100000"/>
              </a:lnSpc>
              <a:spcBef>
                <a:spcPts val="0"/>
              </a:spcBef>
              <a:spcAft>
                <a:spcPts val="0"/>
              </a:spcAft>
              <a:buClrTx/>
              <a:buSzTx/>
              <a:buFontTx/>
              <a:buNone/>
              <a:tabLst/>
              <a:defRPr/>
            </a:pPr>
            <a:endParaRPr kumimoji="0" lang="da-DK" sz="2000" b="0" i="0" u="none" strike="noStrike" kern="1200" cap="none" spc="0" normalizeH="0" baseline="0" noProof="0">
              <a:ln>
                <a:noFill/>
              </a:ln>
              <a:solidFill>
                <a:srgbClr val="FFFFFF"/>
              </a:solidFill>
              <a:effectLst/>
              <a:uLnTx/>
              <a:uFillTx/>
              <a:latin typeface="Arial"/>
              <a:ea typeface="+mn-ea"/>
              <a:cs typeface="+mn-cs"/>
            </a:endParaRPr>
          </a:p>
        </p:txBody>
      </p:sp>
      <p:cxnSp>
        <p:nvCxnSpPr>
          <p:cNvPr id="89" name="Lige forbindelse 88">
            <a:extLst>
              <a:ext uri="{FF2B5EF4-FFF2-40B4-BE49-F238E27FC236}">
                <a16:creationId xmlns:a16="http://schemas.microsoft.com/office/drawing/2014/main" id="{67E47C06-F99C-4301-8FBC-23D031C437E5}"/>
              </a:ext>
            </a:extLst>
          </p:cNvPr>
          <p:cNvCxnSpPr/>
          <p:nvPr/>
        </p:nvCxnSpPr>
        <p:spPr>
          <a:xfrm>
            <a:off x="3729423" y="2239762"/>
            <a:ext cx="0" cy="235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4">
            <a:extLst>
              <a:ext uri="{FF2B5EF4-FFF2-40B4-BE49-F238E27FC236}">
                <a16:creationId xmlns:a16="http://schemas.microsoft.com/office/drawing/2014/main" id="{E302863C-7FC7-4C46-9E5E-F36B23BAB68C}"/>
              </a:ext>
            </a:extLst>
          </p:cNvPr>
          <p:cNvCxnSpPr>
            <a:cxnSpLocks/>
            <a:endCxn id="52" idx="0"/>
          </p:cNvCxnSpPr>
          <p:nvPr/>
        </p:nvCxnSpPr>
        <p:spPr>
          <a:xfrm flipH="1">
            <a:off x="11331155" y="1420967"/>
            <a:ext cx="3889" cy="10333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6">
            <a:extLst>
              <a:ext uri="{FF2B5EF4-FFF2-40B4-BE49-F238E27FC236}">
                <a16:creationId xmlns:a16="http://schemas.microsoft.com/office/drawing/2014/main" id="{9DE3E0E9-586E-4378-AEE2-FD618B92DE28}"/>
              </a:ext>
            </a:extLst>
          </p:cNvPr>
          <p:cNvCxnSpPr>
            <a:cxnSpLocks/>
          </p:cNvCxnSpPr>
          <p:nvPr/>
        </p:nvCxnSpPr>
        <p:spPr>
          <a:xfrm>
            <a:off x="9483067" y="1420967"/>
            <a:ext cx="185197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CBC23A69-483C-4259-89A9-A79D7B1C1655}"/>
              </a:ext>
            </a:extLst>
          </p:cNvPr>
          <p:cNvCxnSpPr>
            <a:cxnSpLocks/>
          </p:cNvCxnSpPr>
          <p:nvPr/>
        </p:nvCxnSpPr>
        <p:spPr>
          <a:xfrm>
            <a:off x="152802" y="1420967"/>
            <a:ext cx="195390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Lige forbindelse 96">
            <a:extLst>
              <a:ext uri="{FF2B5EF4-FFF2-40B4-BE49-F238E27FC236}">
                <a16:creationId xmlns:a16="http://schemas.microsoft.com/office/drawing/2014/main" id="{2C79D88E-FC4B-40F3-9A65-06103ED3450B}"/>
              </a:ext>
            </a:extLst>
          </p:cNvPr>
          <p:cNvCxnSpPr/>
          <p:nvPr/>
        </p:nvCxnSpPr>
        <p:spPr>
          <a:xfrm>
            <a:off x="7883133" y="2234263"/>
            <a:ext cx="0" cy="2352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ktangel 2">
            <a:extLst>
              <a:ext uri="{FF2B5EF4-FFF2-40B4-BE49-F238E27FC236}">
                <a16:creationId xmlns:a16="http://schemas.microsoft.com/office/drawing/2014/main" id="{D6EB3225-40BE-4FEA-85CA-12230FFDE573}"/>
              </a:ext>
            </a:extLst>
          </p:cNvPr>
          <p:cNvSpPr/>
          <p:nvPr/>
        </p:nvSpPr>
        <p:spPr>
          <a:xfrm>
            <a:off x="700021" y="6130047"/>
            <a:ext cx="8151935" cy="428613"/>
          </a:xfrm>
          <a:prstGeom prst="rect">
            <a:avLst/>
          </a:prstGeom>
          <a:solidFill>
            <a:srgbClr val="CDC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30" rtl="0" eaLnBrk="1" fontAlgn="auto" latinLnBrk="0" hangingPunct="1">
              <a:lnSpc>
                <a:spcPct val="100000"/>
              </a:lnSpc>
              <a:spcBef>
                <a:spcPts val="0"/>
              </a:spcBef>
              <a:spcAft>
                <a:spcPts val="0"/>
              </a:spcAft>
              <a:buClrTx/>
              <a:buSzTx/>
              <a:buFontTx/>
              <a:buNone/>
              <a:tabLst/>
              <a:defRPr/>
            </a:pPr>
            <a:r>
              <a:rPr kumimoji="0" lang="da-DK" sz="1000" b="1" i="0" u="none" strike="noStrike" kern="1200" cap="none" spc="0" normalizeH="0" baseline="0" noProof="0" dirty="0">
                <a:ln>
                  <a:noFill/>
                </a:ln>
                <a:solidFill>
                  <a:srgbClr val="192753"/>
                </a:solidFill>
                <a:effectLst/>
                <a:uLnTx/>
                <a:uFillTx/>
                <a:latin typeface="Arial"/>
                <a:ea typeface="+mn-ea"/>
                <a:cs typeface="+mn-cs"/>
              </a:rPr>
              <a:t>Institute for Advanced </a:t>
            </a:r>
            <a:r>
              <a:rPr kumimoji="0" lang="da-DK" sz="1000" b="1" i="0" u="none" strike="noStrike" kern="1200" cap="none" spc="0" normalizeH="0" baseline="0" noProof="0" dirty="0" err="1">
                <a:ln>
                  <a:noFill/>
                </a:ln>
                <a:solidFill>
                  <a:srgbClr val="192753"/>
                </a:solidFill>
                <a:effectLst/>
                <a:uLnTx/>
                <a:uFillTx/>
                <a:latin typeface="Arial"/>
                <a:ea typeface="+mn-ea"/>
                <a:cs typeface="+mn-cs"/>
              </a:rPr>
              <a:t>Study</a:t>
            </a:r>
            <a:r>
              <a:rPr kumimoji="0" lang="da-DK" sz="1000" b="1" i="0" u="none" strike="noStrike" kern="1200" cap="none" spc="0" normalizeH="0" baseline="0" noProof="0" dirty="0">
                <a:ln>
                  <a:noFill/>
                </a:ln>
                <a:solidFill>
                  <a:srgbClr val="192753"/>
                </a:solidFill>
                <a:effectLst/>
                <a:uLnTx/>
                <a:uFillTx/>
                <a:latin typeface="Arial"/>
                <a:ea typeface="+mn-ea"/>
                <a:cs typeface="+mn-cs"/>
              </a:rPr>
              <a:t> in PBL</a:t>
            </a:r>
          </a:p>
          <a:p>
            <a:pPr marL="0" marR="0" lvl="0" indent="0" algn="ctr" defTabSz="914330" rtl="0" eaLnBrk="1" fontAlgn="auto" latinLnBrk="0" hangingPunct="1">
              <a:lnSpc>
                <a:spcPct val="100000"/>
              </a:lnSpc>
              <a:spcBef>
                <a:spcPts val="0"/>
              </a:spcBef>
              <a:spcAft>
                <a:spcPts val="0"/>
              </a:spcAft>
              <a:buClrTx/>
              <a:buSzTx/>
              <a:buFontTx/>
              <a:buNone/>
              <a:tabLst/>
              <a:defRPr/>
            </a:pPr>
            <a:endParaRPr kumimoji="0" lang="da-DK" sz="500" b="1" i="0" u="none" strike="noStrike" kern="1200" cap="none" spc="0" normalizeH="0" baseline="0" noProof="0" dirty="0">
              <a:ln>
                <a:noFill/>
              </a:ln>
              <a:solidFill>
                <a:srgbClr val="192753"/>
              </a:solidFill>
              <a:effectLst/>
              <a:uLnTx/>
              <a:uFillTx/>
              <a:latin typeface="Arial"/>
              <a:ea typeface="+mn-ea"/>
              <a:cs typeface="+mn-cs"/>
            </a:endParaRPr>
          </a:p>
          <a:p>
            <a:pPr marL="0" marR="0" lvl="0" indent="0" algn="ctr" defTabSz="91433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Learning Lab • UCPBL • SHARE • KILD • </a:t>
            </a:r>
            <a:r>
              <a:rPr kumimoji="0" lang="da-DK" sz="900" b="0" i="0" u="none" strike="noStrike" kern="1200" cap="none" spc="0" normalizeH="0" baseline="0" noProof="0" dirty="0">
                <a:ln>
                  <a:noFill/>
                </a:ln>
                <a:solidFill>
                  <a:srgbClr val="192753"/>
                </a:solidFill>
                <a:effectLst/>
                <a:uLnTx/>
                <a:uFillTx/>
                <a:latin typeface="Arial" panose="020B0604020202020204" pitchFamily="34" charset="0"/>
                <a:ea typeface="+mn-ea"/>
                <a:cs typeface="Arial" panose="020B0604020202020204" pitchFamily="34" charset="0"/>
              </a:rPr>
              <a:t>HEALTH PBL </a:t>
            </a: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 CDUL</a:t>
            </a:r>
            <a:endParaRPr kumimoji="0" lang="da-DK" sz="8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cxnSp>
        <p:nvCxnSpPr>
          <p:cNvPr id="99" name="Lige forbindelse 98">
            <a:extLst>
              <a:ext uri="{FF2B5EF4-FFF2-40B4-BE49-F238E27FC236}">
                <a16:creationId xmlns:a16="http://schemas.microsoft.com/office/drawing/2014/main" id="{85D6508D-32CF-4A51-8D6A-55F61B652F1C}"/>
              </a:ext>
            </a:extLst>
          </p:cNvPr>
          <p:cNvCxnSpPr>
            <a:cxnSpLocks/>
          </p:cNvCxnSpPr>
          <p:nvPr/>
        </p:nvCxnSpPr>
        <p:spPr>
          <a:xfrm>
            <a:off x="152802" y="1414669"/>
            <a:ext cx="0" cy="49296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173436"/>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5CAF8D"/>
      </a:accent1>
      <a:accent2>
        <a:srgbClr val="B19335"/>
      </a:accent2>
      <a:accent3>
        <a:srgbClr val="E78293"/>
      </a:accent3>
      <a:accent4>
        <a:srgbClr val="DF8E2E"/>
      </a:accent4>
      <a:accent5>
        <a:srgbClr val="31A9C1"/>
      </a:accent5>
      <a:accent6>
        <a:srgbClr val="CC8B66"/>
      </a:accent6>
      <a:hlink>
        <a:srgbClr val="9B95D9"/>
      </a:hlink>
      <a:folHlink>
        <a:srgbClr val="DEDCF2"/>
      </a:folHlink>
    </a:clrScheme>
    <a:fontScheme name="AAU Arial">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0" tIns="0" rIns="0" bIns="0" rtlCol="0" anchor="t" anchorCtr="0">
        <a:noAutofit/>
      </a:bodyPr>
      <a:lstStyle>
        <a:defPPr>
          <a:defRPr dirty="0" smtClean="0"/>
        </a:defPPr>
      </a:lstStyle>
    </a:txDef>
  </a:objectDefaults>
  <a:extraClrSchemeLst/>
  <a:extLst>
    <a:ext uri="{05A4C25C-085E-4340-85A3-A5531E510DB2}">
      <thm15:themeFamily xmlns:thm15="http://schemas.microsoft.com/office/thememl/2012/main" name="Præsentation1" id="{17AFB7EF-DF65-47DA-ABE1-97F599FC1E52}" vid="{900B7545-0238-4A30-953C-2F515DBB3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3.xml><?xml version="1.0" encoding="utf-8"?>
<ds:datastoreItem xmlns:ds="http://schemas.openxmlformats.org/officeDocument/2006/customXml" ds:itemID="{53603602-65E0-48FA-BF06-563C46D1CC25}">
  <ds:schemaRefs>
    <ds:schemaRef ds:uri="http://www.w3.org/XML/1998/namespace"/>
    <ds:schemaRef ds:uri="http://purl.org/dc/terms/"/>
    <ds:schemaRef ds:uri="http://schemas.microsoft.com/office/infopath/2007/PartnerControls"/>
    <ds:schemaRef ds:uri="http://purl.org/dc/elements/1.1/"/>
    <ds:schemaRef ds:uri="http://schemas.microsoft.com/office/2006/documentManagement/types"/>
    <ds:schemaRef ds:uri="1790affa-1f64-4e58-8dd7-745390e575dd"/>
    <ds:schemaRef ds:uri="http://purl.org/dc/dcmitype/"/>
    <ds:schemaRef ds:uri="http://schemas.microsoft.com/office/2006/metadata/properties"/>
    <ds:schemaRef ds:uri="http://schemas.openxmlformats.org/package/2006/metadata/core-properties"/>
    <ds:schemaRef ds:uri="5eaab4c3-db73-4b93-9200-350b498c50e8"/>
  </ds:schemaRefs>
</ds:datastoreItem>
</file>

<file path=docProps/app.xml><?xml version="1.0" encoding="utf-8"?>
<Properties xmlns="http://schemas.openxmlformats.org/officeDocument/2006/extended-properties" xmlns:vt="http://schemas.openxmlformats.org/officeDocument/2006/docPropsVTypes">
  <Template/>
  <TotalTime>830</TotalTime>
  <Words>208</Words>
  <Application>Microsoft Office PowerPoint</Application>
  <PresentationFormat>Widescreen</PresentationFormat>
  <Paragraphs>94</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Barlow</vt:lpstr>
      <vt:lpstr>Calibri</vt:lpstr>
      <vt:lpstr>AAU PowerPoint</vt:lpstr>
      <vt:lpstr>PowerPoint-præsentation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 Organisation DK</dc:title>
  <dc:creator>Søren Emil Søe Degn</dc:creator>
  <cp:lastModifiedBy>Søren Emil Søe Degn</cp:lastModifiedBy>
  <cp:revision>36</cp:revision>
  <cp:lastPrinted>2017-03-09T03:48:56Z</cp:lastPrinted>
  <dcterms:created xsi:type="dcterms:W3CDTF">2021-01-13T12:07:33Z</dcterms:created>
  <dcterms:modified xsi:type="dcterms:W3CDTF">2023-08-01T08:23:23Z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