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4.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5.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9.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05" r:id="rId4"/>
    <p:sldMasterId id="2147484058" r:id="rId5"/>
    <p:sldMasterId id="2147484079" r:id="rId6"/>
    <p:sldMasterId id="2147484097" r:id="rId7"/>
    <p:sldMasterId id="2147484124" r:id="rId8"/>
    <p:sldMasterId id="2147484136" r:id="rId9"/>
  </p:sldMasterIdLst>
  <p:notesMasterIdLst>
    <p:notesMasterId r:id="rId71"/>
  </p:notesMasterIdLst>
  <p:handoutMasterIdLst>
    <p:handoutMasterId r:id="rId72"/>
  </p:handoutMasterIdLst>
  <p:sldIdLst>
    <p:sldId id="378" r:id="rId10"/>
    <p:sldId id="447" r:id="rId11"/>
    <p:sldId id="474" r:id="rId12"/>
    <p:sldId id="394" r:id="rId13"/>
    <p:sldId id="396" r:id="rId14"/>
    <p:sldId id="257" r:id="rId15"/>
    <p:sldId id="258" r:id="rId16"/>
    <p:sldId id="448" r:id="rId17"/>
    <p:sldId id="487" r:id="rId18"/>
    <p:sldId id="586" r:id="rId19"/>
    <p:sldId id="397" r:id="rId20"/>
    <p:sldId id="450" r:id="rId21"/>
    <p:sldId id="451" r:id="rId22"/>
    <p:sldId id="462" r:id="rId23"/>
    <p:sldId id="594" r:id="rId24"/>
    <p:sldId id="455" r:id="rId25"/>
    <p:sldId id="453" r:id="rId26"/>
    <p:sldId id="456" r:id="rId27"/>
    <p:sldId id="454" r:id="rId28"/>
    <p:sldId id="402" r:id="rId29"/>
    <p:sldId id="404" r:id="rId30"/>
    <p:sldId id="405" r:id="rId31"/>
    <p:sldId id="468" r:id="rId32"/>
    <p:sldId id="469" r:id="rId33"/>
    <p:sldId id="470" r:id="rId34"/>
    <p:sldId id="587" r:id="rId35"/>
    <p:sldId id="589" r:id="rId36"/>
    <p:sldId id="479" r:id="rId37"/>
    <p:sldId id="480" r:id="rId38"/>
    <p:sldId id="481" r:id="rId39"/>
    <p:sldId id="482" r:id="rId40"/>
    <p:sldId id="483" r:id="rId41"/>
    <p:sldId id="484" r:id="rId42"/>
    <p:sldId id="485" r:id="rId43"/>
    <p:sldId id="406" r:id="rId44"/>
    <p:sldId id="407" r:id="rId45"/>
    <p:sldId id="473" r:id="rId46"/>
    <p:sldId id="416" r:id="rId47"/>
    <p:sldId id="419" r:id="rId48"/>
    <p:sldId id="488" r:id="rId49"/>
    <p:sldId id="531" r:id="rId50"/>
    <p:sldId id="590" r:id="rId51"/>
    <p:sldId id="436" r:id="rId52"/>
    <p:sldId id="489" r:id="rId53"/>
    <p:sldId id="421" r:id="rId54"/>
    <p:sldId id="426" r:id="rId55"/>
    <p:sldId id="472" r:id="rId56"/>
    <p:sldId id="443" r:id="rId57"/>
    <p:sldId id="463" r:id="rId58"/>
    <p:sldId id="464" r:id="rId59"/>
    <p:sldId id="465" r:id="rId60"/>
    <p:sldId id="466" r:id="rId61"/>
    <p:sldId id="467" r:id="rId62"/>
    <p:sldId id="532" r:id="rId63"/>
    <p:sldId id="584" r:id="rId64"/>
    <p:sldId id="572" r:id="rId65"/>
    <p:sldId id="576" r:id="rId66"/>
    <p:sldId id="457" r:id="rId67"/>
    <p:sldId id="585" r:id="rId68"/>
    <p:sldId id="471" r:id="rId69"/>
    <p:sldId id="430" r:id="rId70"/>
  </p:sldIdLst>
  <p:sldSz cx="12192000" cy="6858000"/>
  <p:notesSz cx="6794500" cy="9906000"/>
  <p:defaultTextStyle>
    <a:defPPr>
      <a:defRPr lang="en-US"/>
    </a:defPPr>
    <a:lvl1pPr marL="0" algn="l" defTabSz="914220" rtl="0" eaLnBrk="1" latinLnBrk="0" hangingPunct="1">
      <a:defRPr sz="1800" kern="1200">
        <a:solidFill>
          <a:schemeClr val="tx1"/>
        </a:solidFill>
        <a:latin typeface="+mn-lt"/>
        <a:ea typeface="+mn-ea"/>
        <a:cs typeface="+mn-cs"/>
      </a:defRPr>
    </a:lvl1pPr>
    <a:lvl2pPr marL="457111" algn="l" defTabSz="914220" rtl="0" eaLnBrk="1" latinLnBrk="0" hangingPunct="1">
      <a:defRPr sz="1800" kern="1200">
        <a:solidFill>
          <a:schemeClr val="tx1"/>
        </a:solidFill>
        <a:latin typeface="+mn-lt"/>
        <a:ea typeface="+mn-ea"/>
        <a:cs typeface="+mn-cs"/>
      </a:defRPr>
    </a:lvl2pPr>
    <a:lvl3pPr marL="914220" algn="l" defTabSz="914220" rtl="0" eaLnBrk="1" latinLnBrk="0" hangingPunct="1">
      <a:defRPr sz="1800" kern="1200">
        <a:solidFill>
          <a:schemeClr val="tx1"/>
        </a:solidFill>
        <a:latin typeface="+mn-lt"/>
        <a:ea typeface="+mn-ea"/>
        <a:cs typeface="+mn-cs"/>
      </a:defRPr>
    </a:lvl3pPr>
    <a:lvl4pPr marL="1371330" algn="l" defTabSz="914220" rtl="0" eaLnBrk="1" latinLnBrk="0" hangingPunct="1">
      <a:defRPr sz="1800" kern="1200">
        <a:solidFill>
          <a:schemeClr val="tx1"/>
        </a:solidFill>
        <a:latin typeface="+mn-lt"/>
        <a:ea typeface="+mn-ea"/>
        <a:cs typeface="+mn-cs"/>
      </a:defRPr>
    </a:lvl4pPr>
    <a:lvl5pPr marL="1828441" algn="l" defTabSz="914220" rtl="0" eaLnBrk="1" latinLnBrk="0" hangingPunct="1">
      <a:defRPr sz="1800" kern="1200">
        <a:solidFill>
          <a:schemeClr val="tx1"/>
        </a:solidFill>
        <a:latin typeface="+mn-lt"/>
        <a:ea typeface="+mn-ea"/>
        <a:cs typeface="+mn-cs"/>
      </a:defRPr>
    </a:lvl5pPr>
    <a:lvl6pPr marL="2285552" algn="l" defTabSz="914220" rtl="0" eaLnBrk="1" latinLnBrk="0" hangingPunct="1">
      <a:defRPr sz="1800" kern="1200">
        <a:solidFill>
          <a:schemeClr val="tx1"/>
        </a:solidFill>
        <a:latin typeface="+mn-lt"/>
        <a:ea typeface="+mn-ea"/>
        <a:cs typeface="+mn-cs"/>
      </a:defRPr>
    </a:lvl6pPr>
    <a:lvl7pPr marL="2742661" algn="l" defTabSz="914220" rtl="0" eaLnBrk="1" latinLnBrk="0" hangingPunct="1">
      <a:defRPr sz="1800" kern="1200">
        <a:solidFill>
          <a:schemeClr val="tx1"/>
        </a:solidFill>
        <a:latin typeface="+mn-lt"/>
        <a:ea typeface="+mn-ea"/>
        <a:cs typeface="+mn-cs"/>
      </a:defRPr>
    </a:lvl7pPr>
    <a:lvl8pPr marL="3199771" algn="l" defTabSz="914220" rtl="0" eaLnBrk="1" latinLnBrk="0" hangingPunct="1">
      <a:defRPr sz="1800" kern="1200">
        <a:solidFill>
          <a:schemeClr val="tx1"/>
        </a:solidFill>
        <a:latin typeface="+mn-lt"/>
        <a:ea typeface="+mn-ea"/>
        <a:cs typeface="+mn-cs"/>
      </a:defRPr>
    </a:lvl8pPr>
    <a:lvl9pPr marL="3656882" algn="l" defTabSz="91422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alance" id="{705054ED-DB56-FA4C-BB16-D35BDEFFF4C1}">
          <p14:sldIdLst>
            <p14:sldId id="378"/>
            <p14:sldId id="447"/>
            <p14:sldId id="474"/>
            <p14:sldId id="394"/>
            <p14:sldId id="396"/>
            <p14:sldId id="257"/>
            <p14:sldId id="258"/>
            <p14:sldId id="448"/>
            <p14:sldId id="487"/>
            <p14:sldId id="586"/>
            <p14:sldId id="397"/>
            <p14:sldId id="450"/>
            <p14:sldId id="451"/>
            <p14:sldId id="462"/>
            <p14:sldId id="594"/>
            <p14:sldId id="455"/>
            <p14:sldId id="453"/>
            <p14:sldId id="456"/>
            <p14:sldId id="454"/>
            <p14:sldId id="402"/>
            <p14:sldId id="404"/>
            <p14:sldId id="405"/>
            <p14:sldId id="468"/>
            <p14:sldId id="469"/>
            <p14:sldId id="470"/>
            <p14:sldId id="587"/>
            <p14:sldId id="589"/>
            <p14:sldId id="479"/>
            <p14:sldId id="480"/>
            <p14:sldId id="481"/>
            <p14:sldId id="482"/>
            <p14:sldId id="483"/>
            <p14:sldId id="484"/>
            <p14:sldId id="485"/>
            <p14:sldId id="406"/>
            <p14:sldId id="407"/>
            <p14:sldId id="473"/>
            <p14:sldId id="416"/>
            <p14:sldId id="419"/>
            <p14:sldId id="488"/>
            <p14:sldId id="531"/>
            <p14:sldId id="590"/>
            <p14:sldId id="436"/>
            <p14:sldId id="489"/>
            <p14:sldId id="421"/>
            <p14:sldId id="426"/>
            <p14:sldId id="472"/>
            <p14:sldId id="443"/>
            <p14:sldId id="463"/>
            <p14:sldId id="464"/>
            <p14:sldId id="465"/>
            <p14:sldId id="466"/>
            <p14:sldId id="467"/>
            <p14:sldId id="532"/>
            <p14:sldId id="584"/>
            <p14:sldId id="572"/>
            <p14:sldId id="576"/>
            <p14:sldId id="457"/>
            <p14:sldId id="585"/>
            <p14:sldId id="471"/>
            <p14:sldId id="430"/>
          </p14:sldIdLst>
        </p14:section>
      </p14:sectionLst>
    </p:ex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15:guide id="1" orient="horz" pos="3120" userDrawn="1">
          <p15:clr>
            <a:srgbClr val="A4A3A4"/>
          </p15:clr>
        </p15:guide>
        <p15:guide id="2" pos="2140"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D0711B03-9330-62F0-BC58-744C3CF21CC9}" name="Sabine Birgitta Kristine Lyckegaard" initials="SBKL" userId="S::EH26BJ@adm.aau.dk::110fa2d1-ba3c-48c0-bebd-1f14c88a9289" providerId="AD"/>
  <p188:author id="{D6C5A0AC-BDF5-75AA-2E98-639A6F787AB9}" name="David André Højlund Graff" initials="DAHG" userId="S::EN02SL@adm.aau.dk::06f12971-94f2-49af-93d2-23872070a64d"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647FB7"/>
    <a:srgbClr val="211A52"/>
    <a:srgbClr val="B19335"/>
    <a:srgbClr val="BB5B17"/>
    <a:srgbClr val="5CAF8D"/>
    <a:srgbClr val="DF8E30"/>
    <a:srgbClr val="CC585B"/>
    <a:srgbClr val="0E8563"/>
    <a:srgbClr val="A16547"/>
    <a:srgbClr val="97701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llemlayout 2 - Marker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8474" autoAdjust="0"/>
    <p:restoredTop sz="83941" autoAdjust="0"/>
  </p:normalViewPr>
  <p:slideViewPr>
    <p:cSldViewPr snapToGrid="0" snapToObjects="1">
      <p:cViewPr varScale="1">
        <p:scale>
          <a:sx n="103" d="100"/>
          <a:sy n="103" d="100"/>
        </p:scale>
        <p:origin x="198" y="240"/>
      </p:cViewPr>
      <p:guideLst>
        <p:guide orient="horz" pos="2160"/>
        <p:guide pos="3840"/>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0"/>
    </p:cViewPr>
  </p:sorterViewPr>
  <p:notesViewPr>
    <p:cSldViewPr snapToGrid="0" snapToObjects="1" showGuides="1">
      <p:cViewPr varScale="1">
        <p:scale>
          <a:sx n="96" d="100"/>
          <a:sy n="96" d="100"/>
        </p:scale>
        <p:origin x="3642" y="96"/>
      </p:cViewPr>
      <p:guideLst>
        <p:guide orient="horz" pos="3120"/>
        <p:guide pos="214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42" Type="http://schemas.openxmlformats.org/officeDocument/2006/relationships/slide" Target="slides/slide33.xml"/><Relationship Id="rId47" Type="http://schemas.openxmlformats.org/officeDocument/2006/relationships/slide" Target="slides/slide38.xml"/><Relationship Id="rId63" Type="http://schemas.openxmlformats.org/officeDocument/2006/relationships/slide" Target="slides/slide54.xml"/><Relationship Id="rId68" Type="http://schemas.openxmlformats.org/officeDocument/2006/relationships/slide" Target="slides/slide59.xml"/><Relationship Id="rId16" Type="http://schemas.openxmlformats.org/officeDocument/2006/relationships/slide" Target="slides/slide7.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slide" Target="slides/slide31.xml"/><Relationship Id="rId45" Type="http://schemas.openxmlformats.org/officeDocument/2006/relationships/slide" Target="slides/slide36.xml"/><Relationship Id="rId53" Type="http://schemas.openxmlformats.org/officeDocument/2006/relationships/slide" Target="slides/slide44.xml"/><Relationship Id="rId58" Type="http://schemas.openxmlformats.org/officeDocument/2006/relationships/slide" Target="slides/slide49.xml"/><Relationship Id="rId66" Type="http://schemas.openxmlformats.org/officeDocument/2006/relationships/slide" Target="slides/slide57.xml"/><Relationship Id="rId74" Type="http://schemas.openxmlformats.org/officeDocument/2006/relationships/viewProps" Target="viewProps.xml"/><Relationship Id="rId5" Type="http://schemas.openxmlformats.org/officeDocument/2006/relationships/slideMaster" Target="slideMasters/slideMaster2.xml"/><Relationship Id="rId61" Type="http://schemas.openxmlformats.org/officeDocument/2006/relationships/slide" Target="slides/slide52.xml"/><Relationship Id="rId19" Type="http://schemas.openxmlformats.org/officeDocument/2006/relationships/slide" Target="slides/slide10.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slide" Target="slides/slide47.xml"/><Relationship Id="rId64" Type="http://schemas.openxmlformats.org/officeDocument/2006/relationships/slide" Target="slides/slide55.xml"/><Relationship Id="rId69" Type="http://schemas.openxmlformats.org/officeDocument/2006/relationships/slide" Target="slides/slide60.xml"/><Relationship Id="rId77" Type="http://schemas.microsoft.com/office/2018/10/relationships/authors" Target="authors.xml"/><Relationship Id="rId8" Type="http://schemas.openxmlformats.org/officeDocument/2006/relationships/slideMaster" Target="slideMasters/slideMaster5.xml"/><Relationship Id="rId51" Type="http://schemas.openxmlformats.org/officeDocument/2006/relationships/slide" Target="slides/slide42.xml"/><Relationship Id="rId72" Type="http://schemas.openxmlformats.org/officeDocument/2006/relationships/handoutMaster" Target="handoutMasters/handoutMaster1.xml"/><Relationship Id="rId3" Type="http://schemas.openxmlformats.org/officeDocument/2006/relationships/customXml" Target="../customXml/item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slide" Target="slides/slide58.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slide" Target="slides/slide53.xml"/><Relationship Id="rId70" Type="http://schemas.openxmlformats.org/officeDocument/2006/relationships/slide" Target="slides/slide61.xml"/><Relationship Id="rId75"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slide" Target="slides/slide56.xml"/><Relationship Id="rId7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6" Type="http://schemas.openxmlformats.org/officeDocument/2006/relationships/tableStyles" Target="tableStyles.xml"/><Relationship Id="rId7" Type="http://schemas.openxmlformats.org/officeDocument/2006/relationships/slideMaster" Target="slideMasters/slideMaster4.xml"/><Relationship Id="rId71" Type="http://schemas.openxmlformats.org/officeDocument/2006/relationships/notesMaster" Target="notesMasters/notesMaster1.xml"/><Relationship Id="rId2" Type="http://schemas.openxmlformats.org/officeDocument/2006/relationships/customXml" Target="../customXml/item2.xml"/><Relationship Id="rId29" Type="http://schemas.openxmlformats.org/officeDocument/2006/relationships/slide" Target="slides/slide20.xml"/></Relationships>
</file>

<file path=ppt/charts/_rels/chart1.xml.rels><?xml version="1.0" encoding="UTF-8" standalone="yes"?>
<Relationships xmlns="http://schemas.openxmlformats.org/package/2006/relationships"><Relationship Id="rId3" Type="http://schemas.openxmlformats.org/officeDocument/2006/relationships/oleObject" Target="file:///\\adm.aau.dk\Fileshares\LED-EST\ENGINEERING\Arrangementer%20og%20kommunikation%20-%20SHN\Pr&#230;sentationer\Standardpr&#230;sentation\Standardpr&#230;s.%20opdatering%202021\Antal_studerende_ENG_oktober2021.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C:\Users\shn\AppData\Local\Microsoft\Windows\INetCache\Content.Outlook\SKNN3MYY\Ektern%20funding%20hjemtag%202017-august%202021%20(23-08-2021).xlsx"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barChart>
        <c:barDir val="col"/>
        <c:grouping val="stacked"/>
        <c:varyColors val="0"/>
        <c:ser>
          <c:idx val="0"/>
          <c:order val="0"/>
          <c:tx>
            <c:strRef>
              <c:f>'Ark1'!$B$24:$C$24</c:f>
              <c:strCache>
                <c:ptCount val="2"/>
                <c:pt idx="0">
                  <c:v>bachelor</c:v>
                </c:pt>
              </c:strCache>
            </c:strRef>
          </c:tx>
          <c:spPr>
            <a:solidFill>
              <a:schemeClr val="accent1">
                <a:tint val="58000"/>
              </a:schemeClr>
            </a:solidFill>
            <a:ln>
              <a:noFill/>
            </a:ln>
            <a:effectLst/>
          </c:spPr>
          <c:invertIfNegative val="0"/>
          <c:cat>
            <c:numRef>
              <c:f>'Ark1'!$D$23:$H$23</c:f>
              <c:numCache>
                <c:formatCode>General</c:formatCode>
                <c:ptCount val="5"/>
                <c:pt idx="0">
                  <c:v>2017</c:v>
                </c:pt>
                <c:pt idx="1">
                  <c:v>2018</c:v>
                </c:pt>
                <c:pt idx="2">
                  <c:v>2019</c:v>
                </c:pt>
                <c:pt idx="3">
                  <c:v>2020</c:v>
                </c:pt>
                <c:pt idx="4">
                  <c:v>2021</c:v>
                </c:pt>
              </c:numCache>
            </c:numRef>
          </c:cat>
          <c:val>
            <c:numRef>
              <c:f>'Ark1'!$D$24:$H$24</c:f>
              <c:numCache>
                <c:formatCode>#,##0</c:formatCode>
                <c:ptCount val="5"/>
                <c:pt idx="0">
                  <c:v>1493</c:v>
                </c:pt>
                <c:pt idx="1">
                  <c:v>1477</c:v>
                </c:pt>
                <c:pt idx="2">
                  <c:v>1420</c:v>
                </c:pt>
                <c:pt idx="3">
                  <c:v>1413</c:v>
                </c:pt>
                <c:pt idx="4">
                  <c:v>1389</c:v>
                </c:pt>
              </c:numCache>
            </c:numRef>
          </c:val>
          <c:extLst>
            <c:ext xmlns:c16="http://schemas.microsoft.com/office/drawing/2014/chart" uri="{C3380CC4-5D6E-409C-BE32-E72D297353CC}">
              <c16:uniqueId val="{00000000-078A-4FAE-B272-CAE625262E00}"/>
            </c:ext>
          </c:extLst>
        </c:ser>
        <c:ser>
          <c:idx val="1"/>
          <c:order val="1"/>
          <c:tx>
            <c:strRef>
              <c:f>'Ark1'!$B$25:$C$25</c:f>
              <c:strCache>
                <c:ptCount val="2"/>
                <c:pt idx="0">
                  <c:v>kandidat</c:v>
                </c:pt>
              </c:strCache>
            </c:strRef>
          </c:tx>
          <c:spPr>
            <a:solidFill>
              <a:schemeClr val="accent1">
                <a:tint val="86000"/>
              </a:schemeClr>
            </a:solidFill>
            <a:ln>
              <a:noFill/>
            </a:ln>
            <a:effectLst/>
          </c:spPr>
          <c:invertIfNegative val="0"/>
          <c:cat>
            <c:numRef>
              <c:f>'Ark1'!$D$23:$H$23</c:f>
              <c:numCache>
                <c:formatCode>General</c:formatCode>
                <c:ptCount val="5"/>
                <c:pt idx="0">
                  <c:v>2017</c:v>
                </c:pt>
                <c:pt idx="1">
                  <c:v>2018</c:v>
                </c:pt>
                <c:pt idx="2">
                  <c:v>2019</c:v>
                </c:pt>
                <c:pt idx="3">
                  <c:v>2020</c:v>
                </c:pt>
                <c:pt idx="4">
                  <c:v>2021</c:v>
                </c:pt>
              </c:numCache>
            </c:numRef>
          </c:cat>
          <c:val>
            <c:numRef>
              <c:f>'Ark1'!$D$25:$H$25</c:f>
              <c:numCache>
                <c:formatCode>#,##0</c:formatCode>
                <c:ptCount val="5"/>
                <c:pt idx="0">
                  <c:v>1399</c:v>
                </c:pt>
                <c:pt idx="1">
                  <c:v>1375</c:v>
                </c:pt>
                <c:pt idx="2">
                  <c:v>1285</c:v>
                </c:pt>
                <c:pt idx="3">
                  <c:v>1214</c:v>
                </c:pt>
                <c:pt idx="4">
                  <c:v>1246</c:v>
                </c:pt>
              </c:numCache>
            </c:numRef>
          </c:val>
          <c:extLst>
            <c:ext xmlns:c16="http://schemas.microsoft.com/office/drawing/2014/chart" uri="{C3380CC4-5D6E-409C-BE32-E72D297353CC}">
              <c16:uniqueId val="{00000001-078A-4FAE-B272-CAE625262E00}"/>
            </c:ext>
          </c:extLst>
        </c:ser>
        <c:ser>
          <c:idx val="2"/>
          <c:order val="2"/>
          <c:tx>
            <c:strRef>
              <c:f>'Ark1'!$B$26:$C$26</c:f>
              <c:strCache>
                <c:ptCount val="2"/>
                <c:pt idx="0">
                  <c:v>p-bachelor</c:v>
                </c:pt>
              </c:strCache>
            </c:strRef>
          </c:tx>
          <c:spPr>
            <a:solidFill>
              <a:schemeClr val="accent1">
                <a:shade val="86000"/>
              </a:schemeClr>
            </a:solidFill>
            <a:ln>
              <a:noFill/>
            </a:ln>
            <a:effectLst/>
          </c:spPr>
          <c:invertIfNegative val="0"/>
          <c:cat>
            <c:numRef>
              <c:f>'Ark1'!$D$23:$H$23</c:f>
              <c:numCache>
                <c:formatCode>General</c:formatCode>
                <c:ptCount val="5"/>
                <c:pt idx="0">
                  <c:v>2017</c:v>
                </c:pt>
                <c:pt idx="1">
                  <c:v>2018</c:v>
                </c:pt>
                <c:pt idx="2">
                  <c:v>2019</c:v>
                </c:pt>
                <c:pt idx="3">
                  <c:v>2020</c:v>
                </c:pt>
                <c:pt idx="4">
                  <c:v>2021</c:v>
                </c:pt>
              </c:numCache>
            </c:numRef>
          </c:cat>
          <c:val>
            <c:numRef>
              <c:f>'Ark1'!$D$26:$H$26</c:f>
              <c:numCache>
                <c:formatCode>General</c:formatCode>
                <c:ptCount val="5"/>
                <c:pt idx="0">
                  <c:v>591</c:v>
                </c:pt>
                <c:pt idx="1">
                  <c:v>528</c:v>
                </c:pt>
                <c:pt idx="2">
                  <c:v>520</c:v>
                </c:pt>
                <c:pt idx="3">
                  <c:v>544</c:v>
                </c:pt>
                <c:pt idx="4">
                  <c:v>554</c:v>
                </c:pt>
              </c:numCache>
            </c:numRef>
          </c:val>
          <c:extLst>
            <c:ext xmlns:c16="http://schemas.microsoft.com/office/drawing/2014/chart" uri="{C3380CC4-5D6E-409C-BE32-E72D297353CC}">
              <c16:uniqueId val="{00000002-078A-4FAE-B272-CAE625262E00}"/>
            </c:ext>
          </c:extLst>
        </c:ser>
        <c:ser>
          <c:idx val="3"/>
          <c:order val="3"/>
          <c:tx>
            <c:strRef>
              <c:f>'Ark1'!$B$27:$C$27</c:f>
              <c:strCache>
                <c:ptCount val="2"/>
                <c:pt idx="0">
                  <c:v>Adgangskursus, deltidsstuderende mv.</c:v>
                </c:pt>
              </c:strCache>
            </c:strRef>
          </c:tx>
          <c:spPr>
            <a:solidFill>
              <a:schemeClr val="accent1">
                <a:shade val="58000"/>
              </a:schemeClr>
            </a:solidFill>
            <a:ln>
              <a:noFill/>
            </a:ln>
            <a:effectLst/>
          </c:spPr>
          <c:invertIfNegative val="0"/>
          <c:cat>
            <c:numRef>
              <c:f>'Ark1'!$D$23:$H$23</c:f>
              <c:numCache>
                <c:formatCode>General</c:formatCode>
                <c:ptCount val="5"/>
                <c:pt idx="0">
                  <c:v>2017</c:v>
                </c:pt>
                <c:pt idx="1">
                  <c:v>2018</c:v>
                </c:pt>
                <c:pt idx="2">
                  <c:v>2019</c:v>
                </c:pt>
                <c:pt idx="3">
                  <c:v>2020</c:v>
                </c:pt>
                <c:pt idx="4">
                  <c:v>2021</c:v>
                </c:pt>
              </c:numCache>
            </c:numRef>
          </c:cat>
          <c:val>
            <c:numRef>
              <c:f>'Ark1'!$D$27:$H$27</c:f>
              <c:numCache>
                <c:formatCode>General</c:formatCode>
                <c:ptCount val="5"/>
                <c:pt idx="0">
                  <c:v>421</c:v>
                </c:pt>
                <c:pt idx="1">
                  <c:v>371</c:v>
                </c:pt>
                <c:pt idx="2">
                  <c:v>386</c:v>
                </c:pt>
                <c:pt idx="3">
                  <c:v>317</c:v>
                </c:pt>
                <c:pt idx="4">
                  <c:v>276</c:v>
                </c:pt>
              </c:numCache>
            </c:numRef>
          </c:val>
          <c:extLst>
            <c:ext xmlns:c16="http://schemas.microsoft.com/office/drawing/2014/chart" uri="{C3380CC4-5D6E-409C-BE32-E72D297353CC}">
              <c16:uniqueId val="{00000003-078A-4FAE-B272-CAE625262E00}"/>
            </c:ext>
          </c:extLst>
        </c:ser>
        <c:dLbls>
          <c:showLegendKey val="0"/>
          <c:showVal val="0"/>
          <c:showCatName val="0"/>
          <c:showSerName val="0"/>
          <c:showPercent val="0"/>
          <c:showBubbleSize val="0"/>
        </c:dLbls>
        <c:gapWidth val="150"/>
        <c:overlap val="100"/>
        <c:axId val="36443360"/>
        <c:axId val="36443776"/>
      </c:barChart>
      <c:catAx>
        <c:axId val="364433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crossAx val="36443776"/>
        <c:crosses val="autoZero"/>
        <c:auto val="1"/>
        <c:lblAlgn val="ctr"/>
        <c:lblOffset val="100"/>
        <c:noMultiLvlLbl val="0"/>
      </c:catAx>
      <c:valAx>
        <c:axId val="3644377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crossAx val="3644336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1"/>
            </a:solidFill>
            <a:ln>
              <a:noFill/>
            </a:ln>
          </c:spPr>
          <c:explosion val="2"/>
          <c:dPt>
            <c:idx val="0"/>
            <c:bubble3D val="0"/>
            <c:spPr>
              <a:solidFill>
                <a:schemeClr val="tx1"/>
              </a:solidFill>
              <a:ln w="19050">
                <a:noFill/>
              </a:ln>
              <a:effectLst/>
            </c:spPr>
            <c:extLst>
              <c:ext xmlns:c16="http://schemas.microsoft.com/office/drawing/2014/chart" uri="{C3380CC4-5D6E-409C-BE32-E72D297353CC}">
                <c16:uniqueId val="{00000001-4E2D-4F83-9B45-4E24A9443245}"/>
              </c:ext>
            </c:extLst>
          </c:dPt>
          <c:dPt>
            <c:idx val="1"/>
            <c:bubble3D val="0"/>
            <c:spPr>
              <a:solidFill>
                <a:schemeClr val="tx1"/>
              </a:solidFill>
              <a:ln w="19050">
                <a:noFill/>
              </a:ln>
              <a:effectLst/>
            </c:spPr>
            <c:extLst>
              <c:ext xmlns:c16="http://schemas.microsoft.com/office/drawing/2014/chart" uri="{C3380CC4-5D6E-409C-BE32-E72D297353CC}">
                <c16:uniqueId val="{00000003-4E2D-4F83-9B45-4E24A9443245}"/>
              </c:ext>
            </c:extLst>
          </c:dPt>
          <c:dPt>
            <c:idx val="2"/>
            <c:bubble3D val="0"/>
            <c:spPr>
              <a:solidFill>
                <a:schemeClr val="tx1"/>
              </a:solidFill>
              <a:ln w="19050">
                <a:noFill/>
              </a:ln>
              <a:effectLst/>
            </c:spPr>
            <c:extLst>
              <c:ext xmlns:c16="http://schemas.microsoft.com/office/drawing/2014/chart" uri="{C3380CC4-5D6E-409C-BE32-E72D297353CC}">
                <c16:uniqueId val="{00000005-4E2D-4F83-9B45-4E24A9443245}"/>
              </c:ext>
            </c:extLst>
          </c:dPt>
          <c:dPt>
            <c:idx val="3"/>
            <c:bubble3D val="0"/>
            <c:spPr>
              <a:solidFill>
                <a:schemeClr val="tx1"/>
              </a:solidFill>
              <a:ln w="19050">
                <a:noFill/>
              </a:ln>
              <a:effectLst/>
            </c:spPr>
            <c:extLst>
              <c:ext xmlns:c16="http://schemas.microsoft.com/office/drawing/2014/chart" uri="{C3380CC4-5D6E-409C-BE32-E72D297353CC}">
                <c16:uniqueId val="{00000007-4E2D-4F83-9B45-4E24A9443245}"/>
              </c:ext>
            </c:extLst>
          </c:dPt>
          <c:cat>
            <c:strRef>
              <c:f>Sheet1!$A$2:$A$5</c:f>
              <c:strCache>
                <c:ptCount val="3"/>
                <c:pt idx="0">
                  <c:v>1st Qtr</c:v>
                </c:pt>
                <c:pt idx="1">
                  <c:v>2nd Qtr</c:v>
                </c:pt>
                <c:pt idx="2">
                  <c:v>3rd Qtr</c:v>
                </c:pt>
              </c:strCache>
            </c:strRef>
          </c:cat>
          <c:val>
            <c:numRef>
              <c:f>Sheet1!$B$2:$B$5</c:f>
              <c:numCache>
                <c:formatCode>General</c:formatCode>
                <c:ptCount val="4"/>
                <c:pt idx="0">
                  <c:v>33</c:v>
                </c:pt>
                <c:pt idx="1">
                  <c:v>33</c:v>
                </c:pt>
                <c:pt idx="2">
                  <c:v>33</c:v>
                </c:pt>
              </c:numCache>
            </c:numRef>
          </c:val>
          <c:extLst>
            <c:ext xmlns:c16="http://schemas.microsoft.com/office/drawing/2014/chart" uri="{C3380CC4-5D6E-409C-BE32-E72D297353CC}">
              <c16:uniqueId val="{00000008-4E2D-4F83-9B45-4E24A9443245}"/>
            </c:ext>
          </c:extLst>
        </c:ser>
        <c:dLbls>
          <c:showLegendKey val="0"/>
          <c:showVal val="0"/>
          <c:showCatName val="0"/>
          <c:showSerName val="0"/>
          <c:showPercent val="0"/>
          <c:showBubbleSize val="0"/>
          <c:showLeaderLines val="1"/>
        </c:dLbls>
        <c:firstSliceAng val="0"/>
        <c:holeSize val="64"/>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da-DK"/>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solidFill>
            <a:ln>
              <a:noFill/>
            </a:ln>
          </c:spPr>
          <c:dPt>
            <c:idx val="0"/>
            <c:bubble3D val="0"/>
            <c:spPr>
              <a:solidFill>
                <a:schemeClr val="bg1"/>
              </a:solidFill>
              <a:ln w="19050">
                <a:noFill/>
              </a:ln>
              <a:effectLst/>
            </c:spPr>
            <c:extLst>
              <c:ext xmlns:c16="http://schemas.microsoft.com/office/drawing/2014/chart" uri="{C3380CC4-5D6E-409C-BE32-E72D297353CC}">
                <c16:uniqueId val="{00000001-F0A3-4F0D-9A23-073CF3234038}"/>
              </c:ext>
            </c:extLst>
          </c:dPt>
          <c:dPt>
            <c:idx val="1"/>
            <c:bubble3D val="0"/>
            <c:spPr>
              <a:solidFill>
                <a:schemeClr val="bg1">
                  <a:alpha val="60000"/>
                </a:schemeClr>
              </a:solidFill>
              <a:ln w="19050">
                <a:noFill/>
              </a:ln>
              <a:effectLst/>
            </c:spPr>
            <c:extLst>
              <c:ext xmlns:c16="http://schemas.microsoft.com/office/drawing/2014/chart" uri="{C3380CC4-5D6E-409C-BE32-E72D297353CC}">
                <c16:uniqueId val="{00000003-F0A3-4F0D-9A23-073CF3234038}"/>
              </c:ext>
            </c:extLst>
          </c:dPt>
          <c:dPt>
            <c:idx val="2"/>
            <c:bubble3D val="0"/>
            <c:spPr>
              <a:solidFill>
                <a:schemeClr val="bg1"/>
              </a:solidFill>
              <a:ln w="19050">
                <a:noFill/>
              </a:ln>
              <a:effectLst/>
            </c:spPr>
            <c:extLst>
              <c:ext xmlns:c16="http://schemas.microsoft.com/office/drawing/2014/chart" uri="{C3380CC4-5D6E-409C-BE32-E72D297353CC}">
                <c16:uniqueId val="{00000005-F0A3-4F0D-9A23-073CF3234038}"/>
              </c:ext>
            </c:extLst>
          </c:dPt>
          <c:dPt>
            <c:idx val="3"/>
            <c:bubble3D val="0"/>
            <c:spPr>
              <a:solidFill>
                <a:schemeClr val="bg1"/>
              </a:solidFill>
              <a:ln w="19050">
                <a:noFill/>
              </a:ln>
              <a:effectLst/>
            </c:spPr>
            <c:extLst>
              <c:ext xmlns:c16="http://schemas.microsoft.com/office/drawing/2014/chart" uri="{C3380CC4-5D6E-409C-BE32-E72D297353CC}">
                <c16:uniqueId val="{00000007-F0A3-4F0D-9A23-073CF3234038}"/>
              </c:ext>
            </c:extLst>
          </c:dPt>
          <c:cat>
            <c:strRef>
              <c:f>Sheet1!$A$2:$A$5</c:f>
              <c:strCache>
                <c:ptCount val="2"/>
                <c:pt idx="0">
                  <c:v>1st Qtr</c:v>
                </c:pt>
                <c:pt idx="1">
                  <c:v>2nd Qtr</c:v>
                </c:pt>
              </c:strCache>
            </c:strRef>
          </c:cat>
          <c:val>
            <c:numRef>
              <c:f>Sheet1!$B$2:$B$5</c:f>
              <c:numCache>
                <c:formatCode>General</c:formatCode>
                <c:ptCount val="4"/>
                <c:pt idx="0">
                  <c:v>50</c:v>
                </c:pt>
                <c:pt idx="1">
                  <c:v>50</c:v>
                </c:pt>
              </c:numCache>
            </c:numRef>
          </c:val>
          <c:extLst>
            <c:ext xmlns:c16="http://schemas.microsoft.com/office/drawing/2014/chart" uri="{C3380CC4-5D6E-409C-BE32-E72D297353CC}">
              <c16:uniqueId val="{00000008-F0A3-4F0D-9A23-073CF3234038}"/>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da-DK"/>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8032154045153787"/>
          <c:y val="0.14777620351717272"/>
          <c:w val="0.57251312335958016"/>
          <c:h val="0.71282418129689518"/>
        </c:manualLayout>
      </c:layout>
      <c:barChart>
        <c:barDir val="col"/>
        <c:grouping val="stacked"/>
        <c:varyColors val="0"/>
        <c:ser>
          <c:idx val="2"/>
          <c:order val="0"/>
          <c:tx>
            <c:strRef>
              <c:f>'Hjemtag ENG 2017-2021'!$C$24</c:f>
              <c:strCache>
                <c:ptCount val="1"/>
                <c:pt idx="0">
                  <c:v>Offentlig</c:v>
                </c:pt>
              </c:strCache>
            </c:strRef>
          </c:tx>
          <c:spPr>
            <a:solidFill>
              <a:schemeClr val="accent1">
                <a:shade val="65000"/>
              </a:schemeClr>
            </a:solidFill>
            <a:ln>
              <a:noFill/>
            </a:ln>
            <a:effectLst/>
          </c:spPr>
          <c:invertIfNegative val="0"/>
          <c:dLbls>
            <c:delete val="1"/>
          </c:dLbls>
          <c:cat>
            <c:numRef>
              <c:f>'Hjemtag ENG 2017-2021'!$E$21:$I$21</c:f>
              <c:numCache>
                <c:formatCode>General</c:formatCode>
                <c:ptCount val="4"/>
                <c:pt idx="0">
                  <c:v>2017</c:v>
                </c:pt>
                <c:pt idx="1">
                  <c:v>2018</c:v>
                </c:pt>
                <c:pt idx="2">
                  <c:v>2019</c:v>
                </c:pt>
                <c:pt idx="3">
                  <c:v>2020</c:v>
                </c:pt>
              </c:numCache>
              <c:extLst/>
            </c:numRef>
          </c:cat>
          <c:val>
            <c:numRef>
              <c:f>'Hjemtag ENG 2017-2021'!$E$24:$I$24</c:f>
              <c:numCache>
                <c:formatCode>#,##0</c:formatCode>
                <c:ptCount val="4"/>
                <c:pt idx="0">
                  <c:v>168207.55463</c:v>
                </c:pt>
                <c:pt idx="1">
                  <c:v>106367.5082</c:v>
                </c:pt>
                <c:pt idx="2">
                  <c:v>127373.37754</c:v>
                </c:pt>
                <c:pt idx="3">
                  <c:v>169288.30140999999</c:v>
                </c:pt>
              </c:numCache>
              <c:extLst/>
            </c:numRef>
          </c:val>
          <c:extLst>
            <c:ext xmlns:c16="http://schemas.microsoft.com/office/drawing/2014/chart" uri="{C3380CC4-5D6E-409C-BE32-E72D297353CC}">
              <c16:uniqueId val="{00000000-DC30-4065-9305-A76602B8A987}"/>
            </c:ext>
          </c:extLst>
        </c:ser>
        <c:ser>
          <c:idx val="1"/>
          <c:order val="1"/>
          <c:tx>
            <c:strRef>
              <c:f>'Hjemtag ENG 2017-2021'!$C$23</c:f>
              <c:strCache>
                <c:ptCount val="1"/>
                <c:pt idx="0">
                  <c:v>Privat</c:v>
                </c:pt>
              </c:strCache>
            </c:strRef>
          </c:tx>
          <c:spPr>
            <a:solidFill>
              <a:schemeClr val="accent1"/>
            </a:solidFill>
            <a:ln>
              <a:noFill/>
            </a:ln>
            <a:effectLst/>
          </c:spPr>
          <c:invertIfNegative val="0"/>
          <c:dLbls>
            <c:delete val="1"/>
          </c:dLbls>
          <c:cat>
            <c:numRef>
              <c:f>'Hjemtag ENG 2017-2021'!$E$21:$I$21</c:f>
              <c:numCache>
                <c:formatCode>General</c:formatCode>
                <c:ptCount val="4"/>
                <c:pt idx="0">
                  <c:v>2017</c:v>
                </c:pt>
                <c:pt idx="1">
                  <c:v>2018</c:v>
                </c:pt>
                <c:pt idx="2">
                  <c:v>2019</c:v>
                </c:pt>
                <c:pt idx="3">
                  <c:v>2020</c:v>
                </c:pt>
              </c:numCache>
              <c:extLst/>
            </c:numRef>
          </c:cat>
          <c:val>
            <c:numRef>
              <c:f>'Hjemtag ENG 2017-2021'!$E$23:$I$23</c:f>
              <c:numCache>
                <c:formatCode>#,##0</c:formatCode>
                <c:ptCount val="4"/>
                <c:pt idx="0">
                  <c:v>128740.32855999999</c:v>
                </c:pt>
                <c:pt idx="1">
                  <c:v>77082.612000000008</c:v>
                </c:pt>
                <c:pt idx="2">
                  <c:v>123102.4102</c:v>
                </c:pt>
                <c:pt idx="3">
                  <c:v>71142.001740000007</c:v>
                </c:pt>
              </c:numCache>
              <c:extLst/>
            </c:numRef>
          </c:val>
          <c:extLst>
            <c:ext xmlns:c16="http://schemas.microsoft.com/office/drawing/2014/chart" uri="{C3380CC4-5D6E-409C-BE32-E72D297353CC}">
              <c16:uniqueId val="{00000001-DC30-4065-9305-A76602B8A987}"/>
            </c:ext>
          </c:extLst>
        </c:ser>
        <c:ser>
          <c:idx val="0"/>
          <c:order val="2"/>
          <c:tx>
            <c:strRef>
              <c:f>'Hjemtag ENG 2017-2021'!$C$22</c:f>
              <c:strCache>
                <c:ptCount val="1"/>
                <c:pt idx="0">
                  <c:v>EU/Udenlandsk</c:v>
                </c:pt>
              </c:strCache>
            </c:strRef>
          </c:tx>
          <c:spPr>
            <a:solidFill>
              <a:schemeClr val="accent1">
                <a:tint val="65000"/>
              </a:schemeClr>
            </a:solidFill>
            <a:ln>
              <a:noFill/>
            </a:ln>
            <a:effectLst/>
          </c:spPr>
          <c:invertIfNegative val="0"/>
          <c:dLbls>
            <c:delete val="1"/>
          </c:dLbls>
          <c:cat>
            <c:numRef>
              <c:f>'Hjemtag ENG 2017-2021'!$E$21:$I$21</c:f>
              <c:numCache>
                <c:formatCode>General</c:formatCode>
                <c:ptCount val="4"/>
                <c:pt idx="0">
                  <c:v>2017</c:v>
                </c:pt>
                <c:pt idx="1">
                  <c:v>2018</c:v>
                </c:pt>
                <c:pt idx="2">
                  <c:v>2019</c:v>
                </c:pt>
                <c:pt idx="3">
                  <c:v>2020</c:v>
                </c:pt>
              </c:numCache>
              <c:extLst/>
            </c:numRef>
          </c:cat>
          <c:val>
            <c:numRef>
              <c:f>'Hjemtag ENG 2017-2021'!$E$22:$I$22</c:f>
              <c:numCache>
                <c:formatCode>#,##0</c:formatCode>
                <c:ptCount val="4"/>
                <c:pt idx="0">
                  <c:v>71503.540000000008</c:v>
                </c:pt>
                <c:pt idx="1">
                  <c:v>72315.368749999994</c:v>
                </c:pt>
                <c:pt idx="2">
                  <c:v>78488.468349999996</c:v>
                </c:pt>
                <c:pt idx="3">
                  <c:v>67661.334830000007</c:v>
                </c:pt>
              </c:numCache>
              <c:extLst/>
            </c:numRef>
          </c:val>
          <c:extLst>
            <c:ext xmlns:c16="http://schemas.microsoft.com/office/drawing/2014/chart" uri="{C3380CC4-5D6E-409C-BE32-E72D297353CC}">
              <c16:uniqueId val="{00000002-DC30-4065-9305-A76602B8A987}"/>
            </c:ext>
          </c:extLst>
        </c:ser>
        <c:dLbls>
          <c:showLegendKey val="0"/>
          <c:showVal val="1"/>
          <c:showCatName val="0"/>
          <c:showSerName val="0"/>
          <c:showPercent val="0"/>
          <c:showBubbleSize val="0"/>
        </c:dLbls>
        <c:gapWidth val="150"/>
        <c:overlap val="100"/>
        <c:axId val="557323392"/>
        <c:axId val="557323720"/>
      </c:barChart>
      <c:catAx>
        <c:axId val="557323392"/>
        <c:scaling>
          <c:orientation val="minMax"/>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Årstal</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da-DK"/>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crossAx val="557323720"/>
        <c:crosses val="autoZero"/>
        <c:auto val="1"/>
        <c:lblAlgn val="ctr"/>
        <c:lblOffset val="100"/>
        <c:noMultiLvlLbl val="0"/>
      </c:catAx>
      <c:valAx>
        <c:axId val="557323720"/>
        <c:scaling>
          <c:orientation val="minMax"/>
          <c:max val="400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da-DK"/>
                  <a:t>tusind kr.</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da-DK"/>
            </a:p>
          </c:txPr>
        </c:title>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crossAx val="55732339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legend>
    <c:plotVisOnly val="1"/>
    <c:dispBlanksAs val="gap"/>
    <c:showDLblsOverMax val="0"/>
  </c:chart>
  <c:spPr>
    <a:noFill/>
    <a:ln>
      <a:noFill/>
    </a:ln>
    <a:effectLst/>
  </c:spPr>
  <c:txPr>
    <a:bodyPr/>
    <a:lstStyle/>
    <a:p>
      <a:pPr>
        <a:defRPr/>
      </a:pPr>
      <a:endParaRPr lang="da-DK"/>
    </a:p>
  </c:txPr>
  <c:externalData r:id="rId3">
    <c:autoUpdate val="0"/>
  </c:externalData>
</c:chartSpace>
</file>

<file path=ppt/charts/colors1.xml><?xml version="1.0" encoding="utf-8"?>
<cs:colorStyle xmlns:cs="http://schemas.microsoft.com/office/drawing/2012/chartStyle" xmlns:a="http://schemas.openxmlformats.org/drawingml/2006/main" meth="withinLinearReversed" id="21">
  <a:schemeClr val="accent1"/>
</cs:colorStyle>
</file>

<file path=ppt/charts/colors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Reversed" id="21">
  <a:schemeClr val="accent1"/>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8" Type="http://schemas.openxmlformats.org/officeDocument/2006/relationships/image" Target="../media/image82.svg"/><Relationship Id="rId3" Type="http://schemas.openxmlformats.org/officeDocument/2006/relationships/image" Target="../media/image77.png"/><Relationship Id="rId7" Type="http://schemas.openxmlformats.org/officeDocument/2006/relationships/image" Target="../media/image81.png"/><Relationship Id="rId2" Type="http://schemas.openxmlformats.org/officeDocument/2006/relationships/image" Target="../media/image76.svg"/><Relationship Id="rId1" Type="http://schemas.openxmlformats.org/officeDocument/2006/relationships/image" Target="../media/image75.png"/><Relationship Id="rId6" Type="http://schemas.openxmlformats.org/officeDocument/2006/relationships/image" Target="../media/image80.svg"/><Relationship Id="rId5" Type="http://schemas.openxmlformats.org/officeDocument/2006/relationships/image" Target="../media/image79.png"/><Relationship Id="rId4" Type="http://schemas.openxmlformats.org/officeDocument/2006/relationships/image" Target="../media/image78.svg"/></Relationships>
</file>

<file path=ppt/diagrams/_rels/data2.xml.rels><?xml version="1.0" encoding="UTF-8" standalone="yes"?>
<Relationships xmlns="http://schemas.openxmlformats.org/package/2006/relationships"><Relationship Id="rId8" Type="http://schemas.openxmlformats.org/officeDocument/2006/relationships/image" Target="../media/image92.svg"/><Relationship Id="rId3" Type="http://schemas.openxmlformats.org/officeDocument/2006/relationships/image" Target="../media/image87.png"/><Relationship Id="rId7" Type="http://schemas.openxmlformats.org/officeDocument/2006/relationships/image" Target="../media/image91.png"/><Relationship Id="rId2" Type="http://schemas.openxmlformats.org/officeDocument/2006/relationships/image" Target="../media/image86.svg"/><Relationship Id="rId1" Type="http://schemas.openxmlformats.org/officeDocument/2006/relationships/image" Target="../media/image85.png"/><Relationship Id="rId6" Type="http://schemas.openxmlformats.org/officeDocument/2006/relationships/image" Target="../media/image90.svg"/><Relationship Id="rId5" Type="http://schemas.openxmlformats.org/officeDocument/2006/relationships/image" Target="../media/image89.png"/><Relationship Id="rId10" Type="http://schemas.openxmlformats.org/officeDocument/2006/relationships/image" Target="../media/image94.svg"/><Relationship Id="rId4" Type="http://schemas.openxmlformats.org/officeDocument/2006/relationships/image" Target="../media/image88.svg"/><Relationship Id="rId9" Type="http://schemas.openxmlformats.org/officeDocument/2006/relationships/image" Target="../media/image93.png"/></Relationships>
</file>

<file path=ppt/diagrams/_rels/data3.xml.rels><?xml version="1.0" encoding="UTF-8" standalone="yes"?>
<Relationships xmlns="http://schemas.openxmlformats.org/package/2006/relationships"><Relationship Id="rId8" Type="http://schemas.openxmlformats.org/officeDocument/2006/relationships/image" Target="../media/image104.svg"/><Relationship Id="rId3" Type="http://schemas.openxmlformats.org/officeDocument/2006/relationships/image" Target="../media/image99.png"/><Relationship Id="rId7" Type="http://schemas.openxmlformats.org/officeDocument/2006/relationships/image" Target="../media/image103.png"/><Relationship Id="rId12" Type="http://schemas.openxmlformats.org/officeDocument/2006/relationships/image" Target="../media/image108.svg"/><Relationship Id="rId2" Type="http://schemas.openxmlformats.org/officeDocument/2006/relationships/image" Target="../media/image98.svg"/><Relationship Id="rId1" Type="http://schemas.openxmlformats.org/officeDocument/2006/relationships/image" Target="../media/image97.png"/><Relationship Id="rId6" Type="http://schemas.openxmlformats.org/officeDocument/2006/relationships/image" Target="../media/image102.svg"/><Relationship Id="rId11" Type="http://schemas.openxmlformats.org/officeDocument/2006/relationships/image" Target="../media/image107.png"/><Relationship Id="rId5" Type="http://schemas.openxmlformats.org/officeDocument/2006/relationships/image" Target="../media/image101.png"/><Relationship Id="rId10" Type="http://schemas.openxmlformats.org/officeDocument/2006/relationships/image" Target="../media/image106.svg"/><Relationship Id="rId4" Type="http://schemas.openxmlformats.org/officeDocument/2006/relationships/image" Target="../media/image100.svg"/><Relationship Id="rId9" Type="http://schemas.openxmlformats.org/officeDocument/2006/relationships/image" Target="../media/image105.png"/></Relationships>
</file>

<file path=ppt/diagrams/_rels/data4.xml.rels><?xml version="1.0" encoding="UTF-8" standalone="yes"?>
<Relationships xmlns="http://schemas.openxmlformats.org/package/2006/relationships"><Relationship Id="rId8" Type="http://schemas.openxmlformats.org/officeDocument/2006/relationships/image" Target="../media/image117.svg"/><Relationship Id="rId3" Type="http://schemas.openxmlformats.org/officeDocument/2006/relationships/image" Target="../media/image112.png"/><Relationship Id="rId7" Type="http://schemas.openxmlformats.org/officeDocument/2006/relationships/image" Target="../media/image116.png"/><Relationship Id="rId12" Type="http://schemas.openxmlformats.org/officeDocument/2006/relationships/image" Target="../media/image121.svg"/><Relationship Id="rId2" Type="http://schemas.openxmlformats.org/officeDocument/2006/relationships/image" Target="../media/image111.svg"/><Relationship Id="rId1" Type="http://schemas.openxmlformats.org/officeDocument/2006/relationships/image" Target="../media/image110.png"/><Relationship Id="rId6" Type="http://schemas.openxmlformats.org/officeDocument/2006/relationships/image" Target="../media/image115.svg"/><Relationship Id="rId11" Type="http://schemas.openxmlformats.org/officeDocument/2006/relationships/image" Target="../media/image120.png"/><Relationship Id="rId5" Type="http://schemas.openxmlformats.org/officeDocument/2006/relationships/image" Target="../media/image114.png"/><Relationship Id="rId10" Type="http://schemas.openxmlformats.org/officeDocument/2006/relationships/image" Target="../media/image119.svg"/><Relationship Id="rId4" Type="http://schemas.openxmlformats.org/officeDocument/2006/relationships/image" Target="../media/image113.svg"/><Relationship Id="rId9" Type="http://schemas.openxmlformats.org/officeDocument/2006/relationships/image" Target="../media/image118.png"/></Relationships>
</file>

<file path=ppt/diagrams/_rels/data5.xml.rels><?xml version="1.0" encoding="UTF-8" standalone="yes"?>
<Relationships xmlns="http://schemas.openxmlformats.org/package/2006/relationships"><Relationship Id="rId8" Type="http://schemas.openxmlformats.org/officeDocument/2006/relationships/image" Target="../media/image102.svg"/><Relationship Id="rId3" Type="http://schemas.openxmlformats.org/officeDocument/2006/relationships/image" Target="../media/image125.png"/><Relationship Id="rId7" Type="http://schemas.openxmlformats.org/officeDocument/2006/relationships/image" Target="../media/image101.png"/><Relationship Id="rId2" Type="http://schemas.openxmlformats.org/officeDocument/2006/relationships/image" Target="../media/image124.svg"/><Relationship Id="rId1" Type="http://schemas.openxmlformats.org/officeDocument/2006/relationships/image" Target="../media/image123.png"/><Relationship Id="rId6" Type="http://schemas.openxmlformats.org/officeDocument/2006/relationships/image" Target="../media/image128.svg"/><Relationship Id="rId5" Type="http://schemas.openxmlformats.org/officeDocument/2006/relationships/image" Target="../media/image127.png"/><Relationship Id="rId10" Type="http://schemas.openxmlformats.org/officeDocument/2006/relationships/image" Target="../media/image130.svg"/><Relationship Id="rId4" Type="http://schemas.openxmlformats.org/officeDocument/2006/relationships/image" Target="../media/image126.svg"/><Relationship Id="rId9" Type="http://schemas.openxmlformats.org/officeDocument/2006/relationships/image" Target="../media/image129.png"/></Relationships>
</file>

<file path=ppt/diagrams/_rels/data6.xml.rels><?xml version="1.0" encoding="UTF-8" standalone="yes"?>
<Relationships xmlns="http://schemas.openxmlformats.org/package/2006/relationships"><Relationship Id="rId8" Type="http://schemas.openxmlformats.org/officeDocument/2006/relationships/image" Target="../media/image139.svg"/><Relationship Id="rId3" Type="http://schemas.openxmlformats.org/officeDocument/2006/relationships/image" Target="../media/image134.png"/><Relationship Id="rId7" Type="http://schemas.openxmlformats.org/officeDocument/2006/relationships/image" Target="../media/image138.png"/><Relationship Id="rId12" Type="http://schemas.openxmlformats.org/officeDocument/2006/relationships/image" Target="../media/image143.svg"/><Relationship Id="rId2" Type="http://schemas.openxmlformats.org/officeDocument/2006/relationships/image" Target="../media/image133.svg"/><Relationship Id="rId1" Type="http://schemas.openxmlformats.org/officeDocument/2006/relationships/image" Target="../media/image132.png"/><Relationship Id="rId6" Type="http://schemas.openxmlformats.org/officeDocument/2006/relationships/image" Target="../media/image137.svg"/><Relationship Id="rId11" Type="http://schemas.openxmlformats.org/officeDocument/2006/relationships/image" Target="../media/image142.png"/><Relationship Id="rId5" Type="http://schemas.openxmlformats.org/officeDocument/2006/relationships/image" Target="../media/image136.png"/><Relationship Id="rId10" Type="http://schemas.openxmlformats.org/officeDocument/2006/relationships/image" Target="../media/image141.svg"/><Relationship Id="rId4" Type="http://schemas.openxmlformats.org/officeDocument/2006/relationships/image" Target="../media/image135.svg"/><Relationship Id="rId9" Type="http://schemas.openxmlformats.org/officeDocument/2006/relationships/image" Target="../media/image140.png"/></Relationships>
</file>

<file path=ppt/diagrams/_rels/data7.xml.rels><?xml version="1.0" encoding="UTF-8" standalone="yes"?>
<Relationships xmlns="http://schemas.openxmlformats.org/package/2006/relationships"><Relationship Id="rId8" Type="http://schemas.openxmlformats.org/officeDocument/2006/relationships/image" Target="../media/image130.svg"/><Relationship Id="rId3" Type="http://schemas.openxmlformats.org/officeDocument/2006/relationships/image" Target="../media/image147.png"/><Relationship Id="rId7" Type="http://schemas.openxmlformats.org/officeDocument/2006/relationships/image" Target="../media/image129.png"/><Relationship Id="rId2" Type="http://schemas.openxmlformats.org/officeDocument/2006/relationships/image" Target="../media/image146.svg"/><Relationship Id="rId1" Type="http://schemas.openxmlformats.org/officeDocument/2006/relationships/image" Target="../media/image145.png"/><Relationship Id="rId6" Type="http://schemas.openxmlformats.org/officeDocument/2006/relationships/image" Target="../media/image150.svg"/><Relationship Id="rId5" Type="http://schemas.openxmlformats.org/officeDocument/2006/relationships/image" Target="../media/image149.png"/><Relationship Id="rId4" Type="http://schemas.openxmlformats.org/officeDocument/2006/relationships/image" Target="../media/image148.svg"/></Relationships>
</file>

<file path=ppt/diagrams/_rels/data8.xml.rels><?xml version="1.0" encoding="UTF-8" standalone="yes"?>
<Relationships xmlns="http://schemas.openxmlformats.org/package/2006/relationships"><Relationship Id="rId8" Type="http://schemas.openxmlformats.org/officeDocument/2006/relationships/image" Target="../media/image156.svg"/><Relationship Id="rId3" Type="http://schemas.openxmlformats.org/officeDocument/2006/relationships/image" Target="../media/image110.png"/><Relationship Id="rId7" Type="http://schemas.openxmlformats.org/officeDocument/2006/relationships/image" Target="../media/image114.png"/><Relationship Id="rId2" Type="http://schemas.openxmlformats.org/officeDocument/2006/relationships/image" Target="../media/image153.svg"/><Relationship Id="rId1" Type="http://schemas.openxmlformats.org/officeDocument/2006/relationships/image" Target="../media/image152.png"/><Relationship Id="rId6" Type="http://schemas.openxmlformats.org/officeDocument/2006/relationships/image" Target="../media/image155.svg"/><Relationship Id="rId11" Type="http://schemas.openxmlformats.org/officeDocument/2006/relationships/image" Target="../media/image157.svg"/><Relationship Id="rId5" Type="http://schemas.openxmlformats.org/officeDocument/2006/relationships/image" Target="../media/image154.png"/><Relationship Id="rId10" Type="http://schemas.openxmlformats.org/officeDocument/2006/relationships/image" Target="../media/image130.svg"/><Relationship Id="rId4" Type="http://schemas.openxmlformats.org/officeDocument/2006/relationships/image" Target="../media/image111.svg"/><Relationship Id="rId9" Type="http://schemas.openxmlformats.org/officeDocument/2006/relationships/image" Target="../media/image129.png"/></Relationships>
</file>

<file path=ppt/diagrams/_rels/data9.xml.rels><?xml version="1.0" encoding="UTF-8" standalone="yes"?>
<Relationships xmlns="http://schemas.openxmlformats.org/package/2006/relationships"><Relationship Id="rId8" Type="http://schemas.openxmlformats.org/officeDocument/2006/relationships/image" Target="../media/image163.svg"/><Relationship Id="rId3" Type="http://schemas.openxmlformats.org/officeDocument/2006/relationships/image" Target="../media/image134.png"/><Relationship Id="rId7" Type="http://schemas.openxmlformats.org/officeDocument/2006/relationships/image" Target="../media/image162.png"/><Relationship Id="rId2" Type="http://schemas.openxmlformats.org/officeDocument/2006/relationships/image" Target="../media/image160.svg"/><Relationship Id="rId1" Type="http://schemas.openxmlformats.org/officeDocument/2006/relationships/image" Target="../media/image159.png"/><Relationship Id="rId6" Type="http://schemas.openxmlformats.org/officeDocument/2006/relationships/image" Target="../media/image150.svg"/><Relationship Id="rId5" Type="http://schemas.openxmlformats.org/officeDocument/2006/relationships/image" Target="../media/image149.png"/><Relationship Id="rId4" Type="http://schemas.openxmlformats.org/officeDocument/2006/relationships/image" Target="../media/image161.svg"/></Relationships>
</file>

<file path=ppt/diagrams/_rels/drawing1.xml.rels><?xml version="1.0" encoding="UTF-8" standalone="yes"?>
<Relationships xmlns="http://schemas.openxmlformats.org/package/2006/relationships"><Relationship Id="rId8" Type="http://schemas.openxmlformats.org/officeDocument/2006/relationships/image" Target="../media/image82.svg"/><Relationship Id="rId3" Type="http://schemas.openxmlformats.org/officeDocument/2006/relationships/image" Target="../media/image77.png"/><Relationship Id="rId7" Type="http://schemas.openxmlformats.org/officeDocument/2006/relationships/image" Target="../media/image81.png"/><Relationship Id="rId2" Type="http://schemas.openxmlformats.org/officeDocument/2006/relationships/image" Target="../media/image76.svg"/><Relationship Id="rId1" Type="http://schemas.openxmlformats.org/officeDocument/2006/relationships/image" Target="../media/image75.png"/><Relationship Id="rId6" Type="http://schemas.openxmlformats.org/officeDocument/2006/relationships/image" Target="../media/image80.svg"/><Relationship Id="rId5" Type="http://schemas.openxmlformats.org/officeDocument/2006/relationships/image" Target="../media/image79.png"/><Relationship Id="rId4" Type="http://schemas.openxmlformats.org/officeDocument/2006/relationships/image" Target="../media/image78.svg"/></Relationships>
</file>

<file path=ppt/diagrams/_rels/drawing2.xml.rels><?xml version="1.0" encoding="UTF-8" standalone="yes"?>
<Relationships xmlns="http://schemas.openxmlformats.org/package/2006/relationships"><Relationship Id="rId8" Type="http://schemas.openxmlformats.org/officeDocument/2006/relationships/image" Target="../media/image92.svg"/><Relationship Id="rId3" Type="http://schemas.openxmlformats.org/officeDocument/2006/relationships/image" Target="../media/image87.png"/><Relationship Id="rId7" Type="http://schemas.openxmlformats.org/officeDocument/2006/relationships/image" Target="../media/image91.png"/><Relationship Id="rId2" Type="http://schemas.openxmlformats.org/officeDocument/2006/relationships/image" Target="../media/image86.svg"/><Relationship Id="rId1" Type="http://schemas.openxmlformats.org/officeDocument/2006/relationships/image" Target="../media/image85.png"/><Relationship Id="rId6" Type="http://schemas.openxmlformats.org/officeDocument/2006/relationships/image" Target="../media/image90.svg"/><Relationship Id="rId5" Type="http://schemas.openxmlformats.org/officeDocument/2006/relationships/image" Target="../media/image89.png"/><Relationship Id="rId10" Type="http://schemas.openxmlformats.org/officeDocument/2006/relationships/image" Target="../media/image94.svg"/><Relationship Id="rId4" Type="http://schemas.openxmlformats.org/officeDocument/2006/relationships/image" Target="../media/image88.svg"/><Relationship Id="rId9" Type="http://schemas.openxmlformats.org/officeDocument/2006/relationships/image" Target="../media/image93.png"/></Relationships>
</file>

<file path=ppt/diagrams/_rels/drawing3.xml.rels><?xml version="1.0" encoding="UTF-8" standalone="yes"?>
<Relationships xmlns="http://schemas.openxmlformats.org/package/2006/relationships"><Relationship Id="rId8" Type="http://schemas.openxmlformats.org/officeDocument/2006/relationships/image" Target="../media/image104.svg"/><Relationship Id="rId3" Type="http://schemas.openxmlformats.org/officeDocument/2006/relationships/image" Target="../media/image99.png"/><Relationship Id="rId7" Type="http://schemas.openxmlformats.org/officeDocument/2006/relationships/image" Target="../media/image103.png"/><Relationship Id="rId12" Type="http://schemas.openxmlformats.org/officeDocument/2006/relationships/image" Target="../media/image108.svg"/><Relationship Id="rId2" Type="http://schemas.openxmlformats.org/officeDocument/2006/relationships/image" Target="../media/image98.svg"/><Relationship Id="rId1" Type="http://schemas.openxmlformats.org/officeDocument/2006/relationships/image" Target="../media/image97.png"/><Relationship Id="rId6" Type="http://schemas.openxmlformats.org/officeDocument/2006/relationships/image" Target="../media/image102.svg"/><Relationship Id="rId11" Type="http://schemas.openxmlformats.org/officeDocument/2006/relationships/image" Target="../media/image107.png"/><Relationship Id="rId5" Type="http://schemas.openxmlformats.org/officeDocument/2006/relationships/image" Target="../media/image101.png"/><Relationship Id="rId10" Type="http://schemas.openxmlformats.org/officeDocument/2006/relationships/image" Target="../media/image106.svg"/><Relationship Id="rId4" Type="http://schemas.openxmlformats.org/officeDocument/2006/relationships/image" Target="../media/image100.svg"/><Relationship Id="rId9" Type="http://schemas.openxmlformats.org/officeDocument/2006/relationships/image" Target="../media/image105.png"/></Relationships>
</file>

<file path=ppt/diagrams/_rels/drawing4.xml.rels><?xml version="1.0" encoding="UTF-8" standalone="yes"?>
<Relationships xmlns="http://schemas.openxmlformats.org/package/2006/relationships"><Relationship Id="rId8" Type="http://schemas.openxmlformats.org/officeDocument/2006/relationships/image" Target="../media/image117.svg"/><Relationship Id="rId3" Type="http://schemas.openxmlformats.org/officeDocument/2006/relationships/image" Target="../media/image112.png"/><Relationship Id="rId7" Type="http://schemas.openxmlformats.org/officeDocument/2006/relationships/image" Target="../media/image116.png"/><Relationship Id="rId12" Type="http://schemas.openxmlformats.org/officeDocument/2006/relationships/image" Target="../media/image121.svg"/><Relationship Id="rId2" Type="http://schemas.openxmlformats.org/officeDocument/2006/relationships/image" Target="../media/image111.svg"/><Relationship Id="rId1" Type="http://schemas.openxmlformats.org/officeDocument/2006/relationships/image" Target="../media/image110.png"/><Relationship Id="rId6" Type="http://schemas.openxmlformats.org/officeDocument/2006/relationships/image" Target="../media/image115.svg"/><Relationship Id="rId11" Type="http://schemas.openxmlformats.org/officeDocument/2006/relationships/image" Target="../media/image120.png"/><Relationship Id="rId5" Type="http://schemas.openxmlformats.org/officeDocument/2006/relationships/image" Target="../media/image114.png"/><Relationship Id="rId10" Type="http://schemas.openxmlformats.org/officeDocument/2006/relationships/image" Target="../media/image119.svg"/><Relationship Id="rId4" Type="http://schemas.openxmlformats.org/officeDocument/2006/relationships/image" Target="../media/image113.svg"/><Relationship Id="rId9" Type="http://schemas.openxmlformats.org/officeDocument/2006/relationships/image" Target="../media/image118.png"/></Relationships>
</file>

<file path=ppt/diagrams/_rels/drawing5.xml.rels><?xml version="1.0" encoding="UTF-8" standalone="yes"?>
<Relationships xmlns="http://schemas.openxmlformats.org/package/2006/relationships"><Relationship Id="rId8" Type="http://schemas.openxmlformats.org/officeDocument/2006/relationships/image" Target="../media/image102.svg"/><Relationship Id="rId3" Type="http://schemas.openxmlformats.org/officeDocument/2006/relationships/image" Target="../media/image125.png"/><Relationship Id="rId7" Type="http://schemas.openxmlformats.org/officeDocument/2006/relationships/image" Target="../media/image101.png"/><Relationship Id="rId2" Type="http://schemas.openxmlformats.org/officeDocument/2006/relationships/image" Target="../media/image124.svg"/><Relationship Id="rId1" Type="http://schemas.openxmlformats.org/officeDocument/2006/relationships/image" Target="../media/image123.png"/><Relationship Id="rId6" Type="http://schemas.openxmlformats.org/officeDocument/2006/relationships/image" Target="../media/image128.svg"/><Relationship Id="rId5" Type="http://schemas.openxmlformats.org/officeDocument/2006/relationships/image" Target="../media/image127.png"/><Relationship Id="rId10" Type="http://schemas.openxmlformats.org/officeDocument/2006/relationships/image" Target="../media/image130.svg"/><Relationship Id="rId4" Type="http://schemas.openxmlformats.org/officeDocument/2006/relationships/image" Target="../media/image126.svg"/><Relationship Id="rId9" Type="http://schemas.openxmlformats.org/officeDocument/2006/relationships/image" Target="../media/image129.png"/></Relationships>
</file>

<file path=ppt/diagrams/_rels/drawing6.xml.rels><?xml version="1.0" encoding="UTF-8" standalone="yes"?>
<Relationships xmlns="http://schemas.openxmlformats.org/package/2006/relationships"><Relationship Id="rId8" Type="http://schemas.openxmlformats.org/officeDocument/2006/relationships/image" Target="../media/image139.svg"/><Relationship Id="rId3" Type="http://schemas.openxmlformats.org/officeDocument/2006/relationships/image" Target="../media/image134.png"/><Relationship Id="rId7" Type="http://schemas.openxmlformats.org/officeDocument/2006/relationships/image" Target="../media/image138.png"/><Relationship Id="rId12" Type="http://schemas.openxmlformats.org/officeDocument/2006/relationships/image" Target="../media/image143.svg"/><Relationship Id="rId2" Type="http://schemas.openxmlformats.org/officeDocument/2006/relationships/image" Target="../media/image133.svg"/><Relationship Id="rId1" Type="http://schemas.openxmlformats.org/officeDocument/2006/relationships/image" Target="../media/image132.png"/><Relationship Id="rId6" Type="http://schemas.openxmlformats.org/officeDocument/2006/relationships/image" Target="../media/image137.svg"/><Relationship Id="rId11" Type="http://schemas.openxmlformats.org/officeDocument/2006/relationships/image" Target="../media/image142.png"/><Relationship Id="rId5" Type="http://schemas.openxmlformats.org/officeDocument/2006/relationships/image" Target="../media/image136.png"/><Relationship Id="rId10" Type="http://schemas.openxmlformats.org/officeDocument/2006/relationships/image" Target="../media/image141.svg"/><Relationship Id="rId4" Type="http://schemas.openxmlformats.org/officeDocument/2006/relationships/image" Target="../media/image135.svg"/><Relationship Id="rId9" Type="http://schemas.openxmlformats.org/officeDocument/2006/relationships/image" Target="../media/image140.png"/></Relationships>
</file>

<file path=ppt/diagrams/_rels/drawing7.xml.rels><?xml version="1.0" encoding="UTF-8" standalone="yes"?>
<Relationships xmlns="http://schemas.openxmlformats.org/package/2006/relationships"><Relationship Id="rId8" Type="http://schemas.openxmlformats.org/officeDocument/2006/relationships/image" Target="../media/image130.svg"/><Relationship Id="rId3" Type="http://schemas.openxmlformats.org/officeDocument/2006/relationships/image" Target="../media/image147.png"/><Relationship Id="rId7" Type="http://schemas.openxmlformats.org/officeDocument/2006/relationships/image" Target="../media/image129.png"/><Relationship Id="rId2" Type="http://schemas.openxmlformats.org/officeDocument/2006/relationships/image" Target="../media/image146.svg"/><Relationship Id="rId1" Type="http://schemas.openxmlformats.org/officeDocument/2006/relationships/image" Target="../media/image145.png"/><Relationship Id="rId6" Type="http://schemas.openxmlformats.org/officeDocument/2006/relationships/image" Target="../media/image150.svg"/><Relationship Id="rId5" Type="http://schemas.openxmlformats.org/officeDocument/2006/relationships/image" Target="../media/image149.png"/><Relationship Id="rId4" Type="http://schemas.openxmlformats.org/officeDocument/2006/relationships/image" Target="../media/image148.svg"/></Relationships>
</file>

<file path=ppt/diagrams/_rels/drawing8.xml.rels><?xml version="1.0" encoding="UTF-8" standalone="yes"?>
<Relationships xmlns="http://schemas.openxmlformats.org/package/2006/relationships"><Relationship Id="rId8" Type="http://schemas.openxmlformats.org/officeDocument/2006/relationships/image" Target="../media/image156.svg"/><Relationship Id="rId3" Type="http://schemas.openxmlformats.org/officeDocument/2006/relationships/image" Target="../media/image110.png"/><Relationship Id="rId7" Type="http://schemas.openxmlformats.org/officeDocument/2006/relationships/image" Target="../media/image114.png"/><Relationship Id="rId2" Type="http://schemas.openxmlformats.org/officeDocument/2006/relationships/image" Target="../media/image153.svg"/><Relationship Id="rId1" Type="http://schemas.openxmlformats.org/officeDocument/2006/relationships/image" Target="../media/image152.png"/><Relationship Id="rId6" Type="http://schemas.openxmlformats.org/officeDocument/2006/relationships/image" Target="../media/image155.svg"/><Relationship Id="rId11" Type="http://schemas.openxmlformats.org/officeDocument/2006/relationships/image" Target="../media/image157.svg"/><Relationship Id="rId5" Type="http://schemas.openxmlformats.org/officeDocument/2006/relationships/image" Target="../media/image154.png"/><Relationship Id="rId10" Type="http://schemas.openxmlformats.org/officeDocument/2006/relationships/image" Target="../media/image130.svg"/><Relationship Id="rId4" Type="http://schemas.openxmlformats.org/officeDocument/2006/relationships/image" Target="../media/image111.svg"/><Relationship Id="rId9" Type="http://schemas.openxmlformats.org/officeDocument/2006/relationships/image" Target="../media/image129.png"/></Relationships>
</file>

<file path=ppt/diagrams/_rels/drawing9.xml.rels><?xml version="1.0" encoding="UTF-8" standalone="yes"?>
<Relationships xmlns="http://schemas.openxmlformats.org/package/2006/relationships"><Relationship Id="rId8" Type="http://schemas.openxmlformats.org/officeDocument/2006/relationships/image" Target="../media/image163.svg"/><Relationship Id="rId3" Type="http://schemas.openxmlformats.org/officeDocument/2006/relationships/image" Target="../media/image134.png"/><Relationship Id="rId7" Type="http://schemas.openxmlformats.org/officeDocument/2006/relationships/image" Target="../media/image162.png"/><Relationship Id="rId2" Type="http://schemas.openxmlformats.org/officeDocument/2006/relationships/image" Target="../media/image160.svg"/><Relationship Id="rId1" Type="http://schemas.openxmlformats.org/officeDocument/2006/relationships/image" Target="../media/image159.png"/><Relationship Id="rId6" Type="http://schemas.openxmlformats.org/officeDocument/2006/relationships/image" Target="../media/image150.svg"/><Relationship Id="rId5" Type="http://schemas.openxmlformats.org/officeDocument/2006/relationships/image" Target="../media/image149.png"/><Relationship Id="rId4" Type="http://schemas.openxmlformats.org/officeDocument/2006/relationships/image" Target="../media/image161.svg"/></Relationships>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117C08C-0F49-4344-94CF-8E9B481D86CE}" type="doc">
      <dgm:prSet loTypeId="urn:microsoft.com/office/officeart/2018/2/layout/IconVerticalSolidList" loCatId="icon" qsTypeId="urn:microsoft.com/office/officeart/2005/8/quickstyle/simple4" qsCatId="simple" csTypeId="urn:microsoft.com/office/officeart/2005/8/colors/accent0_3" csCatId="mainScheme" phldr="1"/>
      <dgm:spPr/>
      <dgm:t>
        <a:bodyPr/>
        <a:lstStyle/>
        <a:p>
          <a:endParaRPr lang="en-US"/>
        </a:p>
      </dgm:t>
    </dgm:pt>
    <dgm:pt modelId="{1A7A02A8-2E91-4F0A-9CEB-67CDCC89D37B}">
      <dgm:prSet/>
      <dgm:spPr/>
      <dgm:t>
        <a:bodyPr/>
        <a:lstStyle/>
        <a:p>
          <a:pPr>
            <a:lnSpc>
              <a:spcPct val="100000"/>
            </a:lnSpc>
          </a:pPr>
          <a:r>
            <a:rPr lang="da-DK" dirty="0"/>
            <a:t>Vedvarende energi: vind, sol, bølger, tidevand, geotermi og hybridanlæg.</a:t>
          </a:r>
          <a:endParaRPr lang="en-US" dirty="0"/>
        </a:p>
      </dgm:t>
    </dgm:pt>
    <dgm:pt modelId="{6F3606CF-D301-47AC-BCC1-D6FA7BCBD499}" type="parTrans" cxnId="{6D618D99-8952-4923-8081-5AEF90069F00}">
      <dgm:prSet/>
      <dgm:spPr/>
      <dgm:t>
        <a:bodyPr/>
        <a:lstStyle/>
        <a:p>
          <a:endParaRPr lang="en-US"/>
        </a:p>
      </dgm:t>
    </dgm:pt>
    <dgm:pt modelId="{FC19435E-EB78-4E61-858F-1D97DAAFFB33}" type="sibTrans" cxnId="{6D618D99-8952-4923-8081-5AEF90069F00}">
      <dgm:prSet/>
      <dgm:spPr/>
      <dgm:t>
        <a:bodyPr/>
        <a:lstStyle/>
        <a:p>
          <a:endParaRPr lang="en-US"/>
        </a:p>
      </dgm:t>
    </dgm:pt>
    <dgm:pt modelId="{23684DF7-10D3-4146-9730-663D50B79F4F}">
      <dgm:prSet/>
      <dgm:spPr/>
      <dgm:t>
        <a:bodyPr/>
        <a:lstStyle/>
        <a:p>
          <a:pPr>
            <a:lnSpc>
              <a:spcPct val="100000"/>
            </a:lnSpc>
          </a:pPr>
          <a:r>
            <a:rPr lang="da-DK" dirty="0"/>
            <a:t>Robust og pålidelig eldistribution: konvertering, lagring og sektorkobling til varme-, gas, og brændstofområdet.</a:t>
          </a:r>
          <a:endParaRPr lang="en-US" dirty="0"/>
        </a:p>
      </dgm:t>
    </dgm:pt>
    <dgm:pt modelId="{7726134F-EB39-4B65-83D9-9E5FC9B8B47D}" type="parTrans" cxnId="{62B47896-528A-40C2-9A50-F6F8F9971DF8}">
      <dgm:prSet/>
      <dgm:spPr/>
      <dgm:t>
        <a:bodyPr/>
        <a:lstStyle/>
        <a:p>
          <a:endParaRPr lang="en-US"/>
        </a:p>
      </dgm:t>
    </dgm:pt>
    <dgm:pt modelId="{868DBCBB-AA90-4179-9909-9787CE0FE7F5}" type="sibTrans" cxnId="{62B47896-528A-40C2-9A50-F6F8F9971DF8}">
      <dgm:prSet/>
      <dgm:spPr/>
      <dgm:t>
        <a:bodyPr/>
        <a:lstStyle/>
        <a:p>
          <a:endParaRPr lang="en-US"/>
        </a:p>
      </dgm:t>
    </dgm:pt>
    <dgm:pt modelId="{45809EE0-DF72-48A2-8D80-20B85BC13239}">
      <dgm:prSet/>
      <dgm:spPr/>
      <dgm:t>
        <a:bodyPr/>
        <a:lstStyle/>
        <a:p>
          <a:pPr>
            <a:lnSpc>
              <a:spcPct val="100000"/>
            </a:lnSpc>
          </a:pPr>
          <a:r>
            <a:rPr lang="da-DK" dirty="0"/>
            <a:t>Nye effektive lagringsteknologier.</a:t>
          </a:r>
          <a:endParaRPr lang="en-US" dirty="0"/>
        </a:p>
      </dgm:t>
    </dgm:pt>
    <dgm:pt modelId="{D80A98F7-6400-4441-86C0-A6F31F723C13}" type="parTrans" cxnId="{61475DD5-217F-47B2-94FE-2487E23BFD43}">
      <dgm:prSet/>
      <dgm:spPr/>
      <dgm:t>
        <a:bodyPr/>
        <a:lstStyle/>
        <a:p>
          <a:endParaRPr lang="en-US"/>
        </a:p>
      </dgm:t>
    </dgm:pt>
    <dgm:pt modelId="{A77BB388-F387-4A5C-B15E-95BCDA957553}" type="sibTrans" cxnId="{61475DD5-217F-47B2-94FE-2487E23BFD43}">
      <dgm:prSet/>
      <dgm:spPr/>
      <dgm:t>
        <a:bodyPr/>
        <a:lstStyle/>
        <a:p>
          <a:endParaRPr lang="en-US"/>
        </a:p>
      </dgm:t>
    </dgm:pt>
    <dgm:pt modelId="{18DF672C-6B56-4733-BE45-4E55433558BB}">
      <dgm:prSet/>
      <dgm:spPr/>
      <dgm:t>
        <a:bodyPr/>
        <a:lstStyle/>
        <a:p>
          <a:pPr>
            <a:lnSpc>
              <a:spcPct val="100000"/>
            </a:lnSpc>
          </a:pPr>
          <a:r>
            <a:rPr lang="da-DK"/>
            <a:t>Styring af systemer ved hjælp af avanceret kontrol som AI, IoT, big data mv.</a:t>
          </a:r>
          <a:endParaRPr lang="en-US"/>
        </a:p>
      </dgm:t>
    </dgm:pt>
    <dgm:pt modelId="{1876159F-1445-45BA-B834-6F4BFAF6260B}" type="parTrans" cxnId="{D59179D0-7DF9-4D65-986A-99FE2482F0A1}">
      <dgm:prSet/>
      <dgm:spPr/>
      <dgm:t>
        <a:bodyPr/>
        <a:lstStyle/>
        <a:p>
          <a:endParaRPr lang="en-US"/>
        </a:p>
      </dgm:t>
    </dgm:pt>
    <dgm:pt modelId="{F1D60408-AC08-4EA6-B233-3DF8345D899F}" type="sibTrans" cxnId="{D59179D0-7DF9-4D65-986A-99FE2482F0A1}">
      <dgm:prSet/>
      <dgm:spPr/>
      <dgm:t>
        <a:bodyPr/>
        <a:lstStyle/>
        <a:p>
          <a:endParaRPr lang="en-US"/>
        </a:p>
      </dgm:t>
    </dgm:pt>
    <dgm:pt modelId="{141FA8C4-0D22-47DF-AFCB-BEEF1C3022C8}" type="pres">
      <dgm:prSet presAssocID="{2117C08C-0F49-4344-94CF-8E9B481D86CE}" presName="root" presStyleCnt="0">
        <dgm:presLayoutVars>
          <dgm:dir/>
          <dgm:resizeHandles val="exact"/>
        </dgm:presLayoutVars>
      </dgm:prSet>
      <dgm:spPr/>
    </dgm:pt>
    <dgm:pt modelId="{E2093C57-0151-4F2B-AA72-E46CEB86B8CD}" type="pres">
      <dgm:prSet presAssocID="{1A7A02A8-2E91-4F0A-9CEB-67CDCC89D37B}" presName="compNode" presStyleCnt="0"/>
      <dgm:spPr/>
    </dgm:pt>
    <dgm:pt modelId="{8BB4614B-D4AA-4C82-9F56-E0D21CA005FE}" type="pres">
      <dgm:prSet presAssocID="{1A7A02A8-2E91-4F0A-9CEB-67CDCC89D37B}" presName="bgRect" presStyleLbl="bgShp" presStyleIdx="0" presStyleCnt="4"/>
      <dgm:spPr/>
    </dgm:pt>
    <dgm:pt modelId="{5F3EF3A7-ABA3-442D-8520-2219FA742BF3}" type="pres">
      <dgm:prSet presAssocID="{1A7A02A8-2E91-4F0A-9CEB-67CDCC89D37B}"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Bølgestreg"/>
        </a:ext>
      </dgm:extLst>
    </dgm:pt>
    <dgm:pt modelId="{91400DC4-03B1-4B0F-ACAE-E58EC377FB10}" type="pres">
      <dgm:prSet presAssocID="{1A7A02A8-2E91-4F0A-9CEB-67CDCC89D37B}" presName="spaceRect" presStyleCnt="0"/>
      <dgm:spPr/>
    </dgm:pt>
    <dgm:pt modelId="{CBEB5C41-4B6E-4048-AEBC-D56C20DD4A12}" type="pres">
      <dgm:prSet presAssocID="{1A7A02A8-2E91-4F0A-9CEB-67CDCC89D37B}" presName="parTx" presStyleLbl="revTx" presStyleIdx="0" presStyleCnt="4">
        <dgm:presLayoutVars>
          <dgm:chMax val="0"/>
          <dgm:chPref val="0"/>
        </dgm:presLayoutVars>
      </dgm:prSet>
      <dgm:spPr/>
    </dgm:pt>
    <dgm:pt modelId="{8D0A75B3-41E9-4C7A-8C40-0908182F5B3B}" type="pres">
      <dgm:prSet presAssocID="{FC19435E-EB78-4E61-858F-1D97DAAFFB33}" presName="sibTrans" presStyleCnt="0"/>
      <dgm:spPr/>
    </dgm:pt>
    <dgm:pt modelId="{EDAC0804-8EEE-48E9-8F2D-F38D17F585B0}" type="pres">
      <dgm:prSet presAssocID="{23684DF7-10D3-4146-9730-663D50B79F4F}" presName="compNode" presStyleCnt="0"/>
      <dgm:spPr/>
    </dgm:pt>
    <dgm:pt modelId="{C7C6FD6C-C567-4B58-A3BB-5C30CDD52E17}" type="pres">
      <dgm:prSet presAssocID="{23684DF7-10D3-4146-9730-663D50B79F4F}" presName="bgRect" presStyleLbl="bgShp" presStyleIdx="1" presStyleCnt="4"/>
      <dgm:spPr/>
    </dgm:pt>
    <dgm:pt modelId="{3162D89A-4B7D-4EF5-A740-6F9940172C62}" type="pres">
      <dgm:prSet presAssocID="{23684DF7-10D3-4146-9730-663D50B79F4F}"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Ild"/>
        </a:ext>
      </dgm:extLst>
    </dgm:pt>
    <dgm:pt modelId="{F94424FE-3E14-4683-B0F0-0B53BC2322D5}" type="pres">
      <dgm:prSet presAssocID="{23684DF7-10D3-4146-9730-663D50B79F4F}" presName="spaceRect" presStyleCnt="0"/>
      <dgm:spPr/>
    </dgm:pt>
    <dgm:pt modelId="{2452BFED-0553-4E12-89F6-20F298CECE79}" type="pres">
      <dgm:prSet presAssocID="{23684DF7-10D3-4146-9730-663D50B79F4F}" presName="parTx" presStyleLbl="revTx" presStyleIdx="1" presStyleCnt="4">
        <dgm:presLayoutVars>
          <dgm:chMax val="0"/>
          <dgm:chPref val="0"/>
        </dgm:presLayoutVars>
      </dgm:prSet>
      <dgm:spPr/>
    </dgm:pt>
    <dgm:pt modelId="{7F14804B-DED8-4C97-A5FB-970F5D853AAE}" type="pres">
      <dgm:prSet presAssocID="{868DBCBB-AA90-4179-9909-9787CE0FE7F5}" presName="sibTrans" presStyleCnt="0"/>
      <dgm:spPr/>
    </dgm:pt>
    <dgm:pt modelId="{BA2CC502-261A-40E0-99EA-1F7730EE629A}" type="pres">
      <dgm:prSet presAssocID="{45809EE0-DF72-48A2-8D80-20B85BC13239}" presName="compNode" presStyleCnt="0"/>
      <dgm:spPr/>
    </dgm:pt>
    <dgm:pt modelId="{B5C2E581-DFC2-4D73-9CBD-5BDA9AF895C3}" type="pres">
      <dgm:prSet presAssocID="{45809EE0-DF72-48A2-8D80-20B85BC13239}" presName="bgRect" presStyleLbl="bgShp" presStyleIdx="2" presStyleCnt="4"/>
      <dgm:spPr/>
    </dgm:pt>
    <dgm:pt modelId="{0AF41D8E-304D-4794-B306-B352DD21405A}" type="pres">
      <dgm:prSet presAssocID="{45809EE0-DF72-48A2-8D80-20B85BC13239}"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Minimer"/>
        </a:ext>
      </dgm:extLst>
    </dgm:pt>
    <dgm:pt modelId="{FFB027F9-9A5B-4BC6-8130-A7672905BCC9}" type="pres">
      <dgm:prSet presAssocID="{45809EE0-DF72-48A2-8D80-20B85BC13239}" presName="spaceRect" presStyleCnt="0"/>
      <dgm:spPr/>
    </dgm:pt>
    <dgm:pt modelId="{7B13C266-7A43-4623-9A73-DACBCE5B391A}" type="pres">
      <dgm:prSet presAssocID="{45809EE0-DF72-48A2-8D80-20B85BC13239}" presName="parTx" presStyleLbl="revTx" presStyleIdx="2" presStyleCnt="4">
        <dgm:presLayoutVars>
          <dgm:chMax val="0"/>
          <dgm:chPref val="0"/>
        </dgm:presLayoutVars>
      </dgm:prSet>
      <dgm:spPr/>
    </dgm:pt>
    <dgm:pt modelId="{C588D0A7-FB0E-46A3-A1BF-66883BE5CFE3}" type="pres">
      <dgm:prSet presAssocID="{A77BB388-F387-4A5C-B15E-95BCDA957553}" presName="sibTrans" presStyleCnt="0"/>
      <dgm:spPr/>
    </dgm:pt>
    <dgm:pt modelId="{60AE1BB8-8E05-4A69-94AB-703F49C78346}" type="pres">
      <dgm:prSet presAssocID="{18DF672C-6B56-4733-BE45-4E55433558BB}" presName="compNode" presStyleCnt="0"/>
      <dgm:spPr/>
    </dgm:pt>
    <dgm:pt modelId="{941B5402-40B0-416B-9DF1-62884B2374ED}" type="pres">
      <dgm:prSet presAssocID="{18DF672C-6B56-4733-BE45-4E55433558BB}" presName="bgRect" presStyleLbl="bgShp" presStyleIdx="3" presStyleCnt="4"/>
      <dgm:spPr/>
    </dgm:pt>
    <dgm:pt modelId="{70621C5C-9F05-4D2D-8185-2783A84BC977}" type="pres">
      <dgm:prSet presAssocID="{18DF672C-6B56-4733-BE45-4E55433558BB}"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dgm:spPr>
      <dgm:extLst>
        <a:ext uri="{E40237B7-FDA0-4F09-8148-C483321AD2D9}">
          <dgm14:cNvPr xmlns:dgm14="http://schemas.microsoft.com/office/drawing/2010/diagram" id="0" name="" descr="Head with Gears"/>
        </a:ext>
      </dgm:extLst>
    </dgm:pt>
    <dgm:pt modelId="{AEFB93C8-F285-426C-B710-E904A8FF273F}" type="pres">
      <dgm:prSet presAssocID="{18DF672C-6B56-4733-BE45-4E55433558BB}" presName="spaceRect" presStyleCnt="0"/>
      <dgm:spPr/>
    </dgm:pt>
    <dgm:pt modelId="{DFE651D3-4814-432C-930D-8D8DFFBA7592}" type="pres">
      <dgm:prSet presAssocID="{18DF672C-6B56-4733-BE45-4E55433558BB}" presName="parTx" presStyleLbl="revTx" presStyleIdx="3" presStyleCnt="4">
        <dgm:presLayoutVars>
          <dgm:chMax val="0"/>
          <dgm:chPref val="0"/>
        </dgm:presLayoutVars>
      </dgm:prSet>
      <dgm:spPr/>
    </dgm:pt>
  </dgm:ptLst>
  <dgm:cxnLst>
    <dgm:cxn modelId="{972A2207-C7CE-4EBC-A9E7-84D91F2664C1}" type="presOf" srcId="{1A7A02A8-2E91-4F0A-9CEB-67CDCC89D37B}" destId="{CBEB5C41-4B6E-4048-AEBC-D56C20DD4A12}" srcOrd="0" destOrd="0" presId="urn:microsoft.com/office/officeart/2018/2/layout/IconVerticalSolidList"/>
    <dgm:cxn modelId="{E983C709-87FF-45DB-BE03-08A2980B8FE1}" type="presOf" srcId="{18DF672C-6B56-4733-BE45-4E55433558BB}" destId="{DFE651D3-4814-432C-930D-8D8DFFBA7592}" srcOrd="0" destOrd="0" presId="urn:microsoft.com/office/officeart/2018/2/layout/IconVerticalSolidList"/>
    <dgm:cxn modelId="{F826443F-EDAB-4541-8BAB-F86A274FD124}" type="presOf" srcId="{2117C08C-0F49-4344-94CF-8E9B481D86CE}" destId="{141FA8C4-0D22-47DF-AFCB-BEEF1C3022C8}" srcOrd="0" destOrd="0" presId="urn:microsoft.com/office/officeart/2018/2/layout/IconVerticalSolidList"/>
    <dgm:cxn modelId="{217C6F76-B4AB-4020-B34C-9CCE08C78627}" type="presOf" srcId="{45809EE0-DF72-48A2-8D80-20B85BC13239}" destId="{7B13C266-7A43-4623-9A73-DACBCE5B391A}" srcOrd="0" destOrd="0" presId="urn:microsoft.com/office/officeart/2018/2/layout/IconVerticalSolidList"/>
    <dgm:cxn modelId="{62B47896-528A-40C2-9A50-F6F8F9971DF8}" srcId="{2117C08C-0F49-4344-94CF-8E9B481D86CE}" destId="{23684DF7-10D3-4146-9730-663D50B79F4F}" srcOrd="1" destOrd="0" parTransId="{7726134F-EB39-4B65-83D9-9E5FC9B8B47D}" sibTransId="{868DBCBB-AA90-4179-9909-9787CE0FE7F5}"/>
    <dgm:cxn modelId="{6D618D99-8952-4923-8081-5AEF90069F00}" srcId="{2117C08C-0F49-4344-94CF-8E9B481D86CE}" destId="{1A7A02A8-2E91-4F0A-9CEB-67CDCC89D37B}" srcOrd="0" destOrd="0" parTransId="{6F3606CF-D301-47AC-BCC1-D6FA7BCBD499}" sibTransId="{FC19435E-EB78-4E61-858F-1D97DAAFFB33}"/>
    <dgm:cxn modelId="{47BAE3CF-E8F6-4032-A7A4-47A51FA21F22}" type="presOf" srcId="{23684DF7-10D3-4146-9730-663D50B79F4F}" destId="{2452BFED-0553-4E12-89F6-20F298CECE79}" srcOrd="0" destOrd="0" presId="urn:microsoft.com/office/officeart/2018/2/layout/IconVerticalSolidList"/>
    <dgm:cxn modelId="{D59179D0-7DF9-4D65-986A-99FE2482F0A1}" srcId="{2117C08C-0F49-4344-94CF-8E9B481D86CE}" destId="{18DF672C-6B56-4733-BE45-4E55433558BB}" srcOrd="3" destOrd="0" parTransId="{1876159F-1445-45BA-B834-6F4BFAF6260B}" sibTransId="{F1D60408-AC08-4EA6-B233-3DF8345D899F}"/>
    <dgm:cxn modelId="{61475DD5-217F-47B2-94FE-2487E23BFD43}" srcId="{2117C08C-0F49-4344-94CF-8E9B481D86CE}" destId="{45809EE0-DF72-48A2-8D80-20B85BC13239}" srcOrd="2" destOrd="0" parTransId="{D80A98F7-6400-4441-86C0-A6F31F723C13}" sibTransId="{A77BB388-F387-4A5C-B15E-95BCDA957553}"/>
    <dgm:cxn modelId="{665DC265-2E93-43A6-87E0-AADE1B3196A5}" type="presParOf" srcId="{141FA8C4-0D22-47DF-AFCB-BEEF1C3022C8}" destId="{E2093C57-0151-4F2B-AA72-E46CEB86B8CD}" srcOrd="0" destOrd="0" presId="urn:microsoft.com/office/officeart/2018/2/layout/IconVerticalSolidList"/>
    <dgm:cxn modelId="{CEFFB93E-952A-4083-8D57-630BA60B7CC2}" type="presParOf" srcId="{E2093C57-0151-4F2B-AA72-E46CEB86B8CD}" destId="{8BB4614B-D4AA-4C82-9F56-E0D21CA005FE}" srcOrd="0" destOrd="0" presId="urn:microsoft.com/office/officeart/2018/2/layout/IconVerticalSolidList"/>
    <dgm:cxn modelId="{5E8DD4E8-8710-45AC-B4C7-25F2B64843E4}" type="presParOf" srcId="{E2093C57-0151-4F2B-AA72-E46CEB86B8CD}" destId="{5F3EF3A7-ABA3-442D-8520-2219FA742BF3}" srcOrd="1" destOrd="0" presId="urn:microsoft.com/office/officeart/2018/2/layout/IconVerticalSolidList"/>
    <dgm:cxn modelId="{CFA466F0-750D-42C2-ACF4-AF7A17C12AB3}" type="presParOf" srcId="{E2093C57-0151-4F2B-AA72-E46CEB86B8CD}" destId="{91400DC4-03B1-4B0F-ACAE-E58EC377FB10}" srcOrd="2" destOrd="0" presId="urn:microsoft.com/office/officeart/2018/2/layout/IconVerticalSolidList"/>
    <dgm:cxn modelId="{F8DA7E4B-643D-4E76-9E22-5B853CB6B92F}" type="presParOf" srcId="{E2093C57-0151-4F2B-AA72-E46CEB86B8CD}" destId="{CBEB5C41-4B6E-4048-AEBC-D56C20DD4A12}" srcOrd="3" destOrd="0" presId="urn:microsoft.com/office/officeart/2018/2/layout/IconVerticalSolidList"/>
    <dgm:cxn modelId="{11C75514-430A-4DA9-99DA-AF1CF9492A94}" type="presParOf" srcId="{141FA8C4-0D22-47DF-AFCB-BEEF1C3022C8}" destId="{8D0A75B3-41E9-4C7A-8C40-0908182F5B3B}" srcOrd="1" destOrd="0" presId="urn:microsoft.com/office/officeart/2018/2/layout/IconVerticalSolidList"/>
    <dgm:cxn modelId="{0AEC1740-491F-4001-8EF4-09732D05FD45}" type="presParOf" srcId="{141FA8C4-0D22-47DF-AFCB-BEEF1C3022C8}" destId="{EDAC0804-8EEE-48E9-8F2D-F38D17F585B0}" srcOrd="2" destOrd="0" presId="urn:microsoft.com/office/officeart/2018/2/layout/IconVerticalSolidList"/>
    <dgm:cxn modelId="{44DAE9BB-6C45-41F5-BE4D-35E572581019}" type="presParOf" srcId="{EDAC0804-8EEE-48E9-8F2D-F38D17F585B0}" destId="{C7C6FD6C-C567-4B58-A3BB-5C30CDD52E17}" srcOrd="0" destOrd="0" presId="urn:microsoft.com/office/officeart/2018/2/layout/IconVerticalSolidList"/>
    <dgm:cxn modelId="{E00A01A2-B446-439F-8E81-720121A80C2C}" type="presParOf" srcId="{EDAC0804-8EEE-48E9-8F2D-F38D17F585B0}" destId="{3162D89A-4B7D-4EF5-A740-6F9940172C62}" srcOrd="1" destOrd="0" presId="urn:microsoft.com/office/officeart/2018/2/layout/IconVerticalSolidList"/>
    <dgm:cxn modelId="{9A41BA3B-DD76-410F-A725-FDA5CBE5B9EB}" type="presParOf" srcId="{EDAC0804-8EEE-48E9-8F2D-F38D17F585B0}" destId="{F94424FE-3E14-4683-B0F0-0B53BC2322D5}" srcOrd="2" destOrd="0" presId="urn:microsoft.com/office/officeart/2018/2/layout/IconVerticalSolidList"/>
    <dgm:cxn modelId="{3D386A64-CFB9-4C53-8329-35BD77C1AC26}" type="presParOf" srcId="{EDAC0804-8EEE-48E9-8F2D-F38D17F585B0}" destId="{2452BFED-0553-4E12-89F6-20F298CECE79}" srcOrd="3" destOrd="0" presId="urn:microsoft.com/office/officeart/2018/2/layout/IconVerticalSolidList"/>
    <dgm:cxn modelId="{849BDB3C-9454-4B7A-A150-0DB28F70AD62}" type="presParOf" srcId="{141FA8C4-0D22-47DF-AFCB-BEEF1C3022C8}" destId="{7F14804B-DED8-4C97-A5FB-970F5D853AAE}" srcOrd="3" destOrd="0" presId="urn:microsoft.com/office/officeart/2018/2/layout/IconVerticalSolidList"/>
    <dgm:cxn modelId="{88274BC2-9A3B-45B6-9A17-20D5163EF99F}" type="presParOf" srcId="{141FA8C4-0D22-47DF-AFCB-BEEF1C3022C8}" destId="{BA2CC502-261A-40E0-99EA-1F7730EE629A}" srcOrd="4" destOrd="0" presId="urn:microsoft.com/office/officeart/2018/2/layout/IconVerticalSolidList"/>
    <dgm:cxn modelId="{5EDD2F77-1AEF-485D-A55A-39F258B3B560}" type="presParOf" srcId="{BA2CC502-261A-40E0-99EA-1F7730EE629A}" destId="{B5C2E581-DFC2-4D73-9CBD-5BDA9AF895C3}" srcOrd="0" destOrd="0" presId="urn:microsoft.com/office/officeart/2018/2/layout/IconVerticalSolidList"/>
    <dgm:cxn modelId="{A17D0A49-3D30-45B5-8ECF-AFDA7379D576}" type="presParOf" srcId="{BA2CC502-261A-40E0-99EA-1F7730EE629A}" destId="{0AF41D8E-304D-4794-B306-B352DD21405A}" srcOrd="1" destOrd="0" presId="urn:microsoft.com/office/officeart/2018/2/layout/IconVerticalSolidList"/>
    <dgm:cxn modelId="{1E51E223-9246-4B93-B43A-C39F9F2FBE6A}" type="presParOf" srcId="{BA2CC502-261A-40E0-99EA-1F7730EE629A}" destId="{FFB027F9-9A5B-4BC6-8130-A7672905BCC9}" srcOrd="2" destOrd="0" presId="urn:microsoft.com/office/officeart/2018/2/layout/IconVerticalSolidList"/>
    <dgm:cxn modelId="{8D020D2F-1C5E-44BC-AF7A-D40645EFE98E}" type="presParOf" srcId="{BA2CC502-261A-40E0-99EA-1F7730EE629A}" destId="{7B13C266-7A43-4623-9A73-DACBCE5B391A}" srcOrd="3" destOrd="0" presId="urn:microsoft.com/office/officeart/2018/2/layout/IconVerticalSolidList"/>
    <dgm:cxn modelId="{0B55E4A2-2CB8-42AA-B894-34BF14FF30AB}" type="presParOf" srcId="{141FA8C4-0D22-47DF-AFCB-BEEF1C3022C8}" destId="{C588D0A7-FB0E-46A3-A1BF-66883BE5CFE3}" srcOrd="5" destOrd="0" presId="urn:microsoft.com/office/officeart/2018/2/layout/IconVerticalSolidList"/>
    <dgm:cxn modelId="{981CB6C5-B14E-440E-AB51-9D9AEC396F73}" type="presParOf" srcId="{141FA8C4-0D22-47DF-AFCB-BEEF1C3022C8}" destId="{60AE1BB8-8E05-4A69-94AB-703F49C78346}" srcOrd="6" destOrd="0" presId="urn:microsoft.com/office/officeart/2018/2/layout/IconVerticalSolidList"/>
    <dgm:cxn modelId="{28936812-F9C7-4418-89C9-1DFC10B6D2EB}" type="presParOf" srcId="{60AE1BB8-8E05-4A69-94AB-703F49C78346}" destId="{941B5402-40B0-416B-9DF1-62884B2374ED}" srcOrd="0" destOrd="0" presId="urn:microsoft.com/office/officeart/2018/2/layout/IconVerticalSolidList"/>
    <dgm:cxn modelId="{63314A6E-EED5-4059-A8F6-5F5D5FB5544D}" type="presParOf" srcId="{60AE1BB8-8E05-4A69-94AB-703F49C78346}" destId="{70621C5C-9F05-4D2D-8185-2783A84BC977}" srcOrd="1" destOrd="0" presId="urn:microsoft.com/office/officeart/2018/2/layout/IconVerticalSolidList"/>
    <dgm:cxn modelId="{363C3C37-2C30-4DE5-9744-BE176D1F4BE5}" type="presParOf" srcId="{60AE1BB8-8E05-4A69-94AB-703F49C78346}" destId="{AEFB93C8-F285-426C-B710-E904A8FF273F}" srcOrd="2" destOrd="0" presId="urn:microsoft.com/office/officeart/2018/2/layout/IconVerticalSolidList"/>
    <dgm:cxn modelId="{A7BBBE0A-9EAA-44C3-9B83-755B0D4C1C15}" type="presParOf" srcId="{60AE1BB8-8E05-4A69-94AB-703F49C78346}" destId="{DFE651D3-4814-432C-930D-8D8DFFBA7592}"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117C08C-0F49-4344-94CF-8E9B481D86CE}" type="doc">
      <dgm:prSet loTypeId="urn:microsoft.com/office/officeart/2018/2/layout/IconVerticalSolidList" loCatId="icon" qsTypeId="urn:microsoft.com/office/officeart/2005/8/quickstyle/simple4" qsCatId="simple" csTypeId="urn:microsoft.com/office/officeart/2005/8/colors/accent0_3" csCatId="mainScheme" phldr="1"/>
      <dgm:spPr/>
      <dgm:t>
        <a:bodyPr/>
        <a:lstStyle/>
        <a:p>
          <a:endParaRPr lang="en-US"/>
        </a:p>
      </dgm:t>
    </dgm:pt>
    <dgm:pt modelId="{1A7A02A8-2E91-4F0A-9CEB-67CDCC89D37B}">
      <dgm:prSet/>
      <dgm:spPr/>
      <dgm:t>
        <a:bodyPr/>
        <a:lstStyle/>
        <a:p>
          <a:pPr>
            <a:lnSpc>
              <a:spcPct val="100000"/>
            </a:lnSpc>
          </a:pPr>
          <a:r>
            <a:rPr lang="da-DK" noProof="0" dirty="0"/>
            <a:t>Energibesparelser samt effektive systemer og komponenter I forbrugsleddet, som omfatter industri, bygninger og diverse apparater.</a:t>
          </a:r>
        </a:p>
      </dgm:t>
    </dgm:pt>
    <dgm:pt modelId="{6F3606CF-D301-47AC-BCC1-D6FA7BCBD499}" type="parTrans" cxnId="{6D618D99-8952-4923-8081-5AEF90069F00}">
      <dgm:prSet/>
      <dgm:spPr/>
      <dgm:t>
        <a:bodyPr/>
        <a:lstStyle/>
        <a:p>
          <a:endParaRPr lang="en-US"/>
        </a:p>
      </dgm:t>
    </dgm:pt>
    <dgm:pt modelId="{FC19435E-EB78-4E61-858F-1D97DAAFFB33}" type="sibTrans" cxnId="{6D618D99-8952-4923-8081-5AEF90069F00}">
      <dgm:prSet/>
      <dgm:spPr/>
      <dgm:t>
        <a:bodyPr/>
        <a:lstStyle/>
        <a:p>
          <a:endParaRPr lang="en-US"/>
        </a:p>
      </dgm:t>
    </dgm:pt>
    <dgm:pt modelId="{23684DF7-10D3-4146-9730-663D50B79F4F}">
      <dgm:prSet/>
      <dgm:spPr/>
      <dgm:t>
        <a:bodyPr/>
        <a:lstStyle/>
        <a:p>
          <a:pPr>
            <a:lnSpc>
              <a:spcPct val="100000"/>
            </a:lnSpc>
          </a:pPr>
          <a:r>
            <a:rPr lang="da-DK" noProof="0" dirty="0"/>
            <a:t>Fleksible systemer hvor forbrug tilpasses produktion</a:t>
          </a:r>
        </a:p>
      </dgm:t>
    </dgm:pt>
    <dgm:pt modelId="{7726134F-EB39-4B65-83D9-9E5FC9B8B47D}" type="parTrans" cxnId="{62B47896-528A-40C2-9A50-F6F8F9971DF8}">
      <dgm:prSet/>
      <dgm:spPr/>
      <dgm:t>
        <a:bodyPr/>
        <a:lstStyle/>
        <a:p>
          <a:endParaRPr lang="en-US"/>
        </a:p>
      </dgm:t>
    </dgm:pt>
    <dgm:pt modelId="{868DBCBB-AA90-4179-9909-9787CE0FE7F5}" type="sibTrans" cxnId="{62B47896-528A-40C2-9A50-F6F8F9971DF8}">
      <dgm:prSet/>
      <dgm:spPr/>
      <dgm:t>
        <a:bodyPr/>
        <a:lstStyle/>
        <a:p>
          <a:endParaRPr lang="en-US"/>
        </a:p>
      </dgm:t>
    </dgm:pt>
    <dgm:pt modelId="{45809EE0-DF72-48A2-8D80-20B85BC13239}">
      <dgm:prSet/>
      <dgm:spPr/>
      <dgm:t>
        <a:bodyPr/>
        <a:lstStyle/>
        <a:p>
          <a:pPr>
            <a:lnSpc>
              <a:spcPct val="100000"/>
            </a:lnSpc>
          </a:pPr>
          <a:r>
            <a:rPr lang="da-DK" dirty="0"/>
            <a:t>Produktion af vedvarende energi i bygninger og integration af bygninger i energisystemet.</a:t>
          </a:r>
          <a:endParaRPr lang="en-US" dirty="0"/>
        </a:p>
      </dgm:t>
    </dgm:pt>
    <dgm:pt modelId="{D80A98F7-6400-4441-86C0-A6F31F723C13}" type="parTrans" cxnId="{61475DD5-217F-47B2-94FE-2487E23BFD43}">
      <dgm:prSet/>
      <dgm:spPr/>
      <dgm:t>
        <a:bodyPr/>
        <a:lstStyle/>
        <a:p>
          <a:endParaRPr lang="en-US"/>
        </a:p>
      </dgm:t>
    </dgm:pt>
    <dgm:pt modelId="{A77BB388-F387-4A5C-B15E-95BCDA957553}" type="sibTrans" cxnId="{61475DD5-217F-47B2-94FE-2487E23BFD43}">
      <dgm:prSet/>
      <dgm:spPr/>
      <dgm:t>
        <a:bodyPr/>
        <a:lstStyle/>
        <a:p>
          <a:endParaRPr lang="en-US"/>
        </a:p>
      </dgm:t>
    </dgm:pt>
    <dgm:pt modelId="{18DF672C-6B56-4733-BE45-4E55433558BB}">
      <dgm:prSet/>
      <dgm:spPr/>
      <dgm:t>
        <a:bodyPr/>
        <a:lstStyle/>
        <a:p>
          <a:pPr>
            <a:lnSpc>
              <a:spcPct val="100000"/>
            </a:lnSpc>
          </a:pPr>
          <a:r>
            <a:rPr lang="da-DK" noProof="0" dirty="0"/>
            <a:t>Brug af teknologi, adfærd og hverdagspraksis</a:t>
          </a:r>
        </a:p>
      </dgm:t>
    </dgm:pt>
    <dgm:pt modelId="{1876159F-1445-45BA-B834-6F4BFAF6260B}" type="parTrans" cxnId="{D59179D0-7DF9-4D65-986A-99FE2482F0A1}">
      <dgm:prSet/>
      <dgm:spPr/>
      <dgm:t>
        <a:bodyPr/>
        <a:lstStyle/>
        <a:p>
          <a:endParaRPr lang="en-US"/>
        </a:p>
      </dgm:t>
    </dgm:pt>
    <dgm:pt modelId="{F1D60408-AC08-4EA6-B233-3DF8345D899F}" type="sibTrans" cxnId="{D59179D0-7DF9-4D65-986A-99FE2482F0A1}">
      <dgm:prSet/>
      <dgm:spPr/>
      <dgm:t>
        <a:bodyPr/>
        <a:lstStyle/>
        <a:p>
          <a:endParaRPr lang="en-US"/>
        </a:p>
      </dgm:t>
    </dgm:pt>
    <dgm:pt modelId="{E222BFD3-C456-46AA-B304-9737C9849B40}">
      <dgm:prSet/>
      <dgm:spPr/>
      <dgm:t>
        <a:bodyPr/>
        <a:lstStyle/>
        <a:p>
          <a:pPr>
            <a:lnSpc>
              <a:spcPct val="100000"/>
            </a:lnSpc>
          </a:pPr>
          <a:r>
            <a:rPr lang="da-DK" dirty="0"/>
            <a:t>Kontrol og anvendelse af digitale løsninger som AI, IOT, big data</a:t>
          </a:r>
        </a:p>
      </dgm:t>
    </dgm:pt>
    <dgm:pt modelId="{1C841DB3-CEF9-46C8-B043-4B0E59DB35C6}" type="parTrans" cxnId="{7DACE22A-DB80-4EC2-99BA-546A27D3DCC2}">
      <dgm:prSet/>
      <dgm:spPr/>
      <dgm:t>
        <a:bodyPr/>
        <a:lstStyle/>
        <a:p>
          <a:endParaRPr lang="da-DK"/>
        </a:p>
      </dgm:t>
    </dgm:pt>
    <dgm:pt modelId="{01627F22-897A-4835-9337-8F4CC95E41C3}" type="sibTrans" cxnId="{7DACE22A-DB80-4EC2-99BA-546A27D3DCC2}">
      <dgm:prSet/>
      <dgm:spPr/>
      <dgm:t>
        <a:bodyPr/>
        <a:lstStyle/>
        <a:p>
          <a:endParaRPr lang="da-DK"/>
        </a:p>
      </dgm:t>
    </dgm:pt>
    <dgm:pt modelId="{141FA8C4-0D22-47DF-AFCB-BEEF1C3022C8}" type="pres">
      <dgm:prSet presAssocID="{2117C08C-0F49-4344-94CF-8E9B481D86CE}" presName="root" presStyleCnt="0">
        <dgm:presLayoutVars>
          <dgm:dir/>
          <dgm:resizeHandles val="exact"/>
        </dgm:presLayoutVars>
      </dgm:prSet>
      <dgm:spPr/>
    </dgm:pt>
    <dgm:pt modelId="{E2093C57-0151-4F2B-AA72-E46CEB86B8CD}" type="pres">
      <dgm:prSet presAssocID="{1A7A02A8-2E91-4F0A-9CEB-67CDCC89D37B}" presName="compNode" presStyleCnt="0"/>
      <dgm:spPr/>
    </dgm:pt>
    <dgm:pt modelId="{8BB4614B-D4AA-4C82-9F56-E0D21CA005FE}" type="pres">
      <dgm:prSet presAssocID="{1A7A02A8-2E91-4F0A-9CEB-67CDCC89D37B}" presName="bgRect" presStyleLbl="bgShp" presStyleIdx="0" presStyleCnt="5" custScaleY="140264"/>
      <dgm:spPr/>
    </dgm:pt>
    <dgm:pt modelId="{5F3EF3A7-ABA3-442D-8520-2219FA742BF3}" type="pres">
      <dgm:prSet presAssocID="{1A7A02A8-2E91-4F0A-9CEB-67CDCC89D37B}" presName="iconRect" presStyleLbl="node1" presStyleIdx="0" presStyleCnt="5"/>
      <dgm:spPr>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Batteri, der oplades med massiv udfyldning"/>
        </a:ext>
      </dgm:extLst>
    </dgm:pt>
    <dgm:pt modelId="{91400DC4-03B1-4B0F-ACAE-E58EC377FB10}" type="pres">
      <dgm:prSet presAssocID="{1A7A02A8-2E91-4F0A-9CEB-67CDCC89D37B}" presName="spaceRect" presStyleCnt="0"/>
      <dgm:spPr/>
    </dgm:pt>
    <dgm:pt modelId="{CBEB5C41-4B6E-4048-AEBC-D56C20DD4A12}" type="pres">
      <dgm:prSet presAssocID="{1A7A02A8-2E91-4F0A-9CEB-67CDCC89D37B}" presName="parTx" presStyleLbl="revTx" presStyleIdx="0" presStyleCnt="5">
        <dgm:presLayoutVars>
          <dgm:chMax val="0"/>
          <dgm:chPref val="0"/>
        </dgm:presLayoutVars>
      </dgm:prSet>
      <dgm:spPr/>
    </dgm:pt>
    <dgm:pt modelId="{8D0A75B3-41E9-4C7A-8C40-0908182F5B3B}" type="pres">
      <dgm:prSet presAssocID="{FC19435E-EB78-4E61-858F-1D97DAAFFB33}" presName="sibTrans" presStyleCnt="0"/>
      <dgm:spPr/>
    </dgm:pt>
    <dgm:pt modelId="{EDAC0804-8EEE-48E9-8F2D-F38D17F585B0}" type="pres">
      <dgm:prSet presAssocID="{23684DF7-10D3-4146-9730-663D50B79F4F}" presName="compNode" presStyleCnt="0"/>
      <dgm:spPr/>
    </dgm:pt>
    <dgm:pt modelId="{C7C6FD6C-C567-4B58-A3BB-5C30CDD52E17}" type="pres">
      <dgm:prSet presAssocID="{23684DF7-10D3-4146-9730-663D50B79F4F}" presName="bgRect" presStyleLbl="bgShp" presStyleIdx="1" presStyleCnt="5"/>
      <dgm:spPr/>
    </dgm:pt>
    <dgm:pt modelId="{3162D89A-4B7D-4EF5-A740-6F9940172C62}" type="pres">
      <dgm:prSet presAssocID="{23684DF7-10D3-4146-9730-663D50B79F4F}" presName="iconRect" presStyleLbl="node1" presStyleIdx="1" presStyleCnt="5"/>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Factory"/>
        </a:ext>
      </dgm:extLst>
    </dgm:pt>
    <dgm:pt modelId="{F94424FE-3E14-4683-B0F0-0B53BC2322D5}" type="pres">
      <dgm:prSet presAssocID="{23684DF7-10D3-4146-9730-663D50B79F4F}" presName="spaceRect" presStyleCnt="0"/>
      <dgm:spPr/>
    </dgm:pt>
    <dgm:pt modelId="{2452BFED-0553-4E12-89F6-20F298CECE79}" type="pres">
      <dgm:prSet presAssocID="{23684DF7-10D3-4146-9730-663D50B79F4F}" presName="parTx" presStyleLbl="revTx" presStyleIdx="1" presStyleCnt="5">
        <dgm:presLayoutVars>
          <dgm:chMax val="0"/>
          <dgm:chPref val="0"/>
        </dgm:presLayoutVars>
      </dgm:prSet>
      <dgm:spPr/>
    </dgm:pt>
    <dgm:pt modelId="{7F14804B-DED8-4C97-A5FB-970F5D853AAE}" type="pres">
      <dgm:prSet presAssocID="{868DBCBB-AA90-4179-9909-9787CE0FE7F5}" presName="sibTrans" presStyleCnt="0"/>
      <dgm:spPr/>
    </dgm:pt>
    <dgm:pt modelId="{D1FA682F-2F6B-4E73-A015-DC80ECEF2260}" type="pres">
      <dgm:prSet presAssocID="{E222BFD3-C456-46AA-B304-9737C9849B40}" presName="compNode" presStyleCnt="0"/>
      <dgm:spPr/>
    </dgm:pt>
    <dgm:pt modelId="{BAD09558-AFCB-4488-9B0B-5264ADE9973E}" type="pres">
      <dgm:prSet presAssocID="{E222BFD3-C456-46AA-B304-9737C9849B40}" presName="bgRect" presStyleLbl="bgShp" presStyleIdx="2" presStyleCnt="5"/>
      <dgm:spPr/>
    </dgm:pt>
    <dgm:pt modelId="{2FBD7BEF-15B0-4F89-8941-3CFB8CB82195}" type="pres">
      <dgm:prSet presAssocID="{E222BFD3-C456-46AA-B304-9737C9849B40}"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descr="Mus med massiv udfyldning"/>
        </a:ext>
      </dgm:extLst>
    </dgm:pt>
    <dgm:pt modelId="{D23E798A-D676-4A5D-8CED-33888B2BD024}" type="pres">
      <dgm:prSet presAssocID="{E222BFD3-C456-46AA-B304-9737C9849B40}" presName="spaceRect" presStyleCnt="0"/>
      <dgm:spPr/>
    </dgm:pt>
    <dgm:pt modelId="{C802F378-ACA0-4107-A0CE-B33179AA59E3}" type="pres">
      <dgm:prSet presAssocID="{E222BFD3-C456-46AA-B304-9737C9849B40}" presName="parTx" presStyleLbl="revTx" presStyleIdx="2" presStyleCnt="5">
        <dgm:presLayoutVars>
          <dgm:chMax val="0"/>
          <dgm:chPref val="0"/>
        </dgm:presLayoutVars>
      </dgm:prSet>
      <dgm:spPr/>
    </dgm:pt>
    <dgm:pt modelId="{7C466C9E-75F0-43E2-9718-207785424A61}" type="pres">
      <dgm:prSet presAssocID="{01627F22-897A-4835-9337-8F4CC95E41C3}" presName="sibTrans" presStyleCnt="0"/>
      <dgm:spPr/>
    </dgm:pt>
    <dgm:pt modelId="{BA2CC502-261A-40E0-99EA-1F7730EE629A}" type="pres">
      <dgm:prSet presAssocID="{45809EE0-DF72-48A2-8D80-20B85BC13239}" presName="compNode" presStyleCnt="0"/>
      <dgm:spPr/>
    </dgm:pt>
    <dgm:pt modelId="{B5C2E581-DFC2-4D73-9CBD-5BDA9AF895C3}" type="pres">
      <dgm:prSet presAssocID="{45809EE0-DF72-48A2-8D80-20B85BC13239}" presName="bgRect" presStyleLbl="bgShp" presStyleIdx="3" presStyleCnt="5"/>
      <dgm:spPr/>
    </dgm:pt>
    <dgm:pt modelId="{0AF41D8E-304D-4794-B306-B352DD21405A}" type="pres">
      <dgm:prSet presAssocID="{45809EE0-DF72-48A2-8D80-20B85BC13239}" presName="iconRect" presStyleLbl="node1" presStyleIdx="3"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a:blipFill>
      </dgm:spPr>
      <dgm:extLst>
        <a:ext uri="{E40237B7-FDA0-4F09-8148-C483321AD2D9}">
          <dgm14:cNvPr xmlns:dgm14="http://schemas.microsoft.com/office/drawing/2010/diagram" id="0" name="" descr="Vedvarende energi med massiv udfyldning"/>
        </a:ext>
      </dgm:extLst>
    </dgm:pt>
    <dgm:pt modelId="{FFB027F9-9A5B-4BC6-8130-A7672905BCC9}" type="pres">
      <dgm:prSet presAssocID="{45809EE0-DF72-48A2-8D80-20B85BC13239}" presName="spaceRect" presStyleCnt="0"/>
      <dgm:spPr/>
    </dgm:pt>
    <dgm:pt modelId="{7B13C266-7A43-4623-9A73-DACBCE5B391A}" type="pres">
      <dgm:prSet presAssocID="{45809EE0-DF72-48A2-8D80-20B85BC13239}" presName="parTx" presStyleLbl="revTx" presStyleIdx="3" presStyleCnt="5">
        <dgm:presLayoutVars>
          <dgm:chMax val="0"/>
          <dgm:chPref val="0"/>
        </dgm:presLayoutVars>
      </dgm:prSet>
      <dgm:spPr/>
    </dgm:pt>
    <dgm:pt modelId="{C588D0A7-FB0E-46A3-A1BF-66883BE5CFE3}" type="pres">
      <dgm:prSet presAssocID="{A77BB388-F387-4A5C-B15E-95BCDA957553}" presName="sibTrans" presStyleCnt="0"/>
      <dgm:spPr/>
    </dgm:pt>
    <dgm:pt modelId="{60AE1BB8-8E05-4A69-94AB-703F49C78346}" type="pres">
      <dgm:prSet presAssocID="{18DF672C-6B56-4733-BE45-4E55433558BB}" presName="compNode" presStyleCnt="0"/>
      <dgm:spPr/>
    </dgm:pt>
    <dgm:pt modelId="{941B5402-40B0-416B-9DF1-62884B2374ED}" type="pres">
      <dgm:prSet presAssocID="{18DF672C-6B56-4733-BE45-4E55433558BB}" presName="bgRect" presStyleLbl="bgShp" presStyleIdx="4" presStyleCnt="5" custLinFactNeighborY="197"/>
      <dgm:spPr/>
    </dgm:pt>
    <dgm:pt modelId="{70621C5C-9F05-4D2D-8185-2783A84BC977}" type="pres">
      <dgm:prSet presAssocID="{18DF672C-6B56-4733-BE45-4E55433558BB}" presName="iconRect" presStyleLbl="node1" presStyleIdx="4"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dgm:spPr>
      <dgm:extLst>
        <a:ext uri="{E40237B7-FDA0-4F09-8148-C483321AD2D9}">
          <dgm14:cNvPr xmlns:dgm14="http://schemas.microsoft.com/office/drawing/2010/diagram" id="0" name="" descr="Group"/>
        </a:ext>
      </dgm:extLst>
    </dgm:pt>
    <dgm:pt modelId="{AEFB93C8-F285-426C-B710-E904A8FF273F}" type="pres">
      <dgm:prSet presAssocID="{18DF672C-6B56-4733-BE45-4E55433558BB}" presName="spaceRect" presStyleCnt="0"/>
      <dgm:spPr/>
    </dgm:pt>
    <dgm:pt modelId="{DFE651D3-4814-432C-930D-8D8DFFBA7592}" type="pres">
      <dgm:prSet presAssocID="{18DF672C-6B56-4733-BE45-4E55433558BB}" presName="parTx" presStyleLbl="revTx" presStyleIdx="4" presStyleCnt="5">
        <dgm:presLayoutVars>
          <dgm:chMax val="0"/>
          <dgm:chPref val="0"/>
        </dgm:presLayoutVars>
      </dgm:prSet>
      <dgm:spPr/>
    </dgm:pt>
  </dgm:ptLst>
  <dgm:cxnLst>
    <dgm:cxn modelId="{972A2207-C7CE-4EBC-A9E7-84D91F2664C1}" type="presOf" srcId="{1A7A02A8-2E91-4F0A-9CEB-67CDCC89D37B}" destId="{CBEB5C41-4B6E-4048-AEBC-D56C20DD4A12}" srcOrd="0" destOrd="0" presId="urn:microsoft.com/office/officeart/2018/2/layout/IconVerticalSolidList"/>
    <dgm:cxn modelId="{E983C709-87FF-45DB-BE03-08A2980B8FE1}" type="presOf" srcId="{18DF672C-6B56-4733-BE45-4E55433558BB}" destId="{DFE651D3-4814-432C-930D-8D8DFFBA7592}" srcOrd="0" destOrd="0" presId="urn:microsoft.com/office/officeart/2018/2/layout/IconVerticalSolidList"/>
    <dgm:cxn modelId="{7DACE22A-DB80-4EC2-99BA-546A27D3DCC2}" srcId="{2117C08C-0F49-4344-94CF-8E9B481D86CE}" destId="{E222BFD3-C456-46AA-B304-9737C9849B40}" srcOrd="2" destOrd="0" parTransId="{1C841DB3-CEF9-46C8-B043-4B0E59DB35C6}" sibTransId="{01627F22-897A-4835-9337-8F4CC95E41C3}"/>
    <dgm:cxn modelId="{F826443F-EDAB-4541-8BAB-F86A274FD124}" type="presOf" srcId="{2117C08C-0F49-4344-94CF-8E9B481D86CE}" destId="{141FA8C4-0D22-47DF-AFCB-BEEF1C3022C8}" srcOrd="0" destOrd="0" presId="urn:microsoft.com/office/officeart/2018/2/layout/IconVerticalSolidList"/>
    <dgm:cxn modelId="{217C6F76-B4AB-4020-B34C-9CCE08C78627}" type="presOf" srcId="{45809EE0-DF72-48A2-8D80-20B85BC13239}" destId="{7B13C266-7A43-4623-9A73-DACBCE5B391A}" srcOrd="0" destOrd="0" presId="urn:microsoft.com/office/officeart/2018/2/layout/IconVerticalSolidList"/>
    <dgm:cxn modelId="{62B47896-528A-40C2-9A50-F6F8F9971DF8}" srcId="{2117C08C-0F49-4344-94CF-8E9B481D86CE}" destId="{23684DF7-10D3-4146-9730-663D50B79F4F}" srcOrd="1" destOrd="0" parTransId="{7726134F-EB39-4B65-83D9-9E5FC9B8B47D}" sibTransId="{868DBCBB-AA90-4179-9909-9787CE0FE7F5}"/>
    <dgm:cxn modelId="{6D618D99-8952-4923-8081-5AEF90069F00}" srcId="{2117C08C-0F49-4344-94CF-8E9B481D86CE}" destId="{1A7A02A8-2E91-4F0A-9CEB-67CDCC89D37B}" srcOrd="0" destOrd="0" parTransId="{6F3606CF-D301-47AC-BCC1-D6FA7BCBD499}" sibTransId="{FC19435E-EB78-4E61-858F-1D97DAAFFB33}"/>
    <dgm:cxn modelId="{D0043BC1-DE77-4099-8322-E722BD1BD216}" type="presOf" srcId="{E222BFD3-C456-46AA-B304-9737C9849B40}" destId="{C802F378-ACA0-4107-A0CE-B33179AA59E3}" srcOrd="0" destOrd="0" presId="urn:microsoft.com/office/officeart/2018/2/layout/IconVerticalSolidList"/>
    <dgm:cxn modelId="{47BAE3CF-E8F6-4032-A7A4-47A51FA21F22}" type="presOf" srcId="{23684DF7-10D3-4146-9730-663D50B79F4F}" destId="{2452BFED-0553-4E12-89F6-20F298CECE79}" srcOrd="0" destOrd="0" presId="urn:microsoft.com/office/officeart/2018/2/layout/IconVerticalSolidList"/>
    <dgm:cxn modelId="{D59179D0-7DF9-4D65-986A-99FE2482F0A1}" srcId="{2117C08C-0F49-4344-94CF-8E9B481D86CE}" destId="{18DF672C-6B56-4733-BE45-4E55433558BB}" srcOrd="4" destOrd="0" parTransId="{1876159F-1445-45BA-B834-6F4BFAF6260B}" sibTransId="{F1D60408-AC08-4EA6-B233-3DF8345D899F}"/>
    <dgm:cxn modelId="{61475DD5-217F-47B2-94FE-2487E23BFD43}" srcId="{2117C08C-0F49-4344-94CF-8E9B481D86CE}" destId="{45809EE0-DF72-48A2-8D80-20B85BC13239}" srcOrd="3" destOrd="0" parTransId="{D80A98F7-6400-4441-86C0-A6F31F723C13}" sibTransId="{A77BB388-F387-4A5C-B15E-95BCDA957553}"/>
    <dgm:cxn modelId="{665DC265-2E93-43A6-87E0-AADE1B3196A5}" type="presParOf" srcId="{141FA8C4-0D22-47DF-AFCB-BEEF1C3022C8}" destId="{E2093C57-0151-4F2B-AA72-E46CEB86B8CD}" srcOrd="0" destOrd="0" presId="urn:microsoft.com/office/officeart/2018/2/layout/IconVerticalSolidList"/>
    <dgm:cxn modelId="{CEFFB93E-952A-4083-8D57-630BA60B7CC2}" type="presParOf" srcId="{E2093C57-0151-4F2B-AA72-E46CEB86B8CD}" destId="{8BB4614B-D4AA-4C82-9F56-E0D21CA005FE}" srcOrd="0" destOrd="0" presId="urn:microsoft.com/office/officeart/2018/2/layout/IconVerticalSolidList"/>
    <dgm:cxn modelId="{5E8DD4E8-8710-45AC-B4C7-25F2B64843E4}" type="presParOf" srcId="{E2093C57-0151-4F2B-AA72-E46CEB86B8CD}" destId="{5F3EF3A7-ABA3-442D-8520-2219FA742BF3}" srcOrd="1" destOrd="0" presId="urn:microsoft.com/office/officeart/2018/2/layout/IconVerticalSolidList"/>
    <dgm:cxn modelId="{CFA466F0-750D-42C2-ACF4-AF7A17C12AB3}" type="presParOf" srcId="{E2093C57-0151-4F2B-AA72-E46CEB86B8CD}" destId="{91400DC4-03B1-4B0F-ACAE-E58EC377FB10}" srcOrd="2" destOrd="0" presId="urn:microsoft.com/office/officeart/2018/2/layout/IconVerticalSolidList"/>
    <dgm:cxn modelId="{F8DA7E4B-643D-4E76-9E22-5B853CB6B92F}" type="presParOf" srcId="{E2093C57-0151-4F2B-AA72-E46CEB86B8CD}" destId="{CBEB5C41-4B6E-4048-AEBC-D56C20DD4A12}" srcOrd="3" destOrd="0" presId="urn:microsoft.com/office/officeart/2018/2/layout/IconVerticalSolidList"/>
    <dgm:cxn modelId="{11C75514-430A-4DA9-99DA-AF1CF9492A94}" type="presParOf" srcId="{141FA8C4-0D22-47DF-AFCB-BEEF1C3022C8}" destId="{8D0A75B3-41E9-4C7A-8C40-0908182F5B3B}" srcOrd="1" destOrd="0" presId="urn:microsoft.com/office/officeart/2018/2/layout/IconVerticalSolidList"/>
    <dgm:cxn modelId="{0AEC1740-491F-4001-8EF4-09732D05FD45}" type="presParOf" srcId="{141FA8C4-0D22-47DF-AFCB-BEEF1C3022C8}" destId="{EDAC0804-8EEE-48E9-8F2D-F38D17F585B0}" srcOrd="2" destOrd="0" presId="urn:microsoft.com/office/officeart/2018/2/layout/IconVerticalSolidList"/>
    <dgm:cxn modelId="{44DAE9BB-6C45-41F5-BE4D-35E572581019}" type="presParOf" srcId="{EDAC0804-8EEE-48E9-8F2D-F38D17F585B0}" destId="{C7C6FD6C-C567-4B58-A3BB-5C30CDD52E17}" srcOrd="0" destOrd="0" presId="urn:microsoft.com/office/officeart/2018/2/layout/IconVerticalSolidList"/>
    <dgm:cxn modelId="{E00A01A2-B446-439F-8E81-720121A80C2C}" type="presParOf" srcId="{EDAC0804-8EEE-48E9-8F2D-F38D17F585B0}" destId="{3162D89A-4B7D-4EF5-A740-6F9940172C62}" srcOrd="1" destOrd="0" presId="urn:microsoft.com/office/officeart/2018/2/layout/IconVerticalSolidList"/>
    <dgm:cxn modelId="{9A41BA3B-DD76-410F-A725-FDA5CBE5B9EB}" type="presParOf" srcId="{EDAC0804-8EEE-48E9-8F2D-F38D17F585B0}" destId="{F94424FE-3E14-4683-B0F0-0B53BC2322D5}" srcOrd="2" destOrd="0" presId="urn:microsoft.com/office/officeart/2018/2/layout/IconVerticalSolidList"/>
    <dgm:cxn modelId="{3D386A64-CFB9-4C53-8329-35BD77C1AC26}" type="presParOf" srcId="{EDAC0804-8EEE-48E9-8F2D-F38D17F585B0}" destId="{2452BFED-0553-4E12-89F6-20F298CECE79}" srcOrd="3" destOrd="0" presId="urn:microsoft.com/office/officeart/2018/2/layout/IconVerticalSolidList"/>
    <dgm:cxn modelId="{849BDB3C-9454-4B7A-A150-0DB28F70AD62}" type="presParOf" srcId="{141FA8C4-0D22-47DF-AFCB-BEEF1C3022C8}" destId="{7F14804B-DED8-4C97-A5FB-970F5D853AAE}" srcOrd="3" destOrd="0" presId="urn:microsoft.com/office/officeart/2018/2/layout/IconVerticalSolidList"/>
    <dgm:cxn modelId="{1852BF06-0468-4558-8D73-0C302394D185}" type="presParOf" srcId="{141FA8C4-0D22-47DF-AFCB-BEEF1C3022C8}" destId="{D1FA682F-2F6B-4E73-A015-DC80ECEF2260}" srcOrd="4" destOrd="0" presId="urn:microsoft.com/office/officeart/2018/2/layout/IconVerticalSolidList"/>
    <dgm:cxn modelId="{5D249684-ED32-4235-A594-8C27DCBB8A12}" type="presParOf" srcId="{D1FA682F-2F6B-4E73-A015-DC80ECEF2260}" destId="{BAD09558-AFCB-4488-9B0B-5264ADE9973E}" srcOrd="0" destOrd="0" presId="urn:microsoft.com/office/officeart/2018/2/layout/IconVerticalSolidList"/>
    <dgm:cxn modelId="{82A20792-6F64-466C-8DEA-6DE9500E2EC4}" type="presParOf" srcId="{D1FA682F-2F6B-4E73-A015-DC80ECEF2260}" destId="{2FBD7BEF-15B0-4F89-8941-3CFB8CB82195}" srcOrd="1" destOrd="0" presId="urn:microsoft.com/office/officeart/2018/2/layout/IconVerticalSolidList"/>
    <dgm:cxn modelId="{988A9A0B-F0CD-4C39-87D7-C3D45DB6606D}" type="presParOf" srcId="{D1FA682F-2F6B-4E73-A015-DC80ECEF2260}" destId="{D23E798A-D676-4A5D-8CED-33888B2BD024}" srcOrd="2" destOrd="0" presId="urn:microsoft.com/office/officeart/2018/2/layout/IconVerticalSolidList"/>
    <dgm:cxn modelId="{B4551C4C-18D1-4FEE-B0A0-1D2F976ABEDD}" type="presParOf" srcId="{D1FA682F-2F6B-4E73-A015-DC80ECEF2260}" destId="{C802F378-ACA0-4107-A0CE-B33179AA59E3}" srcOrd="3" destOrd="0" presId="urn:microsoft.com/office/officeart/2018/2/layout/IconVerticalSolidList"/>
    <dgm:cxn modelId="{E0136F48-2389-4E5D-8789-C22FA7E38401}" type="presParOf" srcId="{141FA8C4-0D22-47DF-AFCB-BEEF1C3022C8}" destId="{7C466C9E-75F0-43E2-9718-207785424A61}" srcOrd="5" destOrd="0" presId="urn:microsoft.com/office/officeart/2018/2/layout/IconVerticalSolidList"/>
    <dgm:cxn modelId="{88274BC2-9A3B-45B6-9A17-20D5163EF99F}" type="presParOf" srcId="{141FA8C4-0D22-47DF-AFCB-BEEF1C3022C8}" destId="{BA2CC502-261A-40E0-99EA-1F7730EE629A}" srcOrd="6" destOrd="0" presId="urn:microsoft.com/office/officeart/2018/2/layout/IconVerticalSolidList"/>
    <dgm:cxn modelId="{5EDD2F77-1AEF-485D-A55A-39F258B3B560}" type="presParOf" srcId="{BA2CC502-261A-40E0-99EA-1F7730EE629A}" destId="{B5C2E581-DFC2-4D73-9CBD-5BDA9AF895C3}" srcOrd="0" destOrd="0" presId="urn:microsoft.com/office/officeart/2018/2/layout/IconVerticalSolidList"/>
    <dgm:cxn modelId="{A17D0A49-3D30-45B5-8ECF-AFDA7379D576}" type="presParOf" srcId="{BA2CC502-261A-40E0-99EA-1F7730EE629A}" destId="{0AF41D8E-304D-4794-B306-B352DD21405A}" srcOrd="1" destOrd="0" presId="urn:microsoft.com/office/officeart/2018/2/layout/IconVerticalSolidList"/>
    <dgm:cxn modelId="{1E51E223-9246-4B93-B43A-C39F9F2FBE6A}" type="presParOf" srcId="{BA2CC502-261A-40E0-99EA-1F7730EE629A}" destId="{FFB027F9-9A5B-4BC6-8130-A7672905BCC9}" srcOrd="2" destOrd="0" presId="urn:microsoft.com/office/officeart/2018/2/layout/IconVerticalSolidList"/>
    <dgm:cxn modelId="{8D020D2F-1C5E-44BC-AF7A-D40645EFE98E}" type="presParOf" srcId="{BA2CC502-261A-40E0-99EA-1F7730EE629A}" destId="{7B13C266-7A43-4623-9A73-DACBCE5B391A}" srcOrd="3" destOrd="0" presId="urn:microsoft.com/office/officeart/2018/2/layout/IconVerticalSolidList"/>
    <dgm:cxn modelId="{0B55E4A2-2CB8-42AA-B894-34BF14FF30AB}" type="presParOf" srcId="{141FA8C4-0D22-47DF-AFCB-BEEF1C3022C8}" destId="{C588D0A7-FB0E-46A3-A1BF-66883BE5CFE3}" srcOrd="7" destOrd="0" presId="urn:microsoft.com/office/officeart/2018/2/layout/IconVerticalSolidList"/>
    <dgm:cxn modelId="{981CB6C5-B14E-440E-AB51-9D9AEC396F73}" type="presParOf" srcId="{141FA8C4-0D22-47DF-AFCB-BEEF1C3022C8}" destId="{60AE1BB8-8E05-4A69-94AB-703F49C78346}" srcOrd="8" destOrd="0" presId="urn:microsoft.com/office/officeart/2018/2/layout/IconVerticalSolidList"/>
    <dgm:cxn modelId="{28936812-F9C7-4418-89C9-1DFC10B6D2EB}" type="presParOf" srcId="{60AE1BB8-8E05-4A69-94AB-703F49C78346}" destId="{941B5402-40B0-416B-9DF1-62884B2374ED}" srcOrd="0" destOrd="0" presId="urn:microsoft.com/office/officeart/2018/2/layout/IconVerticalSolidList"/>
    <dgm:cxn modelId="{63314A6E-EED5-4059-A8F6-5F5D5FB5544D}" type="presParOf" srcId="{60AE1BB8-8E05-4A69-94AB-703F49C78346}" destId="{70621C5C-9F05-4D2D-8185-2783A84BC977}" srcOrd="1" destOrd="0" presId="urn:microsoft.com/office/officeart/2018/2/layout/IconVerticalSolidList"/>
    <dgm:cxn modelId="{363C3C37-2C30-4DE5-9744-BE176D1F4BE5}" type="presParOf" srcId="{60AE1BB8-8E05-4A69-94AB-703F49C78346}" destId="{AEFB93C8-F285-426C-B710-E904A8FF273F}" srcOrd="2" destOrd="0" presId="urn:microsoft.com/office/officeart/2018/2/layout/IconVerticalSolidList"/>
    <dgm:cxn modelId="{A7BBBE0A-9EAA-44C3-9B83-755B0D4C1C15}" type="presParOf" srcId="{60AE1BB8-8E05-4A69-94AB-703F49C78346}" destId="{DFE651D3-4814-432C-930D-8D8DFFBA7592}"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2117C08C-0F49-4344-94CF-8E9B481D86CE}" type="doc">
      <dgm:prSet loTypeId="urn:microsoft.com/office/officeart/2018/2/layout/IconVerticalSolidList" loCatId="icon" qsTypeId="urn:microsoft.com/office/officeart/2005/8/quickstyle/simple4" qsCatId="simple" csTypeId="urn:microsoft.com/office/officeart/2005/8/colors/accent0_3" csCatId="mainScheme" phldr="1"/>
      <dgm:spPr/>
      <dgm:t>
        <a:bodyPr/>
        <a:lstStyle/>
        <a:p>
          <a:endParaRPr lang="en-US"/>
        </a:p>
      </dgm:t>
    </dgm:pt>
    <dgm:pt modelId="{1A7A02A8-2E91-4F0A-9CEB-67CDCC89D37B}">
      <dgm:prSet/>
      <dgm:spPr/>
      <dgm:t>
        <a:bodyPr/>
        <a:lstStyle/>
        <a:p>
          <a:pPr>
            <a:lnSpc>
              <a:spcPct val="100000"/>
            </a:lnSpc>
          </a:pPr>
          <a:r>
            <a:rPr lang="da-DK" noProof="0" dirty="0"/>
            <a:t>Tung transport: Power-to-X, biobrændstoffer og fangst og lagring af CO2 (</a:t>
          </a:r>
          <a:r>
            <a:rPr lang="da-DK" noProof="0" dirty="0" err="1"/>
            <a:t>Carbon</a:t>
          </a:r>
          <a:r>
            <a:rPr lang="da-DK" noProof="0" dirty="0"/>
            <a:t> </a:t>
          </a:r>
          <a:r>
            <a:rPr lang="da-DK" noProof="0" dirty="0" err="1"/>
            <a:t>capture</a:t>
          </a:r>
          <a:r>
            <a:rPr lang="da-DK" noProof="0" dirty="0"/>
            <a:t>)</a:t>
          </a:r>
        </a:p>
      </dgm:t>
    </dgm:pt>
    <dgm:pt modelId="{6F3606CF-D301-47AC-BCC1-D6FA7BCBD499}" type="parTrans" cxnId="{6D618D99-8952-4923-8081-5AEF90069F00}">
      <dgm:prSet/>
      <dgm:spPr/>
      <dgm:t>
        <a:bodyPr/>
        <a:lstStyle/>
        <a:p>
          <a:endParaRPr lang="en-US"/>
        </a:p>
      </dgm:t>
    </dgm:pt>
    <dgm:pt modelId="{FC19435E-EB78-4E61-858F-1D97DAAFFB33}" type="sibTrans" cxnId="{6D618D99-8952-4923-8081-5AEF90069F00}">
      <dgm:prSet/>
      <dgm:spPr/>
      <dgm:t>
        <a:bodyPr/>
        <a:lstStyle/>
        <a:p>
          <a:endParaRPr lang="en-US"/>
        </a:p>
      </dgm:t>
    </dgm:pt>
    <dgm:pt modelId="{23684DF7-10D3-4146-9730-663D50B79F4F}">
      <dgm:prSet/>
      <dgm:spPr/>
      <dgm:t>
        <a:bodyPr/>
        <a:lstStyle/>
        <a:p>
          <a:pPr>
            <a:lnSpc>
              <a:spcPct val="100000"/>
            </a:lnSpc>
          </a:pPr>
          <a:r>
            <a:rPr lang="da-DK" noProof="0" dirty="0"/>
            <a:t>Let transport: Elbiler, </a:t>
          </a:r>
          <a:r>
            <a:rPr lang="da-DK" noProof="0" dirty="0" err="1"/>
            <a:t>hybridsbiler</a:t>
          </a:r>
          <a:r>
            <a:rPr lang="da-DK" noProof="0" dirty="0"/>
            <a:t>, </a:t>
          </a:r>
          <a:r>
            <a:rPr lang="da-DK" noProof="0" dirty="0" err="1"/>
            <a:t>brænselceller</a:t>
          </a:r>
          <a:r>
            <a:rPr lang="da-DK" noProof="0" dirty="0"/>
            <a:t>, range </a:t>
          </a:r>
          <a:r>
            <a:rPr lang="da-DK" noProof="0" dirty="0" err="1"/>
            <a:t>extender</a:t>
          </a:r>
          <a:r>
            <a:rPr lang="da-DK" noProof="0" dirty="0"/>
            <a:t>, infrastruktur til ladning mv.</a:t>
          </a:r>
        </a:p>
      </dgm:t>
    </dgm:pt>
    <dgm:pt modelId="{7726134F-EB39-4B65-83D9-9E5FC9B8B47D}" type="parTrans" cxnId="{62B47896-528A-40C2-9A50-F6F8F9971DF8}">
      <dgm:prSet/>
      <dgm:spPr/>
      <dgm:t>
        <a:bodyPr/>
        <a:lstStyle/>
        <a:p>
          <a:endParaRPr lang="en-US"/>
        </a:p>
      </dgm:t>
    </dgm:pt>
    <dgm:pt modelId="{868DBCBB-AA90-4179-9909-9787CE0FE7F5}" type="sibTrans" cxnId="{62B47896-528A-40C2-9A50-F6F8F9971DF8}">
      <dgm:prSet/>
      <dgm:spPr/>
      <dgm:t>
        <a:bodyPr/>
        <a:lstStyle/>
        <a:p>
          <a:endParaRPr lang="en-US"/>
        </a:p>
      </dgm:t>
    </dgm:pt>
    <dgm:pt modelId="{45809EE0-DF72-48A2-8D80-20B85BC13239}">
      <dgm:prSet/>
      <dgm:spPr/>
      <dgm:t>
        <a:bodyPr/>
        <a:lstStyle/>
        <a:p>
          <a:pPr>
            <a:lnSpc>
              <a:spcPct val="100000"/>
            </a:lnSpc>
          </a:pPr>
          <a:r>
            <a:rPr lang="en-US" dirty="0"/>
            <a:t>Droner </a:t>
          </a:r>
          <a:r>
            <a:rPr lang="da-DK" noProof="0" dirty="0"/>
            <a:t>og robotter til varetransport, overvågning og diagnosticering på miljø- og energiområdet</a:t>
          </a:r>
          <a:r>
            <a:rPr lang="en-US" dirty="0"/>
            <a:t>.</a:t>
          </a:r>
        </a:p>
      </dgm:t>
    </dgm:pt>
    <dgm:pt modelId="{D80A98F7-6400-4441-86C0-A6F31F723C13}" type="parTrans" cxnId="{61475DD5-217F-47B2-94FE-2487E23BFD43}">
      <dgm:prSet/>
      <dgm:spPr/>
      <dgm:t>
        <a:bodyPr/>
        <a:lstStyle/>
        <a:p>
          <a:endParaRPr lang="en-US"/>
        </a:p>
      </dgm:t>
    </dgm:pt>
    <dgm:pt modelId="{A77BB388-F387-4A5C-B15E-95BCDA957553}" type="sibTrans" cxnId="{61475DD5-217F-47B2-94FE-2487E23BFD43}">
      <dgm:prSet/>
      <dgm:spPr/>
      <dgm:t>
        <a:bodyPr/>
        <a:lstStyle/>
        <a:p>
          <a:endParaRPr lang="en-US"/>
        </a:p>
      </dgm:t>
    </dgm:pt>
    <dgm:pt modelId="{18DF672C-6B56-4733-BE45-4E55433558BB}">
      <dgm:prSet/>
      <dgm:spPr/>
      <dgm:t>
        <a:bodyPr/>
        <a:lstStyle/>
        <a:p>
          <a:pPr>
            <a:lnSpc>
              <a:spcPct val="100000"/>
            </a:lnSpc>
          </a:pPr>
          <a:r>
            <a:rPr lang="da-DK" noProof="0" dirty="0"/>
            <a:t>Energibesparelser ved lette konstruktioner og nye materialer samt forbedret logistik og forsyningskæder </a:t>
          </a:r>
        </a:p>
      </dgm:t>
    </dgm:pt>
    <dgm:pt modelId="{1876159F-1445-45BA-B834-6F4BFAF6260B}" type="parTrans" cxnId="{D59179D0-7DF9-4D65-986A-99FE2482F0A1}">
      <dgm:prSet/>
      <dgm:spPr/>
      <dgm:t>
        <a:bodyPr/>
        <a:lstStyle/>
        <a:p>
          <a:endParaRPr lang="en-US"/>
        </a:p>
      </dgm:t>
    </dgm:pt>
    <dgm:pt modelId="{F1D60408-AC08-4EA6-B233-3DF8345D899F}" type="sibTrans" cxnId="{D59179D0-7DF9-4D65-986A-99FE2482F0A1}">
      <dgm:prSet/>
      <dgm:spPr/>
      <dgm:t>
        <a:bodyPr/>
        <a:lstStyle/>
        <a:p>
          <a:endParaRPr lang="en-US"/>
        </a:p>
      </dgm:t>
    </dgm:pt>
    <dgm:pt modelId="{08926C1A-60A4-46BC-A7AE-2F8FBB41A904}">
      <dgm:prSet/>
      <dgm:spPr/>
      <dgm:t>
        <a:bodyPr/>
        <a:lstStyle/>
        <a:p>
          <a:pPr>
            <a:lnSpc>
              <a:spcPct val="100000"/>
            </a:lnSpc>
          </a:pPr>
          <a:r>
            <a:rPr lang="da-DK" dirty="0"/>
            <a:t>AI til intelligent trafikstyring, grøn kørselsadfærd, autonomi og support til føreren. </a:t>
          </a:r>
        </a:p>
      </dgm:t>
    </dgm:pt>
    <dgm:pt modelId="{3E99B2C3-4775-44E2-9E45-5C4083D2A2F3}" type="parTrans" cxnId="{900DB6CA-D1A2-4682-9477-4568F9F7AFA1}">
      <dgm:prSet/>
      <dgm:spPr/>
      <dgm:t>
        <a:bodyPr/>
        <a:lstStyle/>
        <a:p>
          <a:endParaRPr lang="da-DK"/>
        </a:p>
      </dgm:t>
    </dgm:pt>
    <dgm:pt modelId="{A2AF923B-ACF8-46A3-BF3A-65A890C53547}" type="sibTrans" cxnId="{900DB6CA-D1A2-4682-9477-4568F9F7AFA1}">
      <dgm:prSet/>
      <dgm:spPr/>
      <dgm:t>
        <a:bodyPr/>
        <a:lstStyle/>
        <a:p>
          <a:endParaRPr lang="da-DK"/>
        </a:p>
      </dgm:t>
    </dgm:pt>
    <dgm:pt modelId="{89A7DB9F-F9DE-4891-97C4-377927711E64}">
      <dgm:prSet/>
      <dgm:spPr/>
      <dgm:t>
        <a:bodyPr/>
        <a:lstStyle/>
        <a:p>
          <a:pPr>
            <a:lnSpc>
              <a:spcPct val="100000"/>
            </a:lnSpc>
          </a:pPr>
          <a:r>
            <a:rPr lang="da-DK" dirty="0"/>
            <a:t>Brugeren af teknologi, adfærd </a:t>
          </a:r>
          <a:r>
            <a:rPr lang="da-DK"/>
            <a:t>og hverdagspraksis.</a:t>
          </a:r>
        </a:p>
      </dgm:t>
    </dgm:pt>
    <dgm:pt modelId="{3EA83FAE-6503-4B22-AC09-87CF8C86961C}" type="parTrans" cxnId="{ECB3B948-04B2-4C00-B5C7-807A6D7F294D}">
      <dgm:prSet/>
      <dgm:spPr/>
      <dgm:t>
        <a:bodyPr/>
        <a:lstStyle/>
        <a:p>
          <a:endParaRPr lang="da-DK"/>
        </a:p>
      </dgm:t>
    </dgm:pt>
    <dgm:pt modelId="{8D5A5564-372E-480D-9854-90000873D6DA}" type="sibTrans" cxnId="{ECB3B948-04B2-4C00-B5C7-807A6D7F294D}">
      <dgm:prSet/>
      <dgm:spPr/>
      <dgm:t>
        <a:bodyPr/>
        <a:lstStyle/>
        <a:p>
          <a:endParaRPr lang="da-DK"/>
        </a:p>
      </dgm:t>
    </dgm:pt>
    <dgm:pt modelId="{141FA8C4-0D22-47DF-AFCB-BEEF1C3022C8}" type="pres">
      <dgm:prSet presAssocID="{2117C08C-0F49-4344-94CF-8E9B481D86CE}" presName="root" presStyleCnt="0">
        <dgm:presLayoutVars>
          <dgm:dir/>
          <dgm:resizeHandles val="exact"/>
        </dgm:presLayoutVars>
      </dgm:prSet>
      <dgm:spPr/>
    </dgm:pt>
    <dgm:pt modelId="{E2093C57-0151-4F2B-AA72-E46CEB86B8CD}" type="pres">
      <dgm:prSet presAssocID="{1A7A02A8-2E91-4F0A-9CEB-67CDCC89D37B}" presName="compNode" presStyleCnt="0"/>
      <dgm:spPr/>
    </dgm:pt>
    <dgm:pt modelId="{8BB4614B-D4AA-4C82-9F56-E0D21CA005FE}" type="pres">
      <dgm:prSet presAssocID="{1A7A02A8-2E91-4F0A-9CEB-67CDCC89D37B}" presName="bgRect" presStyleLbl="bgShp" presStyleIdx="0" presStyleCnt="6"/>
      <dgm:spPr/>
    </dgm:pt>
    <dgm:pt modelId="{5F3EF3A7-ABA3-442D-8520-2219FA742BF3}" type="pres">
      <dgm:prSet presAssocID="{1A7A02A8-2E91-4F0A-9CEB-67CDCC89D37B}" presName="iconRect" presStyleLbl="node1" presStyleIdx="0" presStyleCnt="6"/>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Dump truck"/>
        </a:ext>
      </dgm:extLst>
    </dgm:pt>
    <dgm:pt modelId="{91400DC4-03B1-4B0F-ACAE-E58EC377FB10}" type="pres">
      <dgm:prSet presAssocID="{1A7A02A8-2E91-4F0A-9CEB-67CDCC89D37B}" presName="spaceRect" presStyleCnt="0"/>
      <dgm:spPr/>
    </dgm:pt>
    <dgm:pt modelId="{CBEB5C41-4B6E-4048-AEBC-D56C20DD4A12}" type="pres">
      <dgm:prSet presAssocID="{1A7A02A8-2E91-4F0A-9CEB-67CDCC89D37B}" presName="parTx" presStyleLbl="revTx" presStyleIdx="0" presStyleCnt="6">
        <dgm:presLayoutVars>
          <dgm:chMax val="0"/>
          <dgm:chPref val="0"/>
        </dgm:presLayoutVars>
      </dgm:prSet>
      <dgm:spPr/>
    </dgm:pt>
    <dgm:pt modelId="{8D0A75B3-41E9-4C7A-8C40-0908182F5B3B}" type="pres">
      <dgm:prSet presAssocID="{FC19435E-EB78-4E61-858F-1D97DAAFFB33}" presName="sibTrans" presStyleCnt="0"/>
      <dgm:spPr/>
    </dgm:pt>
    <dgm:pt modelId="{EDAC0804-8EEE-48E9-8F2D-F38D17F585B0}" type="pres">
      <dgm:prSet presAssocID="{23684DF7-10D3-4146-9730-663D50B79F4F}" presName="compNode" presStyleCnt="0"/>
      <dgm:spPr/>
    </dgm:pt>
    <dgm:pt modelId="{C7C6FD6C-C567-4B58-A3BB-5C30CDD52E17}" type="pres">
      <dgm:prSet presAssocID="{23684DF7-10D3-4146-9730-663D50B79F4F}" presName="bgRect" presStyleLbl="bgShp" presStyleIdx="1" presStyleCnt="6"/>
      <dgm:spPr/>
    </dgm:pt>
    <dgm:pt modelId="{3162D89A-4B7D-4EF5-A740-6F9940172C62}" type="pres">
      <dgm:prSet presAssocID="{23684DF7-10D3-4146-9730-663D50B79F4F}" presName="iconRect" presStyleLbl="node1" presStyleIdx="1" presStyleCnt="6"/>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Electric Car"/>
        </a:ext>
      </dgm:extLst>
    </dgm:pt>
    <dgm:pt modelId="{F94424FE-3E14-4683-B0F0-0B53BC2322D5}" type="pres">
      <dgm:prSet presAssocID="{23684DF7-10D3-4146-9730-663D50B79F4F}" presName="spaceRect" presStyleCnt="0"/>
      <dgm:spPr/>
    </dgm:pt>
    <dgm:pt modelId="{2452BFED-0553-4E12-89F6-20F298CECE79}" type="pres">
      <dgm:prSet presAssocID="{23684DF7-10D3-4146-9730-663D50B79F4F}" presName="parTx" presStyleLbl="revTx" presStyleIdx="1" presStyleCnt="6">
        <dgm:presLayoutVars>
          <dgm:chMax val="0"/>
          <dgm:chPref val="0"/>
        </dgm:presLayoutVars>
      </dgm:prSet>
      <dgm:spPr/>
    </dgm:pt>
    <dgm:pt modelId="{7F14804B-DED8-4C97-A5FB-970F5D853AAE}" type="pres">
      <dgm:prSet presAssocID="{868DBCBB-AA90-4179-9909-9787CE0FE7F5}" presName="sibTrans" presStyleCnt="0"/>
      <dgm:spPr/>
    </dgm:pt>
    <dgm:pt modelId="{BA2CC502-261A-40E0-99EA-1F7730EE629A}" type="pres">
      <dgm:prSet presAssocID="{45809EE0-DF72-48A2-8D80-20B85BC13239}" presName="compNode" presStyleCnt="0"/>
      <dgm:spPr/>
    </dgm:pt>
    <dgm:pt modelId="{B5C2E581-DFC2-4D73-9CBD-5BDA9AF895C3}" type="pres">
      <dgm:prSet presAssocID="{45809EE0-DF72-48A2-8D80-20B85BC13239}" presName="bgRect" presStyleLbl="bgShp" presStyleIdx="2" presStyleCnt="6"/>
      <dgm:spPr/>
    </dgm:pt>
    <dgm:pt modelId="{0AF41D8E-304D-4794-B306-B352DD21405A}" type="pres">
      <dgm:prSet presAssocID="{45809EE0-DF72-48A2-8D80-20B85BC13239}" presName="iconRect" presStyleLbl="node1" presStyleIdx="2" presStyleCnt="6"/>
      <dgm:spPr>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descr="Helikopter med 4 propeller med massiv udfyldning"/>
        </a:ext>
      </dgm:extLst>
    </dgm:pt>
    <dgm:pt modelId="{FFB027F9-9A5B-4BC6-8130-A7672905BCC9}" type="pres">
      <dgm:prSet presAssocID="{45809EE0-DF72-48A2-8D80-20B85BC13239}" presName="spaceRect" presStyleCnt="0"/>
      <dgm:spPr/>
    </dgm:pt>
    <dgm:pt modelId="{7B13C266-7A43-4623-9A73-DACBCE5B391A}" type="pres">
      <dgm:prSet presAssocID="{45809EE0-DF72-48A2-8D80-20B85BC13239}" presName="parTx" presStyleLbl="revTx" presStyleIdx="2" presStyleCnt="6">
        <dgm:presLayoutVars>
          <dgm:chMax val="0"/>
          <dgm:chPref val="0"/>
        </dgm:presLayoutVars>
      </dgm:prSet>
      <dgm:spPr/>
    </dgm:pt>
    <dgm:pt modelId="{C588D0A7-FB0E-46A3-A1BF-66883BE5CFE3}" type="pres">
      <dgm:prSet presAssocID="{A77BB388-F387-4A5C-B15E-95BCDA957553}" presName="sibTrans" presStyleCnt="0"/>
      <dgm:spPr/>
    </dgm:pt>
    <dgm:pt modelId="{60AE1BB8-8E05-4A69-94AB-703F49C78346}" type="pres">
      <dgm:prSet presAssocID="{18DF672C-6B56-4733-BE45-4E55433558BB}" presName="compNode" presStyleCnt="0"/>
      <dgm:spPr/>
    </dgm:pt>
    <dgm:pt modelId="{941B5402-40B0-416B-9DF1-62884B2374ED}" type="pres">
      <dgm:prSet presAssocID="{18DF672C-6B56-4733-BE45-4E55433558BB}" presName="bgRect" presStyleLbl="bgShp" presStyleIdx="3" presStyleCnt="6" custLinFactNeighborY="197"/>
      <dgm:spPr/>
    </dgm:pt>
    <dgm:pt modelId="{70621C5C-9F05-4D2D-8185-2783A84BC977}" type="pres">
      <dgm:prSet presAssocID="{18DF672C-6B56-4733-BE45-4E55433558BB}" presName="iconRect" presStyleLbl="node1" presStyleIdx="3" presStyleCnt="6"/>
      <dgm:spPr>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dgm:spPr>
      <dgm:extLst>
        <a:ext uri="{E40237B7-FDA0-4F09-8148-C483321AD2D9}">
          <dgm14:cNvPr xmlns:dgm14="http://schemas.microsoft.com/office/drawing/2010/diagram" id="0" name="" descr="Forbundet med massiv udfyldning"/>
        </a:ext>
      </dgm:extLst>
    </dgm:pt>
    <dgm:pt modelId="{AEFB93C8-F285-426C-B710-E904A8FF273F}" type="pres">
      <dgm:prSet presAssocID="{18DF672C-6B56-4733-BE45-4E55433558BB}" presName="spaceRect" presStyleCnt="0"/>
      <dgm:spPr/>
    </dgm:pt>
    <dgm:pt modelId="{DFE651D3-4814-432C-930D-8D8DFFBA7592}" type="pres">
      <dgm:prSet presAssocID="{18DF672C-6B56-4733-BE45-4E55433558BB}" presName="parTx" presStyleLbl="revTx" presStyleIdx="3" presStyleCnt="6">
        <dgm:presLayoutVars>
          <dgm:chMax val="0"/>
          <dgm:chPref val="0"/>
        </dgm:presLayoutVars>
      </dgm:prSet>
      <dgm:spPr/>
    </dgm:pt>
    <dgm:pt modelId="{AC5C4C4F-1C09-400C-9D15-F94F418C5573}" type="pres">
      <dgm:prSet presAssocID="{F1D60408-AC08-4EA6-B233-3DF8345D899F}" presName="sibTrans" presStyleCnt="0"/>
      <dgm:spPr/>
    </dgm:pt>
    <dgm:pt modelId="{28492083-BACE-4E8F-8396-338B5254255F}" type="pres">
      <dgm:prSet presAssocID="{08926C1A-60A4-46BC-A7AE-2F8FBB41A904}" presName="compNode" presStyleCnt="0"/>
      <dgm:spPr/>
    </dgm:pt>
    <dgm:pt modelId="{3877B6B4-F1D7-44BB-B16E-42C3EB188374}" type="pres">
      <dgm:prSet presAssocID="{08926C1A-60A4-46BC-A7AE-2F8FBB41A904}" presName="bgRect" presStyleLbl="bgShp" presStyleIdx="4" presStyleCnt="6"/>
      <dgm:spPr/>
    </dgm:pt>
    <dgm:pt modelId="{D7796668-AC21-4F3A-A906-DCCFB2DBD622}" type="pres">
      <dgm:prSet presAssocID="{08926C1A-60A4-46BC-A7AE-2F8FBB41A904}" presName="iconRect" presStyleLbl="node1" presStyleIdx="4" presStyleCnt="6"/>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a:blipFill>
      </dgm:spPr>
      <dgm:extLst>
        <a:ext uri="{E40237B7-FDA0-4F09-8148-C483321AD2D9}">
          <dgm14:cNvPr xmlns:dgm14="http://schemas.microsoft.com/office/drawing/2010/diagram" id="0" name="" descr="Trafiklys med massiv udfyldning"/>
        </a:ext>
      </dgm:extLst>
    </dgm:pt>
    <dgm:pt modelId="{1D828398-F5A8-48B1-A9CE-1BBD1F79A04D}" type="pres">
      <dgm:prSet presAssocID="{08926C1A-60A4-46BC-A7AE-2F8FBB41A904}" presName="spaceRect" presStyleCnt="0"/>
      <dgm:spPr/>
    </dgm:pt>
    <dgm:pt modelId="{1A285899-A0EB-43AB-B1D6-E8F4D362FB33}" type="pres">
      <dgm:prSet presAssocID="{08926C1A-60A4-46BC-A7AE-2F8FBB41A904}" presName="parTx" presStyleLbl="revTx" presStyleIdx="4" presStyleCnt="6">
        <dgm:presLayoutVars>
          <dgm:chMax val="0"/>
          <dgm:chPref val="0"/>
        </dgm:presLayoutVars>
      </dgm:prSet>
      <dgm:spPr/>
    </dgm:pt>
    <dgm:pt modelId="{48BBB7AD-B1C1-495C-A077-548F4EEE2788}" type="pres">
      <dgm:prSet presAssocID="{A2AF923B-ACF8-46A3-BF3A-65A890C53547}" presName="sibTrans" presStyleCnt="0"/>
      <dgm:spPr/>
    </dgm:pt>
    <dgm:pt modelId="{DD08967F-AE74-4CFC-AFE1-325C822EA48F}" type="pres">
      <dgm:prSet presAssocID="{89A7DB9F-F9DE-4891-97C4-377927711E64}" presName="compNode" presStyleCnt="0"/>
      <dgm:spPr/>
    </dgm:pt>
    <dgm:pt modelId="{1508AFB5-1DD8-41A4-B122-11812F304DB2}" type="pres">
      <dgm:prSet presAssocID="{89A7DB9F-F9DE-4891-97C4-377927711E64}" presName="bgRect" presStyleLbl="bgShp" presStyleIdx="5" presStyleCnt="6"/>
      <dgm:spPr/>
    </dgm:pt>
    <dgm:pt modelId="{2638C1EF-C6EC-4490-9993-B05E161F4F81}" type="pres">
      <dgm:prSet presAssocID="{89A7DB9F-F9DE-4891-97C4-377927711E64}" presName="iconRect" presStyleLbl="node1" presStyleIdx="5" presStyleCnt="6"/>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a:blipFill>
      </dgm:spPr>
      <dgm:extLst>
        <a:ext uri="{E40237B7-FDA0-4F09-8148-C483321AD2D9}">
          <dgm14:cNvPr xmlns:dgm14="http://schemas.microsoft.com/office/drawing/2010/diagram" id="0" name="" descr="Mental tilstand med massiv udfyldning"/>
        </a:ext>
      </dgm:extLst>
    </dgm:pt>
    <dgm:pt modelId="{693959C8-9846-4AD7-A2A1-C2445FA6C913}" type="pres">
      <dgm:prSet presAssocID="{89A7DB9F-F9DE-4891-97C4-377927711E64}" presName="spaceRect" presStyleCnt="0"/>
      <dgm:spPr/>
    </dgm:pt>
    <dgm:pt modelId="{F771DE68-A180-4849-8756-ED46D6DE9A9E}" type="pres">
      <dgm:prSet presAssocID="{89A7DB9F-F9DE-4891-97C4-377927711E64}" presName="parTx" presStyleLbl="revTx" presStyleIdx="5" presStyleCnt="6">
        <dgm:presLayoutVars>
          <dgm:chMax val="0"/>
          <dgm:chPref val="0"/>
        </dgm:presLayoutVars>
      </dgm:prSet>
      <dgm:spPr/>
    </dgm:pt>
  </dgm:ptLst>
  <dgm:cxnLst>
    <dgm:cxn modelId="{972A2207-C7CE-4EBC-A9E7-84D91F2664C1}" type="presOf" srcId="{1A7A02A8-2E91-4F0A-9CEB-67CDCC89D37B}" destId="{CBEB5C41-4B6E-4048-AEBC-D56C20DD4A12}" srcOrd="0" destOrd="0" presId="urn:microsoft.com/office/officeart/2018/2/layout/IconVerticalSolidList"/>
    <dgm:cxn modelId="{E983C709-87FF-45DB-BE03-08A2980B8FE1}" type="presOf" srcId="{18DF672C-6B56-4733-BE45-4E55433558BB}" destId="{DFE651D3-4814-432C-930D-8D8DFFBA7592}" srcOrd="0" destOrd="0" presId="urn:microsoft.com/office/officeart/2018/2/layout/IconVerticalSolidList"/>
    <dgm:cxn modelId="{E4725C35-FE65-4F3B-957D-7CEA585E67C6}" type="presOf" srcId="{08926C1A-60A4-46BC-A7AE-2F8FBB41A904}" destId="{1A285899-A0EB-43AB-B1D6-E8F4D362FB33}" srcOrd="0" destOrd="0" presId="urn:microsoft.com/office/officeart/2018/2/layout/IconVerticalSolidList"/>
    <dgm:cxn modelId="{F826443F-EDAB-4541-8BAB-F86A274FD124}" type="presOf" srcId="{2117C08C-0F49-4344-94CF-8E9B481D86CE}" destId="{141FA8C4-0D22-47DF-AFCB-BEEF1C3022C8}" srcOrd="0" destOrd="0" presId="urn:microsoft.com/office/officeart/2018/2/layout/IconVerticalSolidList"/>
    <dgm:cxn modelId="{ECB3B948-04B2-4C00-B5C7-807A6D7F294D}" srcId="{2117C08C-0F49-4344-94CF-8E9B481D86CE}" destId="{89A7DB9F-F9DE-4891-97C4-377927711E64}" srcOrd="5" destOrd="0" parTransId="{3EA83FAE-6503-4B22-AC09-87CF8C86961C}" sibTransId="{8D5A5564-372E-480D-9854-90000873D6DA}"/>
    <dgm:cxn modelId="{217C6F76-B4AB-4020-B34C-9CCE08C78627}" type="presOf" srcId="{45809EE0-DF72-48A2-8D80-20B85BC13239}" destId="{7B13C266-7A43-4623-9A73-DACBCE5B391A}" srcOrd="0" destOrd="0" presId="urn:microsoft.com/office/officeart/2018/2/layout/IconVerticalSolidList"/>
    <dgm:cxn modelId="{62B47896-528A-40C2-9A50-F6F8F9971DF8}" srcId="{2117C08C-0F49-4344-94CF-8E9B481D86CE}" destId="{23684DF7-10D3-4146-9730-663D50B79F4F}" srcOrd="1" destOrd="0" parTransId="{7726134F-EB39-4B65-83D9-9E5FC9B8B47D}" sibTransId="{868DBCBB-AA90-4179-9909-9787CE0FE7F5}"/>
    <dgm:cxn modelId="{6D618D99-8952-4923-8081-5AEF90069F00}" srcId="{2117C08C-0F49-4344-94CF-8E9B481D86CE}" destId="{1A7A02A8-2E91-4F0A-9CEB-67CDCC89D37B}" srcOrd="0" destOrd="0" parTransId="{6F3606CF-D301-47AC-BCC1-D6FA7BCBD499}" sibTransId="{FC19435E-EB78-4E61-858F-1D97DAAFFB33}"/>
    <dgm:cxn modelId="{858C2CC5-7435-49E7-AE11-9F00BBCCD2C6}" type="presOf" srcId="{89A7DB9F-F9DE-4891-97C4-377927711E64}" destId="{F771DE68-A180-4849-8756-ED46D6DE9A9E}" srcOrd="0" destOrd="0" presId="urn:microsoft.com/office/officeart/2018/2/layout/IconVerticalSolidList"/>
    <dgm:cxn modelId="{900DB6CA-D1A2-4682-9477-4568F9F7AFA1}" srcId="{2117C08C-0F49-4344-94CF-8E9B481D86CE}" destId="{08926C1A-60A4-46BC-A7AE-2F8FBB41A904}" srcOrd="4" destOrd="0" parTransId="{3E99B2C3-4775-44E2-9E45-5C4083D2A2F3}" sibTransId="{A2AF923B-ACF8-46A3-BF3A-65A890C53547}"/>
    <dgm:cxn modelId="{47BAE3CF-E8F6-4032-A7A4-47A51FA21F22}" type="presOf" srcId="{23684DF7-10D3-4146-9730-663D50B79F4F}" destId="{2452BFED-0553-4E12-89F6-20F298CECE79}" srcOrd="0" destOrd="0" presId="urn:microsoft.com/office/officeart/2018/2/layout/IconVerticalSolidList"/>
    <dgm:cxn modelId="{D59179D0-7DF9-4D65-986A-99FE2482F0A1}" srcId="{2117C08C-0F49-4344-94CF-8E9B481D86CE}" destId="{18DF672C-6B56-4733-BE45-4E55433558BB}" srcOrd="3" destOrd="0" parTransId="{1876159F-1445-45BA-B834-6F4BFAF6260B}" sibTransId="{F1D60408-AC08-4EA6-B233-3DF8345D899F}"/>
    <dgm:cxn modelId="{61475DD5-217F-47B2-94FE-2487E23BFD43}" srcId="{2117C08C-0F49-4344-94CF-8E9B481D86CE}" destId="{45809EE0-DF72-48A2-8D80-20B85BC13239}" srcOrd="2" destOrd="0" parTransId="{D80A98F7-6400-4441-86C0-A6F31F723C13}" sibTransId="{A77BB388-F387-4A5C-B15E-95BCDA957553}"/>
    <dgm:cxn modelId="{665DC265-2E93-43A6-87E0-AADE1B3196A5}" type="presParOf" srcId="{141FA8C4-0D22-47DF-AFCB-BEEF1C3022C8}" destId="{E2093C57-0151-4F2B-AA72-E46CEB86B8CD}" srcOrd="0" destOrd="0" presId="urn:microsoft.com/office/officeart/2018/2/layout/IconVerticalSolidList"/>
    <dgm:cxn modelId="{CEFFB93E-952A-4083-8D57-630BA60B7CC2}" type="presParOf" srcId="{E2093C57-0151-4F2B-AA72-E46CEB86B8CD}" destId="{8BB4614B-D4AA-4C82-9F56-E0D21CA005FE}" srcOrd="0" destOrd="0" presId="urn:microsoft.com/office/officeart/2018/2/layout/IconVerticalSolidList"/>
    <dgm:cxn modelId="{5E8DD4E8-8710-45AC-B4C7-25F2B64843E4}" type="presParOf" srcId="{E2093C57-0151-4F2B-AA72-E46CEB86B8CD}" destId="{5F3EF3A7-ABA3-442D-8520-2219FA742BF3}" srcOrd="1" destOrd="0" presId="urn:microsoft.com/office/officeart/2018/2/layout/IconVerticalSolidList"/>
    <dgm:cxn modelId="{CFA466F0-750D-42C2-ACF4-AF7A17C12AB3}" type="presParOf" srcId="{E2093C57-0151-4F2B-AA72-E46CEB86B8CD}" destId="{91400DC4-03B1-4B0F-ACAE-E58EC377FB10}" srcOrd="2" destOrd="0" presId="urn:microsoft.com/office/officeart/2018/2/layout/IconVerticalSolidList"/>
    <dgm:cxn modelId="{F8DA7E4B-643D-4E76-9E22-5B853CB6B92F}" type="presParOf" srcId="{E2093C57-0151-4F2B-AA72-E46CEB86B8CD}" destId="{CBEB5C41-4B6E-4048-AEBC-D56C20DD4A12}" srcOrd="3" destOrd="0" presId="urn:microsoft.com/office/officeart/2018/2/layout/IconVerticalSolidList"/>
    <dgm:cxn modelId="{11C75514-430A-4DA9-99DA-AF1CF9492A94}" type="presParOf" srcId="{141FA8C4-0D22-47DF-AFCB-BEEF1C3022C8}" destId="{8D0A75B3-41E9-4C7A-8C40-0908182F5B3B}" srcOrd="1" destOrd="0" presId="urn:microsoft.com/office/officeart/2018/2/layout/IconVerticalSolidList"/>
    <dgm:cxn modelId="{0AEC1740-491F-4001-8EF4-09732D05FD45}" type="presParOf" srcId="{141FA8C4-0D22-47DF-AFCB-BEEF1C3022C8}" destId="{EDAC0804-8EEE-48E9-8F2D-F38D17F585B0}" srcOrd="2" destOrd="0" presId="urn:microsoft.com/office/officeart/2018/2/layout/IconVerticalSolidList"/>
    <dgm:cxn modelId="{44DAE9BB-6C45-41F5-BE4D-35E572581019}" type="presParOf" srcId="{EDAC0804-8EEE-48E9-8F2D-F38D17F585B0}" destId="{C7C6FD6C-C567-4B58-A3BB-5C30CDD52E17}" srcOrd="0" destOrd="0" presId="urn:microsoft.com/office/officeart/2018/2/layout/IconVerticalSolidList"/>
    <dgm:cxn modelId="{E00A01A2-B446-439F-8E81-720121A80C2C}" type="presParOf" srcId="{EDAC0804-8EEE-48E9-8F2D-F38D17F585B0}" destId="{3162D89A-4B7D-4EF5-A740-6F9940172C62}" srcOrd="1" destOrd="0" presId="urn:microsoft.com/office/officeart/2018/2/layout/IconVerticalSolidList"/>
    <dgm:cxn modelId="{9A41BA3B-DD76-410F-A725-FDA5CBE5B9EB}" type="presParOf" srcId="{EDAC0804-8EEE-48E9-8F2D-F38D17F585B0}" destId="{F94424FE-3E14-4683-B0F0-0B53BC2322D5}" srcOrd="2" destOrd="0" presId="urn:microsoft.com/office/officeart/2018/2/layout/IconVerticalSolidList"/>
    <dgm:cxn modelId="{3D386A64-CFB9-4C53-8329-35BD77C1AC26}" type="presParOf" srcId="{EDAC0804-8EEE-48E9-8F2D-F38D17F585B0}" destId="{2452BFED-0553-4E12-89F6-20F298CECE79}" srcOrd="3" destOrd="0" presId="urn:microsoft.com/office/officeart/2018/2/layout/IconVerticalSolidList"/>
    <dgm:cxn modelId="{849BDB3C-9454-4B7A-A150-0DB28F70AD62}" type="presParOf" srcId="{141FA8C4-0D22-47DF-AFCB-BEEF1C3022C8}" destId="{7F14804B-DED8-4C97-A5FB-970F5D853AAE}" srcOrd="3" destOrd="0" presId="urn:microsoft.com/office/officeart/2018/2/layout/IconVerticalSolidList"/>
    <dgm:cxn modelId="{88274BC2-9A3B-45B6-9A17-20D5163EF99F}" type="presParOf" srcId="{141FA8C4-0D22-47DF-AFCB-BEEF1C3022C8}" destId="{BA2CC502-261A-40E0-99EA-1F7730EE629A}" srcOrd="4" destOrd="0" presId="urn:microsoft.com/office/officeart/2018/2/layout/IconVerticalSolidList"/>
    <dgm:cxn modelId="{5EDD2F77-1AEF-485D-A55A-39F258B3B560}" type="presParOf" srcId="{BA2CC502-261A-40E0-99EA-1F7730EE629A}" destId="{B5C2E581-DFC2-4D73-9CBD-5BDA9AF895C3}" srcOrd="0" destOrd="0" presId="urn:microsoft.com/office/officeart/2018/2/layout/IconVerticalSolidList"/>
    <dgm:cxn modelId="{A17D0A49-3D30-45B5-8ECF-AFDA7379D576}" type="presParOf" srcId="{BA2CC502-261A-40E0-99EA-1F7730EE629A}" destId="{0AF41D8E-304D-4794-B306-B352DD21405A}" srcOrd="1" destOrd="0" presId="urn:microsoft.com/office/officeart/2018/2/layout/IconVerticalSolidList"/>
    <dgm:cxn modelId="{1E51E223-9246-4B93-B43A-C39F9F2FBE6A}" type="presParOf" srcId="{BA2CC502-261A-40E0-99EA-1F7730EE629A}" destId="{FFB027F9-9A5B-4BC6-8130-A7672905BCC9}" srcOrd="2" destOrd="0" presId="urn:microsoft.com/office/officeart/2018/2/layout/IconVerticalSolidList"/>
    <dgm:cxn modelId="{8D020D2F-1C5E-44BC-AF7A-D40645EFE98E}" type="presParOf" srcId="{BA2CC502-261A-40E0-99EA-1F7730EE629A}" destId="{7B13C266-7A43-4623-9A73-DACBCE5B391A}" srcOrd="3" destOrd="0" presId="urn:microsoft.com/office/officeart/2018/2/layout/IconVerticalSolidList"/>
    <dgm:cxn modelId="{0B55E4A2-2CB8-42AA-B894-34BF14FF30AB}" type="presParOf" srcId="{141FA8C4-0D22-47DF-AFCB-BEEF1C3022C8}" destId="{C588D0A7-FB0E-46A3-A1BF-66883BE5CFE3}" srcOrd="5" destOrd="0" presId="urn:microsoft.com/office/officeart/2018/2/layout/IconVerticalSolidList"/>
    <dgm:cxn modelId="{981CB6C5-B14E-440E-AB51-9D9AEC396F73}" type="presParOf" srcId="{141FA8C4-0D22-47DF-AFCB-BEEF1C3022C8}" destId="{60AE1BB8-8E05-4A69-94AB-703F49C78346}" srcOrd="6" destOrd="0" presId="urn:microsoft.com/office/officeart/2018/2/layout/IconVerticalSolidList"/>
    <dgm:cxn modelId="{28936812-F9C7-4418-89C9-1DFC10B6D2EB}" type="presParOf" srcId="{60AE1BB8-8E05-4A69-94AB-703F49C78346}" destId="{941B5402-40B0-416B-9DF1-62884B2374ED}" srcOrd="0" destOrd="0" presId="urn:microsoft.com/office/officeart/2018/2/layout/IconVerticalSolidList"/>
    <dgm:cxn modelId="{63314A6E-EED5-4059-A8F6-5F5D5FB5544D}" type="presParOf" srcId="{60AE1BB8-8E05-4A69-94AB-703F49C78346}" destId="{70621C5C-9F05-4D2D-8185-2783A84BC977}" srcOrd="1" destOrd="0" presId="urn:microsoft.com/office/officeart/2018/2/layout/IconVerticalSolidList"/>
    <dgm:cxn modelId="{363C3C37-2C30-4DE5-9744-BE176D1F4BE5}" type="presParOf" srcId="{60AE1BB8-8E05-4A69-94AB-703F49C78346}" destId="{AEFB93C8-F285-426C-B710-E904A8FF273F}" srcOrd="2" destOrd="0" presId="urn:microsoft.com/office/officeart/2018/2/layout/IconVerticalSolidList"/>
    <dgm:cxn modelId="{A7BBBE0A-9EAA-44C3-9B83-755B0D4C1C15}" type="presParOf" srcId="{60AE1BB8-8E05-4A69-94AB-703F49C78346}" destId="{DFE651D3-4814-432C-930D-8D8DFFBA7592}" srcOrd="3" destOrd="0" presId="urn:microsoft.com/office/officeart/2018/2/layout/IconVerticalSolidList"/>
    <dgm:cxn modelId="{906454AD-09BF-4A79-B26C-F3A841465DE3}" type="presParOf" srcId="{141FA8C4-0D22-47DF-AFCB-BEEF1C3022C8}" destId="{AC5C4C4F-1C09-400C-9D15-F94F418C5573}" srcOrd="7" destOrd="0" presId="urn:microsoft.com/office/officeart/2018/2/layout/IconVerticalSolidList"/>
    <dgm:cxn modelId="{FDC5FA95-2C49-4BB7-A8C0-ECD806E2284F}" type="presParOf" srcId="{141FA8C4-0D22-47DF-AFCB-BEEF1C3022C8}" destId="{28492083-BACE-4E8F-8396-338B5254255F}" srcOrd="8" destOrd="0" presId="urn:microsoft.com/office/officeart/2018/2/layout/IconVerticalSolidList"/>
    <dgm:cxn modelId="{468D7420-8C6C-494E-8864-94DA945D868E}" type="presParOf" srcId="{28492083-BACE-4E8F-8396-338B5254255F}" destId="{3877B6B4-F1D7-44BB-B16E-42C3EB188374}" srcOrd="0" destOrd="0" presId="urn:microsoft.com/office/officeart/2018/2/layout/IconVerticalSolidList"/>
    <dgm:cxn modelId="{0B027A5A-D955-4737-950C-AC8762EFBC8D}" type="presParOf" srcId="{28492083-BACE-4E8F-8396-338B5254255F}" destId="{D7796668-AC21-4F3A-A906-DCCFB2DBD622}" srcOrd="1" destOrd="0" presId="urn:microsoft.com/office/officeart/2018/2/layout/IconVerticalSolidList"/>
    <dgm:cxn modelId="{FC6AEB13-F890-4BD7-A8B1-604DC3CEB00C}" type="presParOf" srcId="{28492083-BACE-4E8F-8396-338B5254255F}" destId="{1D828398-F5A8-48B1-A9CE-1BBD1F79A04D}" srcOrd="2" destOrd="0" presId="urn:microsoft.com/office/officeart/2018/2/layout/IconVerticalSolidList"/>
    <dgm:cxn modelId="{20F3DA3F-CA76-4C03-8B03-FA85598C6BDD}" type="presParOf" srcId="{28492083-BACE-4E8F-8396-338B5254255F}" destId="{1A285899-A0EB-43AB-B1D6-E8F4D362FB33}" srcOrd="3" destOrd="0" presId="urn:microsoft.com/office/officeart/2018/2/layout/IconVerticalSolidList"/>
    <dgm:cxn modelId="{ED640FB7-A5A7-407D-8E2E-6CF8A2BF5C4D}" type="presParOf" srcId="{141FA8C4-0D22-47DF-AFCB-BEEF1C3022C8}" destId="{48BBB7AD-B1C1-495C-A077-548F4EEE2788}" srcOrd="9" destOrd="0" presId="urn:microsoft.com/office/officeart/2018/2/layout/IconVerticalSolidList"/>
    <dgm:cxn modelId="{CFA7AE2F-74DC-4D06-BE07-ACD15C0A05CF}" type="presParOf" srcId="{141FA8C4-0D22-47DF-AFCB-BEEF1C3022C8}" destId="{DD08967F-AE74-4CFC-AFE1-325C822EA48F}" srcOrd="10" destOrd="0" presId="urn:microsoft.com/office/officeart/2018/2/layout/IconVerticalSolidList"/>
    <dgm:cxn modelId="{D916D349-55DC-4EFF-A6BD-A9B6309582EB}" type="presParOf" srcId="{DD08967F-AE74-4CFC-AFE1-325C822EA48F}" destId="{1508AFB5-1DD8-41A4-B122-11812F304DB2}" srcOrd="0" destOrd="0" presId="urn:microsoft.com/office/officeart/2018/2/layout/IconVerticalSolidList"/>
    <dgm:cxn modelId="{2BCAC0F8-B55F-4DC7-9AA4-B19134D4E854}" type="presParOf" srcId="{DD08967F-AE74-4CFC-AFE1-325C822EA48F}" destId="{2638C1EF-C6EC-4490-9993-B05E161F4F81}" srcOrd="1" destOrd="0" presId="urn:microsoft.com/office/officeart/2018/2/layout/IconVerticalSolidList"/>
    <dgm:cxn modelId="{2703B9B4-D6EE-4D9E-8527-0A9147AA321F}" type="presParOf" srcId="{DD08967F-AE74-4CFC-AFE1-325C822EA48F}" destId="{693959C8-9846-4AD7-A2A1-C2445FA6C913}" srcOrd="2" destOrd="0" presId="urn:microsoft.com/office/officeart/2018/2/layout/IconVerticalSolidList"/>
    <dgm:cxn modelId="{5D531F30-F6EA-4F1C-941D-29D52D577569}" type="presParOf" srcId="{DD08967F-AE74-4CFC-AFE1-325C822EA48F}" destId="{F771DE68-A180-4849-8756-ED46D6DE9A9E}"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4.xml><?xml version="1.0" encoding="utf-8"?>
<dgm:dataModel xmlns:dgm="http://schemas.openxmlformats.org/drawingml/2006/diagram" xmlns:a="http://schemas.openxmlformats.org/drawingml/2006/main">
  <dgm:ptLst>
    <dgm:pt modelId="{2117C08C-0F49-4344-94CF-8E9B481D86CE}" type="doc">
      <dgm:prSet loTypeId="urn:microsoft.com/office/officeart/2018/2/layout/IconVerticalSolidList" loCatId="icon" qsTypeId="urn:microsoft.com/office/officeart/2005/8/quickstyle/simple4" qsCatId="simple" csTypeId="urn:microsoft.com/office/officeart/2005/8/colors/accent0_3" csCatId="mainScheme" phldr="1"/>
      <dgm:spPr/>
      <dgm:t>
        <a:bodyPr/>
        <a:lstStyle/>
        <a:p>
          <a:endParaRPr lang="en-US"/>
        </a:p>
      </dgm:t>
    </dgm:pt>
    <dgm:pt modelId="{1A7A02A8-2E91-4F0A-9CEB-67CDCC89D37B}">
      <dgm:prSet/>
      <dgm:spPr/>
      <dgm:t>
        <a:bodyPr/>
        <a:lstStyle/>
        <a:p>
          <a:pPr>
            <a:lnSpc>
              <a:spcPct val="100000"/>
            </a:lnSpc>
          </a:pPr>
          <a:r>
            <a:rPr lang="da-DK" dirty="0"/>
            <a:t>Bæredygtige materialer, komponenter og processer i byggeriet samt forbedret indeklima.</a:t>
          </a:r>
          <a:endParaRPr lang="da-DK" noProof="0" dirty="0"/>
        </a:p>
      </dgm:t>
    </dgm:pt>
    <dgm:pt modelId="{6F3606CF-D301-47AC-BCC1-D6FA7BCBD499}" type="parTrans" cxnId="{6D618D99-8952-4923-8081-5AEF90069F00}">
      <dgm:prSet/>
      <dgm:spPr/>
      <dgm:t>
        <a:bodyPr/>
        <a:lstStyle/>
        <a:p>
          <a:endParaRPr lang="en-US"/>
        </a:p>
      </dgm:t>
    </dgm:pt>
    <dgm:pt modelId="{FC19435E-EB78-4E61-858F-1D97DAAFFB33}" type="sibTrans" cxnId="{6D618D99-8952-4923-8081-5AEF90069F00}">
      <dgm:prSet/>
      <dgm:spPr/>
      <dgm:t>
        <a:bodyPr/>
        <a:lstStyle/>
        <a:p>
          <a:endParaRPr lang="en-US"/>
        </a:p>
      </dgm:t>
    </dgm:pt>
    <dgm:pt modelId="{23684DF7-10D3-4146-9730-663D50B79F4F}">
      <dgm:prSet/>
      <dgm:spPr/>
      <dgm:t>
        <a:bodyPr/>
        <a:lstStyle/>
        <a:p>
          <a:pPr>
            <a:lnSpc>
              <a:spcPct val="100000"/>
            </a:lnSpc>
          </a:pPr>
          <a:r>
            <a:rPr lang="da-DK" dirty="0"/>
            <a:t>Forsyningsinfrastruktur i byer inkl. kloakker, regnvand mv.</a:t>
          </a:r>
          <a:endParaRPr lang="da-DK" noProof="0" dirty="0"/>
        </a:p>
      </dgm:t>
    </dgm:pt>
    <dgm:pt modelId="{7726134F-EB39-4B65-83D9-9E5FC9B8B47D}" type="parTrans" cxnId="{62B47896-528A-40C2-9A50-F6F8F9971DF8}">
      <dgm:prSet/>
      <dgm:spPr/>
      <dgm:t>
        <a:bodyPr/>
        <a:lstStyle/>
        <a:p>
          <a:endParaRPr lang="en-US"/>
        </a:p>
      </dgm:t>
    </dgm:pt>
    <dgm:pt modelId="{868DBCBB-AA90-4179-9909-9787CE0FE7F5}" type="sibTrans" cxnId="{62B47896-528A-40C2-9A50-F6F8F9971DF8}">
      <dgm:prSet/>
      <dgm:spPr/>
      <dgm:t>
        <a:bodyPr/>
        <a:lstStyle/>
        <a:p>
          <a:endParaRPr lang="en-US"/>
        </a:p>
      </dgm:t>
    </dgm:pt>
    <dgm:pt modelId="{45809EE0-DF72-48A2-8D80-20B85BC13239}">
      <dgm:prSet/>
      <dgm:spPr/>
      <dgm:t>
        <a:bodyPr/>
        <a:lstStyle/>
        <a:p>
          <a:pPr>
            <a:lnSpc>
              <a:spcPct val="100000"/>
            </a:lnSpc>
          </a:pPr>
          <a:r>
            <a:rPr lang="da-DK" dirty="0"/>
            <a:t>Social og økonomisk bæredygtighed, Life </a:t>
          </a:r>
          <a:r>
            <a:rPr lang="da-DK" dirty="0" err="1"/>
            <a:t>Cycle</a:t>
          </a:r>
          <a:r>
            <a:rPr lang="da-DK" dirty="0"/>
            <a:t> </a:t>
          </a:r>
          <a:r>
            <a:rPr lang="da-DK" dirty="0" err="1"/>
            <a:t>Cost</a:t>
          </a:r>
          <a:r>
            <a:rPr lang="da-DK" dirty="0"/>
            <a:t> (LCC), Life </a:t>
          </a:r>
          <a:r>
            <a:rPr lang="da-DK" dirty="0" err="1"/>
            <a:t>Cycle</a:t>
          </a:r>
          <a:r>
            <a:rPr lang="da-DK" dirty="0"/>
            <a:t> Analysis (LCA) for materialer og CO2-belastning.</a:t>
          </a:r>
          <a:endParaRPr lang="en-US" dirty="0"/>
        </a:p>
      </dgm:t>
    </dgm:pt>
    <dgm:pt modelId="{D80A98F7-6400-4441-86C0-A6F31F723C13}" type="parTrans" cxnId="{61475DD5-217F-47B2-94FE-2487E23BFD43}">
      <dgm:prSet/>
      <dgm:spPr/>
      <dgm:t>
        <a:bodyPr/>
        <a:lstStyle/>
        <a:p>
          <a:endParaRPr lang="en-US"/>
        </a:p>
      </dgm:t>
    </dgm:pt>
    <dgm:pt modelId="{A77BB388-F387-4A5C-B15E-95BCDA957553}" type="sibTrans" cxnId="{61475DD5-217F-47B2-94FE-2487E23BFD43}">
      <dgm:prSet/>
      <dgm:spPr/>
      <dgm:t>
        <a:bodyPr/>
        <a:lstStyle/>
        <a:p>
          <a:endParaRPr lang="en-US"/>
        </a:p>
      </dgm:t>
    </dgm:pt>
    <dgm:pt modelId="{18DF672C-6B56-4733-BE45-4E55433558BB}">
      <dgm:prSet/>
      <dgm:spPr/>
      <dgm:t>
        <a:bodyPr/>
        <a:lstStyle/>
        <a:p>
          <a:pPr>
            <a:lnSpc>
              <a:spcPct val="100000"/>
            </a:lnSpc>
          </a:pPr>
          <a:r>
            <a:rPr lang="da-DK"/>
            <a:t>Digitalisering og udnyttelse af data med henblik på optimering af byggeriets processer i design-, udførelses- og driftsfasen.</a:t>
          </a:r>
          <a:endParaRPr lang="da-DK" noProof="0"/>
        </a:p>
      </dgm:t>
    </dgm:pt>
    <dgm:pt modelId="{1876159F-1445-45BA-B834-6F4BFAF6260B}" type="parTrans" cxnId="{D59179D0-7DF9-4D65-986A-99FE2482F0A1}">
      <dgm:prSet/>
      <dgm:spPr/>
      <dgm:t>
        <a:bodyPr/>
        <a:lstStyle/>
        <a:p>
          <a:endParaRPr lang="en-US"/>
        </a:p>
      </dgm:t>
    </dgm:pt>
    <dgm:pt modelId="{F1D60408-AC08-4EA6-B233-3DF8345D899F}" type="sibTrans" cxnId="{D59179D0-7DF9-4D65-986A-99FE2482F0A1}">
      <dgm:prSet/>
      <dgm:spPr/>
      <dgm:t>
        <a:bodyPr/>
        <a:lstStyle/>
        <a:p>
          <a:endParaRPr lang="en-US"/>
        </a:p>
      </dgm:t>
    </dgm:pt>
    <dgm:pt modelId="{08926C1A-60A4-46BC-A7AE-2F8FBB41A904}">
      <dgm:prSet/>
      <dgm:spPr/>
      <dgm:t>
        <a:bodyPr/>
        <a:lstStyle/>
        <a:p>
          <a:pPr>
            <a:lnSpc>
              <a:spcPct val="100000"/>
            </a:lnSpc>
          </a:pPr>
          <a:r>
            <a:rPr lang="da-DK"/>
            <a:t>Brugen af teknologi, adfærd og hverdagspraksis.</a:t>
          </a:r>
        </a:p>
      </dgm:t>
    </dgm:pt>
    <dgm:pt modelId="{3E99B2C3-4775-44E2-9E45-5C4083D2A2F3}" type="parTrans" cxnId="{900DB6CA-D1A2-4682-9477-4568F9F7AFA1}">
      <dgm:prSet/>
      <dgm:spPr/>
      <dgm:t>
        <a:bodyPr/>
        <a:lstStyle/>
        <a:p>
          <a:endParaRPr lang="da-DK"/>
        </a:p>
      </dgm:t>
    </dgm:pt>
    <dgm:pt modelId="{A2AF923B-ACF8-46A3-BF3A-65A890C53547}" type="sibTrans" cxnId="{900DB6CA-D1A2-4682-9477-4568F9F7AFA1}">
      <dgm:prSet/>
      <dgm:spPr/>
      <dgm:t>
        <a:bodyPr/>
        <a:lstStyle/>
        <a:p>
          <a:endParaRPr lang="da-DK"/>
        </a:p>
      </dgm:t>
    </dgm:pt>
    <dgm:pt modelId="{89A7DB9F-F9DE-4891-97C4-377927711E64}">
      <dgm:prSet/>
      <dgm:spPr/>
      <dgm:t>
        <a:bodyPr/>
        <a:lstStyle/>
        <a:p>
          <a:pPr>
            <a:lnSpc>
              <a:spcPct val="100000"/>
            </a:lnSpc>
          </a:pPr>
          <a:r>
            <a:rPr lang="da-DK"/>
            <a:t>Byggeri og byplanlægning, som tilgodeser natur og grønne rekreative områder i byer.</a:t>
          </a:r>
        </a:p>
      </dgm:t>
    </dgm:pt>
    <dgm:pt modelId="{3EA83FAE-6503-4B22-AC09-87CF8C86961C}" type="parTrans" cxnId="{ECB3B948-04B2-4C00-B5C7-807A6D7F294D}">
      <dgm:prSet/>
      <dgm:spPr/>
      <dgm:t>
        <a:bodyPr/>
        <a:lstStyle/>
        <a:p>
          <a:endParaRPr lang="da-DK"/>
        </a:p>
      </dgm:t>
    </dgm:pt>
    <dgm:pt modelId="{8D5A5564-372E-480D-9854-90000873D6DA}" type="sibTrans" cxnId="{ECB3B948-04B2-4C00-B5C7-807A6D7F294D}">
      <dgm:prSet/>
      <dgm:spPr/>
      <dgm:t>
        <a:bodyPr/>
        <a:lstStyle/>
        <a:p>
          <a:endParaRPr lang="da-DK"/>
        </a:p>
      </dgm:t>
    </dgm:pt>
    <dgm:pt modelId="{141FA8C4-0D22-47DF-AFCB-BEEF1C3022C8}" type="pres">
      <dgm:prSet presAssocID="{2117C08C-0F49-4344-94CF-8E9B481D86CE}" presName="root" presStyleCnt="0">
        <dgm:presLayoutVars>
          <dgm:dir/>
          <dgm:resizeHandles val="exact"/>
        </dgm:presLayoutVars>
      </dgm:prSet>
      <dgm:spPr/>
    </dgm:pt>
    <dgm:pt modelId="{E2093C57-0151-4F2B-AA72-E46CEB86B8CD}" type="pres">
      <dgm:prSet presAssocID="{1A7A02A8-2E91-4F0A-9CEB-67CDCC89D37B}" presName="compNode" presStyleCnt="0"/>
      <dgm:spPr/>
    </dgm:pt>
    <dgm:pt modelId="{8BB4614B-D4AA-4C82-9F56-E0D21CA005FE}" type="pres">
      <dgm:prSet presAssocID="{1A7A02A8-2E91-4F0A-9CEB-67CDCC89D37B}" presName="bgRect" presStyleLbl="bgShp" presStyleIdx="0" presStyleCnt="6"/>
      <dgm:spPr/>
    </dgm:pt>
    <dgm:pt modelId="{5F3EF3A7-ABA3-442D-8520-2219FA742BF3}" type="pres">
      <dgm:prSet presAssocID="{1A7A02A8-2E91-4F0A-9CEB-67CDCC89D37B}" presName="iconRect" presStyleLbl="node1" presStyleIdx="0" presStyleCnt="6"/>
      <dgm:spPr>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Løbende forbedring kontur"/>
        </a:ext>
      </dgm:extLst>
    </dgm:pt>
    <dgm:pt modelId="{91400DC4-03B1-4B0F-ACAE-E58EC377FB10}" type="pres">
      <dgm:prSet presAssocID="{1A7A02A8-2E91-4F0A-9CEB-67CDCC89D37B}" presName="spaceRect" presStyleCnt="0"/>
      <dgm:spPr/>
    </dgm:pt>
    <dgm:pt modelId="{CBEB5C41-4B6E-4048-AEBC-D56C20DD4A12}" type="pres">
      <dgm:prSet presAssocID="{1A7A02A8-2E91-4F0A-9CEB-67CDCC89D37B}" presName="parTx" presStyleLbl="revTx" presStyleIdx="0" presStyleCnt="6">
        <dgm:presLayoutVars>
          <dgm:chMax val="0"/>
          <dgm:chPref val="0"/>
        </dgm:presLayoutVars>
      </dgm:prSet>
      <dgm:spPr/>
    </dgm:pt>
    <dgm:pt modelId="{8D0A75B3-41E9-4C7A-8C40-0908182F5B3B}" type="pres">
      <dgm:prSet presAssocID="{FC19435E-EB78-4E61-858F-1D97DAAFFB33}" presName="sibTrans" presStyleCnt="0"/>
      <dgm:spPr/>
    </dgm:pt>
    <dgm:pt modelId="{EDAC0804-8EEE-48E9-8F2D-F38D17F585B0}" type="pres">
      <dgm:prSet presAssocID="{23684DF7-10D3-4146-9730-663D50B79F4F}" presName="compNode" presStyleCnt="0"/>
      <dgm:spPr/>
    </dgm:pt>
    <dgm:pt modelId="{C7C6FD6C-C567-4B58-A3BB-5C30CDD52E17}" type="pres">
      <dgm:prSet presAssocID="{23684DF7-10D3-4146-9730-663D50B79F4F}" presName="bgRect" presStyleLbl="bgShp" presStyleIdx="1" presStyleCnt="6"/>
      <dgm:spPr/>
    </dgm:pt>
    <dgm:pt modelId="{3162D89A-4B7D-4EF5-A740-6F9940172C62}" type="pres">
      <dgm:prSet presAssocID="{23684DF7-10D3-4146-9730-663D50B79F4F}" presName="iconRect" presStyleLbl="node1" presStyleIdx="1" presStyleCnt="6"/>
      <dgm:spPr>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By med massiv udfyldning"/>
        </a:ext>
      </dgm:extLst>
    </dgm:pt>
    <dgm:pt modelId="{F94424FE-3E14-4683-B0F0-0B53BC2322D5}" type="pres">
      <dgm:prSet presAssocID="{23684DF7-10D3-4146-9730-663D50B79F4F}" presName="spaceRect" presStyleCnt="0"/>
      <dgm:spPr/>
    </dgm:pt>
    <dgm:pt modelId="{2452BFED-0553-4E12-89F6-20F298CECE79}" type="pres">
      <dgm:prSet presAssocID="{23684DF7-10D3-4146-9730-663D50B79F4F}" presName="parTx" presStyleLbl="revTx" presStyleIdx="1" presStyleCnt="6">
        <dgm:presLayoutVars>
          <dgm:chMax val="0"/>
          <dgm:chPref val="0"/>
        </dgm:presLayoutVars>
      </dgm:prSet>
      <dgm:spPr/>
    </dgm:pt>
    <dgm:pt modelId="{7F14804B-DED8-4C97-A5FB-970F5D853AAE}" type="pres">
      <dgm:prSet presAssocID="{868DBCBB-AA90-4179-9909-9787CE0FE7F5}" presName="sibTrans" presStyleCnt="0"/>
      <dgm:spPr/>
    </dgm:pt>
    <dgm:pt modelId="{BA2CC502-261A-40E0-99EA-1F7730EE629A}" type="pres">
      <dgm:prSet presAssocID="{45809EE0-DF72-48A2-8D80-20B85BC13239}" presName="compNode" presStyleCnt="0"/>
      <dgm:spPr/>
    </dgm:pt>
    <dgm:pt modelId="{B5C2E581-DFC2-4D73-9CBD-5BDA9AF895C3}" type="pres">
      <dgm:prSet presAssocID="{45809EE0-DF72-48A2-8D80-20B85BC13239}" presName="bgRect" presStyleLbl="bgShp" presStyleIdx="2" presStyleCnt="6"/>
      <dgm:spPr/>
    </dgm:pt>
    <dgm:pt modelId="{0AF41D8E-304D-4794-B306-B352DD21405A}" type="pres">
      <dgm:prSet presAssocID="{45809EE0-DF72-48A2-8D80-20B85BC13239}" presName="iconRect" presStyleLbl="node1" presStyleIdx="2" presStyleCnt="6"/>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Sustainability"/>
        </a:ext>
      </dgm:extLst>
    </dgm:pt>
    <dgm:pt modelId="{FFB027F9-9A5B-4BC6-8130-A7672905BCC9}" type="pres">
      <dgm:prSet presAssocID="{45809EE0-DF72-48A2-8D80-20B85BC13239}" presName="spaceRect" presStyleCnt="0"/>
      <dgm:spPr/>
    </dgm:pt>
    <dgm:pt modelId="{7B13C266-7A43-4623-9A73-DACBCE5B391A}" type="pres">
      <dgm:prSet presAssocID="{45809EE0-DF72-48A2-8D80-20B85BC13239}" presName="parTx" presStyleLbl="revTx" presStyleIdx="2" presStyleCnt="6">
        <dgm:presLayoutVars>
          <dgm:chMax val="0"/>
          <dgm:chPref val="0"/>
        </dgm:presLayoutVars>
      </dgm:prSet>
      <dgm:spPr/>
    </dgm:pt>
    <dgm:pt modelId="{C588D0A7-FB0E-46A3-A1BF-66883BE5CFE3}" type="pres">
      <dgm:prSet presAssocID="{A77BB388-F387-4A5C-B15E-95BCDA957553}" presName="sibTrans" presStyleCnt="0"/>
      <dgm:spPr/>
    </dgm:pt>
    <dgm:pt modelId="{60AE1BB8-8E05-4A69-94AB-703F49C78346}" type="pres">
      <dgm:prSet presAssocID="{18DF672C-6B56-4733-BE45-4E55433558BB}" presName="compNode" presStyleCnt="0"/>
      <dgm:spPr/>
    </dgm:pt>
    <dgm:pt modelId="{941B5402-40B0-416B-9DF1-62884B2374ED}" type="pres">
      <dgm:prSet presAssocID="{18DF672C-6B56-4733-BE45-4E55433558BB}" presName="bgRect" presStyleLbl="bgShp" presStyleIdx="3" presStyleCnt="6" custLinFactNeighborY="197"/>
      <dgm:spPr/>
    </dgm:pt>
    <dgm:pt modelId="{70621C5C-9F05-4D2D-8185-2783A84BC977}" type="pres">
      <dgm:prSet presAssocID="{18DF672C-6B56-4733-BE45-4E55433558BB}" presName="iconRect" presStyleLbl="node1" presStyleIdx="3" presStyleCnt="6"/>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dgm:spPr>
      <dgm:extLst>
        <a:ext uri="{E40237B7-FDA0-4F09-8148-C483321AD2D9}">
          <dgm14:cNvPr xmlns:dgm14="http://schemas.microsoft.com/office/drawing/2010/diagram" id="0" name="" descr="Gears"/>
        </a:ext>
      </dgm:extLst>
    </dgm:pt>
    <dgm:pt modelId="{AEFB93C8-F285-426C-B710-E904A8FF273F}" type="pres">
      <dgm:prSet presAssocID="{18DF672C-6B56-4733-BE45-4E55433558BB}" presName="spaceRect" presStyleCnt="0"/>
      <dgm:spPr/>
    </dgm:pt>
    <dgm:pt modelId="{DFE651D3-4814-432C-930D-8D8DFFBA7592}" type="pres">
      <dgm:prSet presAssocID="{18DF672C-6B56-4733-BE45-4E55433558BB}" presName="parTx" presStyleLbl="revTx" presStyleIdx="3" presStyleCnt="6">
        <dgm:presLayoutVars>
          <dgm:chMax val="0"/>
          <dgm:chPref val="0"/>
        </dgm:presLayoutVars>
      </dgm:prSet>
      <dgm:spPr/>
    </dgm:pt>
    <dgm:pt modelId="{AC5C4C4F-1C09-400C-9D15-F94F418C5573}" type="pres">
      <dgm:prSet presAssocID="{F1D60408-AC08-4EA6-B233-3DF8345D899F}" presName="sibTrans" presStyleCnt="0"/>
      <dgm:spPr/>
    </dgm:pt>
    <dgm:pt modelId="{28492083-BACE-4E8F-8396-338B5254255F}" type="pres">
      <dgm:prSet presAssocID="{08926C1A-60A4-46BC-A7AE-2F8FBB41A904}" presName="compNode" presStyleCnt="0"/>
      <dgm:spPr/>
    </dgm:pt>
    <dgm:pt modelId="{3877B6B4-F1D7-44BB-B16E-42C3EB188374}" type="pres">
      <dgm:prSet presAssocID="{08926C1A-60A4-46BC-A7AE-2F8FBB41A904}" presName="bgRect" presStyleLbl="bgShp" presStyleIdx="4" presStyleCnt="6"/>
      <dgm:spPr/>
    </dgm:pt>
    <dgm:pt modelId="{D7796668-AC21-4F3A-A906-DCCFB2DBD622}" type="pres">
      <dgm:prSet presAssocID="{08926C1A-60A4-46BC-A7AE-2F8FBB41A904}" presName="iconRect" presStyleLbl="node1" presStyleIdx="4" presStyleCnt="6"/>
      <dgm:spPr>
        <a:blipFill>
          <a:blip xmlns:r="http://schemas.openxmlformats.org/officeDocument/2006/relationships" r:embed="rId9">
            <a:extLst>
              <a:ext uri="{96DAC541-7B7A-43D3-8B79-37D633B846F1}">
                <asvg:svgBlip xmlns:asvg="http://schemas.microsoft.com/office/drawing/2016/SVG/main" r:embed="rId10"/>
              </a:ext>
            </a:extLst>
          </a:blip>
          <a:srcRect/>
          <a:stretch>
            <a:fillRect/>
          </a:stretch>
        </a:blipFill>
      </dgm:spPr>
      <dgm:extLst>
        <a:ext uri="{E40237B7-FDA0-4F09-8148-C483321AD2D9}">
          <dgm14:cNvPr xmlns:dgm14="http://schemas.microsoft.com/office/drawing/2010/diagram" id="0" name="" descr="Stik med massiv udfyldning"/>
        </a:ext>
      </dgm:extLst>
    </dgm:pt>
    <dgm:pt modelId="{1D828398-F5A8-48B1-A9CE-1BBD1F79A04D}" type="pres">
      <dgm:prSet presAssocID="{08926C1A-60A4-46BC-A7AE-2F8FBB41A904}" presName="spaceRect" presStyleCnt="0"/>
      <dgm:spPr/>
    </dgm:pt>
    <dgm:pt modelId="{1A285899-A0EB-43AB-B1D6-E8F4D362FB33}" type="pres">
      <dgm:prSet presAssocID="{08926C1A-60A4-46BC-A7AE-2F8FBB41A904}" presName="parTx" presStyleLbl="revTx" presStyleIdx="4" presStyleCnt="6">
        <dgm:presLayoutVars>
          <dgm:chMax val="0"/>
          <dgm:chPref val="0"/>
        </dgm:presLayoutVars>
      </dgm:prSet>
      <dgm:spPr/>
    </dgm:pt>
    <dgm:pt modelId="{48BBB7AD-B1C1-495C-A077-548F4EEE2788}" type="pres">
      <dgm:prSet presAssocID="{A2AF923B-ACF8-46A3-BF3A-65A890C53547}" presName="sibTrans" presStyleCnt="0"/>
      <dgm:spPr/>
    </dgm:pt>
    <dgm:pt modelId="{DD08967F-AE74-4CFC-AFE1-325C822EA48F}" type="pres">
      <dgm:prSet presAssocID="{89A7DB9F-F9DE-4891-97C4-377927711E64}" presName="compNode" presStyleCnt="0"/>
      <dgm:spPr/>
    </dgm:pt>
    <dgm:pt modelId="{1508AFB5-1DD8-41A4-B122-11812F304DB2}" type="pres">
      <dgm:prSet presAssocID="{89A7DB9F-F9DE-4891-97C4-377927711E64}" presName="bgRect" presStyleLbl="bgShp" presStyleIdx="5" presStyleCnt="6" custLinFactNeighborX="-20005" custLinFactNeighborY="235"/>
      <dgm:spPr/>
    </dgm:pt>
    <dgm:pt modelId="{2638C1EF-C6EC-4490-9993-B05E161F4F81}" type="pres">
      <dgm:prSet presAssocID="{89A7DB9F-F9DE-4891-97C4-377927711E64}" presName="iconRect" presStyleLbl="node1" presStyleIdx="5" presStyleCnt="6"/>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dgm:spPr>
      <dgm:extLst>
        <a:ext uri="{E40237B7-FDA0-4F09-8148-C483321AD2D9}">
          <dgm14:cNvPr xmlns:dgm14="http://schemas.microsoft.com/office/drawing/2010/diagram" id="0" name="" descr="Forest scene"/>
        </a:ext>
      </dgm:extLst>
    </dgm:pt>
    <dgm:pt modelId="{693959C8-9846-4AD7-A2A1-C2445FA6C913}" type="pres">
      <dgm:prSet presAssocID="{89A7DB9F-F9DE-4891-97C4-377927711E64}" presName="spaceRect" presStyleCnt="0"/>
      <dgm:spPr/>
    </dgm:pt>
    <dgm:pt modelId="{F771DE68-A180-4849-8756-ED46D6DE9A9E}" type="pres">
      <dgm:prSet presAssocID="{89A7DB9F-F9DE-4891-97C4-377927711E64}" presName="parTx" presStyleLbl="revTx" presStyleIdx="5" presStyleCnt="6">
        <dgm:presLayoutVars>
          <dgm:chMax val="0"/>
          <dgm:chPref val="0"/>
        </dgm:presLayoutVars>
      </dgm:prSet>
      <dgm:spPr/>
    </dgm:pt>
  </dgm:ptLst>
  <dgm:cxnLst>
    <dgm:cxn modelId="{972A2207-C7CE-4EBC-A9E7-84D91F2664C1}" type="presOf" srcId="{1A7A02A8-2E91-4F0A-9CEB-67CDCC89D37B}" destId="{CBEB5C41-4B6E-4048-AEBC-D56C20DD4A12}" srcOrd="0" destOrd="0" presId="urn:microsoft.com/office/officeart/2018/2/layout/IconVerticalSolidList"/>
    <dgm:cxn modelId="{E983C709-87FF-45DB-BE03-08A2980B8FE1}" type="presOf" srcId="{18DF672C-6B56-4733-BE45-4E55433558BB}" destId="{DFE651D3-4814-432C-930D-8D8DFFBA7592}" srcOrd="0" destOrd="0" presId="urn:microsoft.com/office/officeart/2018/2/layout/IconVerticalSolidList"/>
    <dgm:cxn modelId="{E4725C35-FE65-4F3B-957D-7CEA585E67C6}" type="presOf" srcId="{08926C1A-60A4-46BC-A7AE-2F8FBB41A904}" destId="{1A285899-A0EB-43AB-B1D6-E8F4D362FB33}" srcOrd="0" destOrd="0" presId="urn:microsoft.com/office/officeart/2018/2/layout/IconVerticalSolidList"/>
    <dgm:cxn modelId="{F826443F-EDAB-4541-8BAB-F86A274FD124}" type="presOf" srcId="{2117C08C-0F49-4344-94CF-8E9B481D86CE}" destId="{141FA8C4-0D22-47DF-AFCB-BEEF1C3022C8}" srcOrd="0" destOrd="0" presId="urn:microsoft.com/office/officeart/2018/2/layout/IconVerticalSolidList"/>
    <dgm:cxn modelId="{ECB3B948-04B2-4C00-B5C7-807A6D7F294D}" srcId="{2117C08C-0F49-4344-94CF-8E9B481D86CE}" destId="{89A7DB9F-F9DE-4891-97C4-377927711E64}" srcOrd="5" destOrd="0" parTransId="{3EA83FAE-6503-4B22-AC09-87CF8C86961C}" sibTransId="{8D5A5564-372E-480D-9854-90000873D6DA}"/>
    <dgm:cxn modelId="{217C6F76-B4AB-4020-B34C-9CCE08C78627}" type="presOf" srcId="{45809EE0-DF72-48A2-8D80-20B85BC13239}" destId="{7B13C266-7A43-4623-9A73-DACBCE5B391A}" srcOrd="0" destOrd="0" presId="urn:microsoft.com/office/officeart/2018/2/layout/IconVerticalSolidList"/>
    <dgm:cxn modelId="{62B47896-528A-40C2-9A50-F6F8F9971DF8}" srcId="{2117C08C-0F49-4344-94CF-8E9B481D86CE}" destId="{23684DF7-10D3-4146-9730-663D50B79F4F}" srcOrd="1" destOrd="0" parTransId="{7726134F-EB39-4B65-83D9-9E5FC9B8B47D}" sibTransId="{868DBCBB-AA90-4179-9909-9787CE0FE7F5}"/>
    <dgm:cxn modelId="{6D618D99-8952-4923-8081-5AEF90069F00}" srcId="{2117C08C-0F49-4344-94CF-8E9B481D86CE}" destId="{1A7A02A8-2E91-4F0A-9CEB-67CDCC89D37B}" srcOrd="0" destOrd="0" parTransId="{6F3606CF-D301-47AC-BCC1-D6FA7BCBD499}" sibTransId="{FC19435E-EB78-4E61-858F-1D97DAAFFB33}"/>
    <dgm:cxn modelId="{858C2CC5-7435-49E7-AE11-9F00BBCCD2C6}" type="presOf" srcId="{89A7DB9F-F9DE-4891-97C4-377927711E64}" destId="{F771DE68-A180-4849-8756-ED46D6DE9A9E}" srcOrd="0" destOrd="0" presId="urn:microsoft.com/office/officeart/2018/2/layout/IconVerticalSolidList"/>
    <dgm:cxn modelId="{900DB6CA-D1A2-4682-9477-4568F9F7AFA1}" srcId="{2117C08C-0F49-4344-94CF-8E9B481D86CE}" destId="{08926C1A-60A4-46BC-A7AE-2F8FBB41A904}" srcOrd="4" destOrd="0" parTransId="{3E99B2C3-4775-44E2-9E45-5C4083D2A2F3}" sibTransId="{A2AF923B-ACF8-46A3-BF3A-65A890C53547}"/>
    <dgm:cxn modelId="{47BAE3CF-E8F6-4032-A7A4-47A51FA21F22}" type="presOf" srcId="{23684DF7-10D3-4146-9730-663D50B79F4F}" destId="{2452BFED-0553-4E12-89F6-20F298CECE79}" srcOrd="0" destOrd="0" presId="urn:microsoft.com/office/officeart/2018/2/layout/IconVerticalSolidList"/>
    <dgm:cxn modelId="{D59179D0-7DF9-4D65-986A-99FE2482F0A1}" srcId="{2117C08C-0F49-4344-94CF-8E9B481D86CE}" destId="{18DF672C-6B56-4733-BE45-4E55433558BB}" srcOrd="3" destOrd="0" parTransId="{1876159F-1445-45BA-B834-6F4BFAF6260B}" sibTransId="{F1D60408-AC08-4EA6-B233-3DF8345D899F}"/>
    <dgm:cxn modelId="{61475DD5-217F-47B2-94FE-2487E23BFD43}" srcId="{2117C08C-0F49-4344-94CF-8E9B481D86CE}" destId="{45809EE0-DF72-48A2-8D80-20B85BC13239}" srcOrd="2" destOrd="0" parTransId="{D80A98F7-6400-4441-86C0-A6F31F723C13}" sibTransId="{A77BB388-F387-4A5C-B15E-95BCDA957553}"/>
    <dgm:cxn modelId="{665DC265-2E93-43A6-87E0-AADE1B3196A5}" type="presParOf" srcId="{141FA8C4-0D22-47DF-AFCB-BEEF1C3022C8}" destId="{E2093C57-0151-4F2B-AA72-E46CEB86B8CD}" srcOrd="0" destOrd="0" presId="urn:microsoft.com/office/officeart/2018/2/layout/IconVerticalSolidList"/>
    <dgm:cxn modelId="{CEFFB93E-952A-4083-8D57-630BA60B7CC2}" type="presParOf" srcId="{E2093C57-0151-4F2B-AA72-E46CEB86B8CD}" destId="{8BB4614B-D4AA-4C82-9F56-E0D21CA005FE}" srcOrd="0" destOrd="0" presId="urn:microsoft.com/office/officeart/2018/2/layout/IconVerticalSolidList"/>
    <dgm:cxn modelId="{5E8DD4E8-8710-45AC-B4C7-25F2B64843E4}" type="presParOf" srcId="{E2093C57-0151-4F2B-AA72-E46CEB86B8CD}" destId="{5F3EF3A7-ABA3-442D-8520-2219FA742BF3}" srcOrd="1" destOrd="0" presId="urn:microsoft.com/office/officeart/2018/2/layout/IconVerticalSolidList"/>
    <dgm:cxn modelId="{CFA466F0-750D-42C2-ACF4-AF7A17C12AB3}" type="presParOf" srcId="{E2093C57-0151-4F2B-AA72-E46CEB86B8CD}" destId="{91400DC4-03B1-4B0F-ACAE-E58EC377FB10}" srcOrd="2" destOrd="0" presId="urn:microsoft.com/office/officeart/2018/2/layout/IconVerticalSolidList"/>
    <dgm:cxn modelId="{F8DA7E4B-643D-4E76-9E22-5B853CB6B92F}" type="presParOf" srcId="{E2093C57-0151-4F2B-AA72-E46CEB86B8CD}" destId="{CBEB5C41-4B6E-4048-AEBC-D56C20DD4A12}" srcOrd="3" destOrd="0" presId="urn:microsoft.com/office/officeart/2018/2/layout/IconVerticalSolidList"/>
    <dgm:cxn modelId="{11C75514-430A-4DA9-99DA-AF1CF9492A94}" type="presParOf" srcId="{141FA8C4-0D22-47DF-AFCB-BEEF1C3022C8}" destId="{8D0A75B3-41E9-4C7A-8C40-0908182F5B3B}" srcOrd="1" destOrd="0" presId="urn:microsoft.com/office/officeart/2018/2/layout/IconVerticalSolidList"/>
    <dgm:cxn modelId="{0AEC1740-491F-4001-8EF4-09732D05FD45}" type="presParOf" srcId="{141FA8C4-0D22-47DF-AFCB-BEEF1C3022C8}" destId="{EDAC0804-8EEE-48E9-8F2D-F38D17F585B0}" srcOrd="2" destOrd="0" presId="urn:microsoft.com/office/officeart/2018/2/layout/IconVerticalSolidList"/>
    <dgm:cxn modelId="{44DAE9BB-6C45-41F5-BE4D-35E572581019}" type="presParOf" srcId="{EDAC0804-8EEE-48E9-8F2D-F38D17F585B0}" destId="{C7C6FD6C-C567-4B58-A3BB-5C30CDD52E17}" srcOrd="0" destOrd="0" presId="urn:microsoft.com/office/officeart/2018/2/layout/IconVerticalSolidList"/>
    <dgm:cxn modelId="{E00A01A2-B446-439F-8E81-720121A80C2C}" type="presParOf" srcId="{EDAC0804-8EEE-48E9-8F2D-F38D17F585B0}" destId="{3162D89A-4B7D-4EF5-A740-6F9940172C62}" srcOrd="1" destOrd="0" presId="urn:microsoft.com/office/officeart/2018/2/layout/IconVerticalSolidList"/>
    <dgm:cxn modelId="{9A41BA3B-DD76-410F-A725-FDA5CBE5B9EB}" type="presParOf" srcId="{EDAC0804-8EEE-48E9-8F2D-F38D17F585B0}" destId="{F94424FE-3E14-4683-B0F0-0B53BC2322D5}" srcOrd="2" destOrd="0" presId="urn:microsoft.com/office/officeart/2018/2/layout/IconVerticalSolidList"/>
    <dgm:cxn modelId="{3D386A64-CFB9-4C53-8329-35BD77C1AC26}" type="presParOf" srcId="{EDAC0804-8EEE-48E9-8F2D-F38D17F585B0}" destId="{2452BFED-0553-4E12-89F6-20F298CECE79}" srcOrd="3" destOrd="0" presId="urn:microsoft.com/office/officeart/2018/2/layout/IconVerticalSolidList"/>
    <dgm:cxn modelId="{849BDB3C-9454-4B7A-A150-0DB28F70AD62}" type="presParOf" srcId="{141FA8C4-0D22-47DF-AFCB-BEEF1C3022C8}" destId="{7F14804B-DED8-4C97-A5FB-970F5D853AAE}" srcOrd="3" destOrd="0" presId="urn:microsoft.com/office/officeart/2018/2/layout/IconVerticalSolidList"/>
    <dgm:cxn modelId="{88274BC2-9A3B-45B6-9A17-20D5163EF99F}" type="presParOf" srcId="{141FA8C4-0D22-47DF-AFCB-BEEF1C3022C8}" destId="{BA2CC502-261A-40E0-99EA-1F7730EE629A}" srcOrd="4" destOrd="0" presId="urn:microsoft.com/office/officeart/2018/2/layout/IconVerticalSolidList"/>
    <dgm:cxn modelId="{5EDD2F77-1AEF-485D-A55A-39F258B3B560}" type="presParOf" srcId="{BA2CC502-261A-40E0-99EA-1F7730EE629A}" destId="{B5C2E581-DFC2-4D73-9CBD-5BDA9AF895C3}" srcOrd="0" destOrd="0" presId="urn:microsoft.com/office/officeart/2018/2/layout/IconVerticalSolidList"/>
    <dgm:cxn modelId="{A17D0A49-3D30-45B5-8ECF-AFDA7379D576}" type="presParOf" srcId="{BA2CC502-261A-40E0-99EA-1F7730EE629A}" destId="{0AF41D8E-304D-4794-B306-B352DD21405A}" srcOrd="1" destOrd="0" presId="urn:microsoft.com/office/officeart/2018/2/layout/IconVerticalSolidList"/>
    <dgm:cxn modelId="{1E51E223-9246-4B93-B43A-C39F9F2FBE6A}" type="presParOf" srcId="{BA2CC502-261A-40E0-99EA-1F7730EE629A}" destId="{FFB027F9-9A5B-4BC6-8130-A7672905BCC9}" srcOrd="2" destOrd="0" presId="urn:microsoft.com/office/officeart/2018/2/layout/IconVerticalSolidList"/>
    <dgm:cxn modelId="{8D020D2F-1C5E-44BC-AF7A-D40645EFE98E}" type="presParOf" srcId="{BA2CC502-261A-40E0-99EA-1F7730EE629A}" destId="{7B13C266-7A43-4623-9A73-DACBCE5B391A}" srcOrd="3" destOrd="0" presId="urn:microsoft.com/office/officeart/2018/2/layout/IconVerticalSolidList"/>
    <dgm:cxn modelId="{0B55E4A2-2CB8-42AA-B894-34BF14FF30AB}" type="presParOf" srcId="{141FA8C4-0D22-47DF-AFCB-BEEF1C3022C8}" destId="{C588D0A7-FB0E-46A3-A1BF-66883BE5CFE3}" srcOrd="5" destOrd="0" presId="urn:microsoft.com/office/officeart/2018/2/layout/IconVerticalSolidList"/>
    <dgm:cxn modelId="{981CB6C5-B14E-440E-AB51-9D9AEC396F73}" type="presParOf" srcId="{141FA8C4-0D22-47DF-AFCB-BEEF1C3022C8}" destId="{60AE1BB8-8E05-4A69-94AB-703F49C78346}" srcOrd="6" destOrd="0" presId="urn:microsoft.com/office/officeart/2018/2/layout/IconVerticalSolidList"/>
    <dgm:cxn modelId="{28936812-F9C7-4418-89C9-1DFC10B6D2EB}" type="presParOf" srcId="{60AE1BB8-8E05-4A69-94AB-703F49C78346}" destId="{941B5402-40B0-416B-9DF1-62884B2374ED}" srcOrd="0" destOrd="0" presId="urn:microsoft.com/office/officeart/2018/2/layout/IconVerticalSolidList"/>
    <dgm:cxn modelId="{63314A6E-EED5-4059-A8F6-5F5D5FB5544D}" type="presParOf" srcId="{60AE1BB8-8E05-4A69-94AB-703F49C78346}" destId="{70621C5C-9F05-4D2D-8185-2783A84BC977}" srcOrd="1" destOrd="0" presId="urn:microsoft.com/office/officeart/2018/2/layout/IconVerticalSolidList"/>
    <dgm:cxn modelId="{363C3C37-2C30-4DE5-9744-BE176D1F4BE5}" type="presParOf" srcId="{60AE1BB8-8E05-4A69-94AB-703F49C78346}" destId="{AEFB93C8-F285-426C-B710-E904A8FF273F}" srcOrd="2" destOrd="0" presId="urn:microsoft.com/office/officeart/2018/2/layout/IconVerticalSolidList"/>
    <dgm:cxn modelId="{A7BBBE0A-9EAA-44C3-9B83-755B0D4C1C15}" type="presParOf" srcId="{60AE1BB8-8E05-4A69-94AB-703F49C78346}" destId="{DFE651D3-4814-432C-930D-8D8DFFBA7592}" srcOrd="3" destOrd="0" presId="urn:microsoft.com/office/officeart/2018/2/layout/IconVerticalSolidList"/>
    <dgm:cxn modelId="{906454AD-09BF-4A79-B26C-F3A841465DE3}" type="presParOf" srcId="{141FA8C4-0D22-47DF-AFCB-BEEF1C3022C8}" destId="{AC5C4C4F-1C09-400C-9D15-F94F418C5573}" srcOrd="7" destOrd="0" presId="urn:microsoft.com/office/officeart/2018/2/layout/IconVerticalSolidList"/>
    <dgm:cxn modelId="{FDC5FA95-2C49-4BB7-A8C0-ECD806E2284F}" type="presParOf" srcId="{141FA8C4-0D22-47DF-AFCB-BEEF1C3022C8}" destId="{28492083-BACE-4E8F-8396-338B5254255F}" srcOrd="8" destOrd="0" presId="urn:microsoft.com/office/officeart/2018/2/layout/IconVerticalSolidList"/>
    <dgm:cxn modelId="{468D7420-8C6C-494E-8864-94DA945D868E}" type="presParOf" srcId="{28492083-BACE-4E8F-8396-338B5254255F}" destId="{3877B6B4-F1D7-44BB-B16E-42C3EB188374}" srcOrd="0" destOrd="0" presId="urn:microsoft.com/office/officeart/2018/2/layout/IconVerticalSolidList"/>
    <dgm:cxn modelId="{0B027A5A-D955-4737-950C-AC8762EFBC8D}" type="presParOf" srcId="{28492083-BACE-4E8F-8396-338B5254255F}" destId="{D7796668-AC21-4F3A-A906-DCCFB2DBD622}" srcOrd="1" destOrd="0" presId="urn:microsoft.com/office/officeart/2018/2/layout/IconVerticalSolidList"/>
    <dgm:cxn modelId="{FC6AEB13-F890-4BD7-A8B1-604DC3CEB00C}" type="presParOf" srcId="{28492083-BACE-4E8F-8396-338B5254255F}" destId="{1D828398-F5A8-48B1-A9CE-1BBD1F79A04D}" srcOrd="2" destOrd="0" presId="urn:microsoft.com/office/officeart/2018/2/layout/IconVerticalSolidList"/>
    <dgm:cxn modelId="{20F3DA3F-CA76-4C03-8B03-FA85598C6BDD}" type="presParOf" srcId="{28492083-BACE-4E8F-8396-338B5254255F}" destId="{1A285899-A0EB-43AB-B1D6-E8F4D362FB33}" srcOrd="3" destOrd="0" presId="urn:microsoft.com/office/officeart/2018/2/layout/IconVerticalSolidList"/>
    <dgm:cxn modelId="{ED640FB7-A5A7-407D-8E2E-6CF8A2BF5C4D}" type="presParOf" srcId="{141FA8C4-0D22-47DF-AFCB-BEEF1C3022C8}" destId="{48BBB7AD-B1C1-495C-A077-548F4EEE2788}" srcOrd="9" destOrd="0" presId="urn:microsoft.com/office/officeart/2018/2/layout/IconVerticalSolidList"/>
    <dgm:cxn modelId="{CFA7AE2F-74DC-4D06-BE07-ACD15C0A05CF}" type="presParOf" srcId="{141FA8C4-0D22-47DF-AFCB-BEEF1C3022C8}" destId="{DD08967F-AE74-4CFC-AFE1-325C822EA48F}" srcOrd="10" destOrd="0" presId="urn:microsoft.com/office/officeart/2018/2/layout/IconVerticalSolidList"/>
    <dgm:cxn modelId="{D916D349-55DC-4EFF-A6BD-A9B6309582EB}" type="presParOf" srcId="{DD08967F-AE74-4CFC-AFE1-325C822EA48F}" destId="{1508AFB5-1DD8-41A4-B122-11812F304DB2}" srcOrd="0" destOrd="0" presId="urn:microsoft.com/office/officeart/2018/2/layout/IconVerticalSolidList"/>
    <dgm:cxn modelId="{2BCAC0F8-B55F-4DC7-9AA4-B19134D4E854}" type="presParOf" srcId="{DD08967F-AE74-4CFC-AFE1-325C822EA48F}" destId="{2638C1EF-C6EC-4490-9993-B05E161F4F81}" srcOrd="1" destOrd="0" presId="urn:microsoft.com/office/officeart/2018/2/layout/IconVerticalSolidList"/>
    <dgm:cxn modelId="{2703B9B4-D6EE-4D9E-8527-0A9147AA321F}" type="presParOf" srcId="{DD08967F-AE74-4CFC-AFE1-325C822EA48F}" destId="{693959C8-9846-4AD7-A2A1-C2445FA6C913}" srcOrd="2" destOrd="0" presId="urn:microsoft.com/office/officeart/2018/2/layout/IconVerticalSolidList"/>
    <dgm:cxn modelId="{5D531F30-F6EA-4F1C-941D-29D52D577569}" type="presParOf" srcId="{DD08967F-AE74-4CFC-AFE1-325C822EA48F}" destId="{F771DE68-A180-4849-8756-ED46D6DE9A9E}"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5.xml><?xml version="1.0" encoding="utf-8"?>
<dgm:dataModel xmlns:dgm="http://schemas.openxmlformats.org/drawingml/2006/diagram" xmlns:a="http://schemas.openxmlformats.org/drawingml/2006/main">
  <dgm:ptLst>
    <dgm:pt modelId="{2117C08C-0F49-4344-94CF-8E9B481D86CE}" type="doc">
      <dgm:prSet loTypeId="urn:microsoft.com/office/officeart/2018/2/layout/IconVerticalSolidList" loCatId="icon" qsTypeId="urn:microsoft.com/office/officeart/2005/8/quickstyle/simple4" qsCatId="simple" csTypeId="urn:microsoft.com/office/officeart/2005/8/colors/accent0_3" csCatId="mainScheme" phldr="1"/>
      <dgm:spPr/>
      <dgm:t>
        <a:bodyPr/>
        <a:lstStyle/>
        <a:p>
          <a:endParaRPr lang="en-US"/>
        </a:p>
      </dgm:t>
    </dgm:pt>
    <dgm:pt modelId="{1A7A02A8-2E91-4F0A-9CEB-67CDCC89D37B}">
      <dgm:prSet/>
      <dgm:spPr/>
      <dgm:t>
        <a:bodyPr/>
        <a:lstStyle/>
        <a:p>
          <a:pPr>
            <a:lnSpc>
              <a:spcPct val="100000"/>
            </a:lnSpc>
          </a:pPr>
          <a:r>
            <a:rPr lang="da-DK"/>
            <a:t>Alternativer til sprøjtegifte.</a:t>
          </a:r>
          <a:endParaRPr lang="da-DK" noProof="0"/>
        </a:p>
      </dgm:t>
    </dgm:pt>
    <dgm:pt modelId="{6F3606CF-D301-47AC-BCC1-D6FA7BCBD499}" type="parTrans" cxnId="{6D618D99-8952-4923-8081-5AEF90069F00}">
      <dgm:prSet/>
      <dgm:spPr/>
      <dgm:t>
        <a:bodyPr/>
        <a:lstStyle/>
        <a:p>
          <a:endParaRPr lang="en-US"/>
        </a:p>
      </dgm:t>
    </dgm:pt>
    <dgm:pt modelId="{FC19435E-EB78-4E61-858F-1D97DAAFFB33}" type="sibTrans" cxnId="{6D618D99-8952-4923-8081-5AEF90069F00}">
      <dgm:prSet/>
      <dgm:spPr/>
      <dgm:t>
        <a:bodyPr/>
        <a:lstStyle/>
        <a:p>
          <a:endParaRPr lang="en-US"/>
        </a:p>
      </dgm:t>
    </dgm:pt>
    <dgm:pt modelId="{23684DF7-10D3-4146-9730-663D50B79F4F}">
      <dgm:prSet/>
      <dgm:spPr/>
      <dgm:t>
        <a:bodyPr/>
        <a:lstStyle/>
        <a:p>
          <a:pPr>
            <a:lnSpc>
              <a:spcPct val="100000"/>
            </a:lnSpc>
          </a:pPr>
          <a:r>
            <a:rPr lang="da-DK"/>
            <a:t>Bevare biodiversitet i terrestriske systemer, marine og ferske vande</a:t>
          </a:r>
          <a:endParaRPr lang="da-DK" noProof="0"/>
        </a:p>
      </dgm:t>
    </dgm:pt>
    <dgm:pt modelId="{7726134F-EB39-4B65-83D9-9E5FC9B8B47D}" type="parTrans" cxnId="{62B47896-528A-40C2-9A50-F6F8F9971DF8}">
      <dgm:prSet/>
      <dgm:spPr/>
      <dgm:t>
        <a:bodyPr/>
        <a:lstStyle/>
        <a:p>
          <a:endParaRPr lang="en-US"/>
        </a:p>
      </dgm:t>
    </dgm:pt>
    <dgm:pt modelId="{868DBCBB-AA90-4179-9909-9787CE0FE7F5}" type="sibTrans" cxnId="{62B47896-528A-40C2-9A50-F6F8F9971DF8}">
      <dgm:prSet/>
      <dgm:spPr/>
      <dgm:t>
        <a:bodyPr/>
        <a:lstStyle/>
        <a:p>
          <a:endParaRPr lang="en-US"/>
        </a:p>
      </dgm:t>
    </dgm:pt>
    <dgm:pt modelId="{45809EE0-DF72-48A2-8D80-20B85BC13239}">
      <dgm:prSet/>
      <dgm:spPr/>
      <dgm:t>
        <a:bodyPr/>
        <a:lstStyle/>
        <a:p>
          <a:pPr>
            <a:lnSpc>
              <a:spcPct val="100000"/>
            </a:lnSpc>
          </a:pPr>
          <a:r>
            <a:rPr lang="da-DK"/>
            <a:t>Bæredygtigt fiskeri.</a:t>
          </a:r>
          <a:endParaRPr lang="en-US"/>
        </a:p>
      </dgm:t>
    </dgm:pt>
    <dgm:pt modelId="{D80A98F7-6400-4441-86C0-A6F31F723C13}" type="parTrans" cxnId="{61475DD5-217F-47B2-94FE-2487E23BFD43}">
      <dgm:prSet/>
      <dgm:spPr/>
      <dgm:t>
        <a:bodyPr/>
        <a:lstStyle/>
        <a:p>
          <a:endParaRPr lang="en-US"/>
        </a:p>
      </dgm:t>
    </dgm:pt>
    <dgm:pt modelId="{A77BB388-F387-4A5C-B15E-95BCDA957553}" type="sibTrans" cxnId="{61475DD5-217F-47B2-94FE-2487E23BFD43}">
      <dgm:prSet/>
      <dgm:spPr/>
      <dgm:t>
        <a:bodyPr/>
        <a:lstStyle/>
        <a:p>
          <a:endParaRPr lang="en-US"/>
        </a:p>
      </dgm:t>
    </dgm:pt>
    <dgm:pt modelId="{18DF672C-6B56-4733-BE45-4E55433558BB}">
      <dgm:prSet/>
      <dgm:spPr/>
      <dgm:t>
        <a:bodyPr/>
        <a:lstStyle/>
        <a:p>
          <a:pPr>
            <a:lnSpc>
              <a:spcPct val="100000"/>
            </a:lnSpc>
          </a:pPr>
          <a:r>
            <a:rPr lang="da-DK"/>
            <a:t>Monitorering af miljøstatus og biodiversitet gennem nyttiggørelse af værktøjer og smarte løsninger (herunder droner og </a:t>
          </a:r>
          <a:r>
            <a:rPr lang="da-DK" err="1"/>
            <a:t>eDNA</a:t>
          </a:r>
          <a:r>
            <a:rPr lang="da-DK"/>
            <a:t>).</a:t>
          </a:r>
          <a:endParaRPr lang="da-DK" noProof="0"/>
        </a:p>
      </dgm:t>
    </dgm:pt>
    <dgm:pt modelId="{1876159F-1445-45BA-B834-6F4BFAF6260B}" type="parTrans" cxnId="{D59179D0-7DF9-4D65-986A-99FE2482F0A1}">
      <dgm:prSet/>
      <dgm:spPr/>
      <dgm:t>
        <a:bodyPr/>
        <a:lstStyle/>
        <a:p>
          <a:endParaRPr lang="en-US"/>
        </a:p>
      </dgm:t>
    </dgm:pt>
    <dgm:pt modelId="{F1D60408-AC08-4EA6-B233-3DF8345D899F}" type="sibTrans" cxnId="{D59179D0-7DF9-4D65-986A-99FE2482F0A1}">
      <dgm:prSet/>
      <dgm:spPr/>
      <dgm:t>
        <a:bodyPr/>
        <a:lstStyle/>
        <a:p>
          <a:endParaRPr lang="en-US"/>
        </a:p>
      </dgm:t>
    </dgm:pt>
    <dgm:pt modelId="{08926C1A-60A4-46BC-A7AE-2F8FBB41A904}">
      <dgm:prSet/>
      <dgm:spPr/>
      <dgm:t>
        <a:bodyPr/>
        <a:lstStyle/>
        <a:p>
          <a:pPr>
            <a:lnSpc>
              <a:spcPct val="100000"/>
            </a:lnSpc>
          </a:pPr>
          <a:r>
            <a:rPr lang="da-DK"/>
            <a:t>Udnyttelse af mikrober til sikring af et godt miljø og rent drikkevand, bæredygtig udvikling og genbrug af ressourcer, samt sundhed for dyr og mennesker.</a:t>
          </a:r>
        </a:p>
      </dgm:t>
    </dgm:pt>
    <dgm:pt modelId="{3E99B2C3-4775-44E2-9E45-5C4083D2A2F3}" type="parTrans" cxnId="{900DB6CA-D1A2-4682-9477-4568F9F7AFA1}">
      <dgm:prSet/>
      <dgm:spPr/>
      <dgm:t>
        <a:bodyPr/>
        <a:lstStyle/>
        <a:p>
          <a:endParaRPr lang="da-DK"/>
        </a:p>
      </dgm:t>
    </dgm:pt>
    <dgm:pt modelId="{A2AF923B-ACF8-46A3-BF3A-65A890C53547}" type="sibTrans" cxnId="{900DB6CA-D1A2-4682-9477-4568F9F7AFA1}">
      <dgm:prSet/>
      <dgm:spPr/>
      <dgm:t>
        <a:bodyPr/>
        <a:lstStyle/>
        <a:p>
          <a:endParaRPr lang="da-DK"/>
        </a:p>
      </dgm:t>
    </dgm:pt>
    <dgm:pt modelId="{141FA8C4-0D22-47DF-AFCB-BEEF1C3022C8}" type="pres">
      <dgm:prSet presAssocID="{2117C08C-0F49-4344-94CF-8E9B481D86CE}" presName="root" presStyleCnt="0">
        <dgm:presLayoutVars>
          <dgm:dir/>
          <dgm:resizeHandles val="exact"/>
        </dgm:presLayoutVars>
      </dgm:prSet>
      <dgm:spPr/>
    </dgm:pt>
    <dgm:pt modelId="{E2093C57-0151-4F2B-AA72-E46CEB86B8CD}" type="pres">
      <dgm:prSet presAssocID="{1A7A02A8-2E91-4F0A-9CEB-67CDCC89D37B}" presName="compNode" presStyleCnt="0"/>
      <dgm:spPr/>
    </dgm:pt>
    <dgm:pt modelId="{8BB4614B-D4AA-4C82-9F56-E0D21CA005FE}" type="pres">
      <dgm:prSet presAssocID="{1A7A02A8-2E91-4F0A-9CEB-67CDCC89D37B}" presName="bgRect" presStyleLbl="bgShp" presStyleIdx="0" presStyleCnt="5"/>
      <dgm:spPr/>
    </dgm:pt>
    <dgm:pt modelId="{5F3EF3A7-ABA3-442D-8520-2219FA742BF3}" type="pres">
      <dgm:prSet presAssocID="{1A7A02A8-2E91-4F0A-9CEB-67CDCC89D37B}" presName="iconRect" presStyleLbl="node1" presStyleIdx="0" presStyleCnt="5"/>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Sprøjt med massiv udfyldning"/>
        </a:ext>
      </dgm:extLst>
    </dgm:pt>
    <dgm:pt modelId="{91400DC4-03B1-4B0F-ACAE-E58EC377FB10}" type="pres">
      <dgm:prSet presAssocID="{1A7A02A8-2E91-4F0A-9CEB-67CDCC89D37B}" presName="spaceRect" presStyleCnt="0"/>
      <dgm:spPr/>
    </dgm:pt>
    <dgm:pt modelId="{CBEB5C41-4B6E-4048-AEBC-D56C20DD4A12}" type="pres">
      <dgm:prSet presAssocID="{1A7A02A8-2E91-4F0A-9CEB-67CDCC89D37B}" presName="parTx" presStyleLbl="revTx" presStyleIdx="0" presStyleCnt="5">
        <dgm:presLayoutVars>
          <dgm:chMax val="0"/>
          <dgm:chPref val="0"/>
        </dgm:presLayoutVars>
      </dgm:prSet>
      <dgm:spPr/>
    </dgm:pt>
    <dgm:pt modelId="{8D0A75B3-41E9-4C7A-8C40-0908182F5B3B}" type="pres">
      <dgm:prSet presAssocID="{FC19435E-EB78-4E61-858F-1D97DAAFFB33}" presName="sibTrans" presStyleCnt="0"/>
      <dgm:spPr/>
    </dgm:pt>
    <dgm:pt modelId="{EDAC0804-8EEE-48E9-8F2D-F38D17F585B0}" type="pres">
      <dgm:prSet presAssocID="{23684DF7-10D3-4146-9730-663D50B79F4F}" presName="compNode" presStyleCnt="0"/>
      <dgm:spPr/>
    </dgm:pt>
    <dgm:pt modelId="{C7C6FD6C-C567-4B58-A3BB-5C30CDD52E17}" type="pres">
      <dgm:prSet presAssocID="{23684DF7-10D3-4146-9730-663D50B79F4F}" presName="bgRect" presStyleLbl="bgShp" presStyleIdx="1" presStyleCnt="5"/>
      <dgm:spPr/>
    </dgm:pt>
    <dgm:pt modelId="{3162D89A-4B7D-4EF5-A740-6F9940172C62}" type="pres">
      <dgm:prSet presAssocID="{23684DF7-10D3-4146-9730-663D50B79F4F}" presName="iconRect" presStyleLbl="node1" presStyleIdx="1" presStyleCnt="5"/>
      <dgm:spPr>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Anemone og clownfish med massiv udfyldning"/>
        </a:ext>
      </dgm:extLst>
    </dgm:pt>
    <dgm:pt modelId="{F94424FE-3E14-4683-B0F0-0B53BC2322D5}" type="pres">
      <dgm:prSet presAssocID="{23684DF7-10D3-4146-9730-663D50B79F4F}" presName="spaceRect" presStyleCnt="0"/>
      <dgm:spPr/>
    </dgm:pt>
    <dgm:pt modelId="{2452BFED-0553-4E12-89F6-20F298CECE79}" type="pres">
      <dgm:prSet presAssocID="{23684DF7-10D3-4146-9730-663D50B79F4F}" presName="parTx" presStyleLbl="revTx" presStyleIdx="1" presStyleCnt="5">
        <dgm:presLayoutVars>
          <dgm:chMax val="0"/>
          <dgm:chPref val="0"/>
        </dgm:presLayoutVars>
      </dgm:prSet>
      <dgm:spPr/>
    </dgm:pt>
    <dgm:pt modelId="{7F14804B-DED8-4C97-A5FB-970F5D853AAE}" type="pres">
      <dgm:prSet presAssocID="{868DBCBB-AA90-4179-9909-9787CE0FE7F5}" presName="sibTrans" presStyleCnt="0"/>
      <dgm:spPr/>
    </dgm:pt>
    <dgm:pt modelId="{BA2CC502-261A-40E0-99EA-1F7730EE629A}" type="pres">
      <dgm:prSet presAssocID="{45809EE0-DF72-48A2-8D80-20B85BC13239}" presName="compNode" presStyleCnt="0"/>
      <dgm:spPr/>
    </dgm:pt>
    <dgm:pt modelId="{B5C2E581-DFC2-4D73-9CBD-5BDA9AF895C3}" type="pres">
      <dgm:prSet presAssocID="{45809EE0-DF72-48A2-8D80-20B85BC13239}" presName="bgRect" presStyleLbl="bgShp" presStyleIdx="2" presStyleCnt="5" custLinFactNeighborX="832" custLinFactNeighborY="-931"/>
      <dgm:spPr/>
    </dgm:pt>
    <dgm:pt modelId="{0AF41D8E-304D-4794-B306-B352DD21405A}" type="pres">
      <dgm:prSet presAssocID="{45809EE0-DF72-48A2-8D80-20B85BC13239}"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Fishing"/>
        </a:ext>
      </dgm:extLst>
    </dgm:pt>
    <dgm:pt modelId="{FFB027F9-9A5B-4BC6-8130-A7672905BCC9}" type="pres">
      <dgm:prSet presAssocID="{45809EE0-DF72-48A2-8D80-20B85BC13239}" presName="spaceRect" presStyleCnt="0"/>
      <dgm:spPr/>
    </dgm:pt>
    <dgm:pt modelId="{7B13C266-7A43-4623-9A73-DACBCE5B391A}" type="pres">
      <dgm:prSet presAssocID="{45809EE0-DF72-48A2-8D80-20B85BC13239}" presName="parTx" presStyleLbl="revTx" presStyleIdx="2" presStyleCnt="5">
        <dgm:presLayoutVars>
          <dgm:chMax val="0"/>
          <dgm:chPref val="0"/>
        </dgm:presLayoutVars>
      </dgm:prSet>
      <dgm:spPr/>
    </dgm:pt>
    <dgm:pt modelId="{C588D0A7-FB0E-46A3-A1BF-66883BE5CFE3}" type="pres">
      <dgm:prSet presAssocID="{A77BB388-F387-4A5C-B15E-95BCDA957553}" presName="sibTrans" presStyleCnt="0"/>
      <dgm:spPr/>
    </dgm:pt>
    <dgm:pt modelId="{60AE1BB8-8E05-4A69-94AB-703F49C78346}" type="pres">
      <dgm:prSet presAssocID="{18DF672C-6B56-4733-BE45-4E55433558BB}" presName="compNode" presStyleCnt="0"/>
      <dgm:spPr/>
    </dgm:pt>
    <dgm:pt modelId="{941B5402-40B0-416B-9DF1-62884B2374ED}" type="pres">
      <dgm:prSet presAssocID="{18DF672C-6B56-4733-BE45-4E55433558BB}" presName="bgRect" presStyleLbl="bgShp" presStyleIdx="3" presStyleCnt="5" custLinFactNeighborY="197"/>
      <dgm:spPr/>
    </dgm:pt>
    <dgm:pt modelId="{70621C5C-9F05-4D2D-8185-2783A84BC977}" type="pres">
      <dgm:prSet presAssocID="{18DF672C-6B56-4733-BE45-4E55433558BB}" presName="iconRect" presStyleLbl="node1" presStyleIdx="3" presStyleCnt="5"/>
      <dgm:spPr>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dgm:spPr>
      <dgm:extLst>
        <a:ext uri="{E40237B7-FDA0-4F09-8148-C483321AD2D9}">
          <dgm14:cNvPr xmlns:dgm14="http://schemas.microsoft.com/office/drawing/2010/diagram" id="0" name="" descr="Helikopter med 4 propeller med massiv udfyldning"/>
        </a:ext>
      </dgm:extLst>
    </dgm:pt>
    <dgm:pt modelId="{AEFB93C8-F285-426C-B710-E904A8FF273F}" type="pres">
      <dgm:prSet presAssocID="{18DF672C-6B56-4733-BE45-4E55433558BB}" presName="spaceRect" presStyleCnt="0"/>
      <dgm:spPr/>
    </dgm:pt>
    <dgm:pt modelId="{DFE651D3-4814-432C-930D-8D8DFFBA7592}" type="pres">
      <dgm:prSet presAssocID="{18DF672C-6B56-4733-BE45-4E55433558BB}" presName="parTx" presStyleLbl="revTx" presStyleIdx="3" presStyleCnt="5">
        <dgm:presLayoutVars>
          <dgm:chMax val="0"/>
          <dgm:chPref val="0"/>
        </dgm:presLayoutVars>
      </dgm:prSet>
      <dgm:spPr/>
    </dgm:pt>
    <dgm:pt modelId="{AC5C4C4F-1C09-400C-9D15-F94F418C5573}" type="pres">
      <dgm:prSet presAssocID="{F1D60408-AC08-4EA6-B233-3DF8345D899F}" presName="sibTrans" presStyleCnt="0"/>
      <dgm:spPr/>
    </dgm:pt>
    <dgm:pt modelId="{28492083-BACE-4E8F-8396-338B5254255F}" type="pres">
      <dgm:prSet presAssocID="{08926C1A-60A4-46BC-A7AE-2F8FBB41A904}" presName="compNode" presStyleCnt="0"/>
      <dgm:spPr/>
    </dgm:pt>
    <dgm:pt modelId="{3877B6B4-F1D7-44BB-B16E-42C3EB188374}" type="pres">
      <dgm:prSet presAssocID="{08926C1A-60A4-46BC-A7AE-2F8FBB41A904}" presName="bgRect" presStyleLbl="bgShp" presStyleIdx="4" presStyleCnt="5"/>
      <dgm:spPr/>
    </dgm:pt>
    <dgm:pt modelId="{D7796668-AC21-4F3A-A906-DCCFB2DBD622}" type="pres">
      <dgm:prSet presAssocID="{08926C1A-60A4-46BC-A7AE-2F8FBB41A904}" presName="iconRect" presStyleLbl="node1" presStyleIdx="4" presStyleCnt="5"/>
      <dgm:spPr>
        <a:blipFill>
          <a:blip xmlns:r="http://schemas.openxmlformats.org/officeDocument/2006/relationships" r:embed="rId9">
            <a:extLst>
              <a:ext uri="{96DAC541-7B7A-43D3-8B79-37D633B846F1}">
                <asvg:svgBlip xmlns:asvg="http://schemas.microsoft.com/office/drawing/2016/SVG/main" r:embed="rId10"/>
              </a:ext>
            </a:extLst>
          </a:blip>
          <a:srcRect/>
          <a:stretch>
            <a:fillRect/>
          </a:stretch>
        </a:blipFill>
      </dgm:spPr>
      <dgm:extLst>
        <a:ext uri="{E40237B7-FDA0-4F09-8148-C483321AD2D9}">
          <dgm14:cNvPr xmlns:dgm14="http://schemas.microsoft.com/office/drawing/2010/diagram" id="0" name="" descr="Åben hånd med plante med massiv udfyldning"/>
        </a:ext>
      </dgm:extLst>
    </dgm:pt>
    <dgm:pt modelId="{1D828398-F5A8-48B1-A9CE-1BBD1F79A04D}" type="pres">
      <dgm:prSet presAssocID="{08926C1A-60A4-46BC-A7AE-2F8FBB41A904}" presName="spaceRect" presStyleCnt="0"/>
      <dgm:spPr/>
    </dgm:pt>
    <dgm:pt modelId="{1A285899-A0EB-43AB-B1D6-E8F4D362FB33}" type="pres">
      <dgm:prSet presAssocID="{08926C1A-60A4-46BC-A7AE-2F8FBB41A904}" presName="parTx" presStyleLbl="revTx" presStyleIdx="4" presStyleCnt="5">
        <dgm:presLayoutVars>
          <dgm:chMax val="0"/>
          <dgm:chPref val="0"/>
        </dgm:presLayoutVars>
      </dgm:prSet>
      <dgm:spPr/>
    </dgm:pt>
  </dgm:ptLst>
  <dgm:cxnLst>
    <dgm:cxn modelId="{972A2207-C7CE-4EBC-A9E7-84D91F2664C1}" type="presOf" srcId="{1A7A02A8-2E91-4F0A-9CEB-67CDCC89D37B}" destId="{CBEB5C41-4B6E-4048-AEBC-D56C20DD4A12}" srcOrd="0" destOrd="0" presId="urn:microsoft.com/office/officeart/2018/2/layout/IconVerticalSolidList"/>
    <dgm:cxn modelId="{E983C709-87FF-45DB-BE03-08A2980B8FE1}" type="presOf" srcId="{18DF672C-6B56-4733-BE45-4E55433558BB}" destId="{DFE651D3-4814-432C-930D-8D8DFFBA7592}" srcOrd="0" destOrd="0" presId="urn:microsoft.com/office/officeart/2018/2/layout/IconVerticalSolidList"/>
    <dgm:cxn modelId="{E4725C35-FE65-4F3B-957D-7CEA585E67C6}" type="presOf" srcId="{08926C1A-60A4-46BC-A7AE-2F8FBB41A904}" destId="{1A285899-A0EB-43AB-B1D6-E8F4D362FB33}" srcOrd="0" destOrd="0" presId="urn:microsoft.com/office/officeart/2018/2/layout/IconVerticalSolidList"/>
    <dgm:cxn modelId="{F826443F-EDAB-4541-8BAB-F86A274FD124}" type="presOf" srcId="{2117C08C-0F49-4344-94CF-8E9B481D86CE}" destId="{141FA8C4-0D22-47DF-AFCB-BEEF1C3022C8}" srcOrd="0" destOrd="0" presId="urn:microsoft.com/office/officeart/2018/2/layout/IconVerticalSolidList"/>
    <dgm:cxn modelId="{217C6F76-B4AB-4020-B34C-9CCE08C78627}" type="presOf" srcId="{45809EE0-DF72-48A2-8D80-20B85BC13239}" destId="{7B13C266-7A43-4623-9A73-DACBCE5B391A}" srcOrd="0" destOrd="0" presId="urn:microsoft.com/office/officeart/2018/2/layout/IconVerticalSolidList"/>
    <dgm:cxn modelId="{62B47896-528A-40C2-9A50-F6F8F9971DF8}" srcId="{2117C08C-0F49-4344-94CF-8E9B481D86CE}" destId="{23684DF7-10D3-4146-9730-663D50B79F4F}" srcOrd="1" destOrd="0" parTransId="{7726134F-EB39-4B65-83D9-9E5FC9B8B47D}" sibTransId="{868DBCBB-AA90-4179-9909-9787CE0FE7F5}"/>
    <dgm:cxn modelId="{6D618D99-8952-4923-8081-5AEF90069F00}" srcId="{2117C08C-0F49-4344-94CF-8E9B481D86CE}" destId="{1A7A02A8-2E91-4F0A-9CEB-67CDCC89D37B}" srcOrd="0" destOrd="0" parTransId="{6F3606CF-D301-47AC-BCC1-D6FA7BCBD499}" sibTransId="{FC19435E-EB78-4E61-858F-1D97DAAFFB33}"/>
    <dgm:cxn modelId="{900DB6CA-D1A2-4682-9477-4568F9F7AFA1}" srcId="{2117C08C-0F49-4344-94CF-8E9B481D86CE}" destId="{08926C1A-60A4-46BC-A7AE-2F8FBB41A904}" srcOrd="4" destOrd="0" parTransId="{3E99B2C3-4775-44E2-9E45-5C4083D2A2F3}" sibTransId="{A2AF923B-ACF8-46A3-BF3A-65A890C53547}"/>
    <dgm:cxn modelId="{47BAE3CF-E8F6-4032-A7A4-47A51FA21F22}" type="presOf" srcId="{23684DF7-10D3-4146-9730-663D50B79F4F}" destId="{2452BFED-0553-4E12-89F6-20F298CECE79}" srcOrd="0" destOrd="0" presId="urn:microsoft.com/office/officeart/2018/2/layout/IconVerticalSolidList"/>
    <dgm:cxn modelId="{D59179D0-7DF9-4D65-986A-99FE2482F0A1}" srcId="{2117C08C-0F49-4344-94CF-8E9B481D86CE}" destId="{18DF672C-6B56-4733-BE45-4E55433558BB}" srcOrd="3" destOrd="0" parTransId="{1876159F-1445-45BA-B834-6F4BFAF6260B}" sibTransId="{F1D60408-AC08-4EA6-B233-3DF8345D899F}"/>
    <dgm:cxn modelId="{61475DD5-217F-47B2-94FE-2487E23BFD43}" srcId="{2117C08C-0F49-4344-94CF-8E9B481D86CE}" destId="{45809EE0-DF72-48A2-8D80-20B85BC13239}" srcOrd="2" destOrd="0" parTransId="{D80A98F7-6400-4441-86C0-A6F31F723C13}" sibTransId="{A77BB388-F387-4A5C-B15E-95BCDA957553}"/>
    <dgm:cxn modelId="{665DC265-2E93-43A6-87E0-AADE1B3196A5}" type="presParOf" srcId="{141FA8C4-0D22-47DF-AFCB-BEEF1C3022C8}" destId="{E2093C57-0151-4F2B-AA72-E46CEB86B8CD}" srcOrd="0" destOrd="0" presId="urn:microsoft.com/office/officeart/2018/2/layout/IconVerticalSolidList"/>
    <dgm:cxn modelId="{CEFFB93E-952A-4083-8D57-630BA60B7CC2}" type="presParOf" srcId="{E2093C57-0151-4F2B-AA72-E46CEB86B8CD}" destId="{8BB4614B-D4AA-4C82-9F56-E0D21CA005FE}" srcOrd="0" destOrd="0" presId="urn:microsoft.com/office/officeart/2018/2/layout/IconVerticalSolidList"/>
    <dgm:cxn modelId="{5E8DD4E8-8710-45AC-B4C7-25F2B64843E4}" type="presParOf" srcId="{E2093C57-0151-4F2B-AA72-E46CEB86B8CD}" destId="{5F3EF3A7-ABA3-442D-8520-2219FA742BF3}" srcOrd="1" destOrd="0" presId="urn:microsoft.com/office/officeart/2018/2/layout/IconVerticalSolidList"/>
    <dgm:cxn modelId="{CFA466F0-750D-42C2-ACF4-AF7A17C12AB3}" type="presParOf" srcId="{E2093C57-0151-4F2B-AA72-E46CEB86B8CD}" destId="{91400DC4-03B1-4B0F-ACAE-E58EC377FB10}" srcOrd="2" destOrd="0" presId="urn:microsoft.com/office/officeart/2018/2/layout/IconVerticalSolidList"/>
    <dgm:cxn modelId="{F8DA7E4B-643D-4E76-9E22-5B853CB6B92F}" type="presParOf" srcId="{E2093C57-0151-4F2B-AA72-E46CEB86B8CD}" destId="{CBEB5C41-4B6E-4048-AEBC-D56C20DD4A12}" srcOrd="3" destOrd="0" presId="urn:microsoft.com/office/officeart/2018/2/layout/IconVerticalSolidList"/>
    <dgm:cxn modelId="{11C75514-430A-4DA9-99DA-AF1CF9492A94}" type="presParOf" srcId="{141FA8C4-0D22-47DF-AFCB-BEEF1C3022C8}" destId="{8D0A75B3-41E9-4C7A-8C40-0908182F5B3B}" srcOrd="1" destOrd="0" presId="urn:microsoft.com/office/officeart/2018/2/layout/IconVerticalSolidList"/>
    <dgm:cxn modelId="{0AEC1740-491F-4001-8EF4-09732D05FD45}" type="presParOf" srcId="{141FA8C4-0D22-47DF-AFCB-BEEF1C3022C8}" destId="{EDAC0804-8EEE-48E9-8F2D-F38D17F585B0}" srcOrd="2" destOrd="0" presId="urn:microsoft.com/office/officeart/2018/2/layout/IconVerticalSolidList"/>
    <dgm:cxn modelId="{44DAE9BB-6C45-41F5-BE4D-35E572581019}" type="presParOf" srcId="{EDAC0804-8EEE-48E9-8F2D-F38D17F585B0}" destId="{C7C6FD6C-C567-4B58-A3BB-5C30CDD52E17}" srcOrd="0" destOrd="0" presId="urn:microsoft.com/office/officeart/2018/2/layout/IconVerticalSolidList"/>
    <dgm:cxn modelId="{E00A01A2-B446-439F-8E81-720121A80C2C}" type="presParOf" srcId="{EDAC0804-8EEE-48E9-8F2D-F38D17F585B0}" destId="{3162D89A-4B7D-4EF5-A740-6F9940172C62}" srcOrd="1" destOrd="0" presId="urn:microsoft.com/office/officeart/2018/2/layout/IconVerticalSolidList"/>
    <dgm:cxn modelId="{9A41BA3B-DD76-410F-A725-FDA5CBE5B9EB}" type="presParOf" srcId="{EDAC0804-8EEE-48E9-8F2D-F38D17F585B0}" destId="{F94424FE-3E14-4683-B0F0-0B53BC2322D5}" srcOrd="2" destOrd="0" presId="urn:microsoft.com/office/officeart/2018/2/layout/IconVerticalSolidList"/>
    <dgm:cxn modelId="{3D386A64-CFB9-4C53-8329-35BD77C1AC26}" type="presParOf" srcId="{EDAC0804-8EEE-48E9-8F2D-F38D17F585B0}" destId="{2452BFED-0553-4E12-89F6-20F298CECE79}" srcOrd="3" destOrd="0" presId="urn:microsoft.com/office/officeart/2018/2/layout/IconVerticalSolidList"/>
    <dgm:cxn modelId="{849BDB3C-9454-4B7A-A150-0DB28F70AD62}" type="presParOf" srcId="{141FA8C4-0D22-47DF-AFCB-BEEF1C3022C8}" destId="{7F14804B-DED8-4C97-A5FB-970F5D853AAE}" srcOrd="3" destOrd="0" presId="urn:microsoft.com/office/officeart/2018/2/layout/IconVerticalSolidList"/>
    <dgm:cxn modelId="{88274BC2-9A3B-45B6-9A17-20D5163EF99F}" type="presParOf" srcId="{141FA8C4-0D22-47DF-AFCB-BEEF1C3022C8}" destId="{BA2CC502-261A-40E0-99EA-1F7730EE629A}" srcOrd="4" destOrd="0" presId="urn:microsoft.com/office/officeart/2018/2/layout/IconVerticalSolidList"/>
    <dgm:cxn modelId="{5EDD2F77-1AEF-485D-A55A-39F258B3B560}" type="presParOf" srcId="{BA2CC502-261A-40E0-99EA-1F7730EE629A}" destId="{B5C2E581-DFC2-4D73-9CBD-5BDA9AF895C3}" srcOrd="0" destOrd="0" presId="urn:microsoft.com/office/officeart/2018/2/layout/IconVerticalSolidList"/>
    <dgm:cxn modelId="{A17D0A49-3D30-45B5-8ECF-AFDA7379D576}" type="presParOf" srcId="{BA2CC502-261A-40E0-99EA-1F7730EE629A}" destId="{0AF41D8E-304D-4794-B306-B352DD21405A}" srcOrd="1" destOrd="0" presId="urn:microsoft.com/office/officeart/2018/2/layout/IconVerticalSolidList"/>
    <dgm:cxn modelId="{1E51E223-9246-4B93-B43A-C39F9F2FBE6A}" type="presParOf" srcId="{BA2CC502-261A-40E0-99EA-1F7730EE629A}" destId="{FFB027F9-9A5B-4BC6-8130-A7672905BCC9}" srcOrd="2" destOrd="0" presId="urn:microsoft.com/office/officeart/2018/2/layout/IconVerticalSolidList"/>
    <dgm:cxn modelId="{8D020D2F-1C5E-44BC-AF7A-D40645EFE98E}" type="presParOf" srcId="{BA2CC502-261A-40E0-99EA-1F7730EE629A}" destId="{7B13C266-7A43-4623-9A73-DACBCE5B391A}" srcOrd="3" destOrd="0" presId="urn:microsoft.com/office/officeart/2018/2/layout/IconVerticalSolidList"/>
    <dgm:cxn modelId="{0B55E4A2-2CB8-42AA-B894-34BF14FF30AB}" type="presParOf" srcId="{141FA8C4-0D22-47DF-AFCB-BEEF1C3022C8}" destId="{C588D0A7-FB0E-46A3-A1BF-66883BE5CFE3}" srcOrd="5" destOrd="0" presId="urn:microsoft.com/office/officeart/2018/2/layout/IconVerticalSolidList"/>
    <dgm:cxn modelId="{981CB6C5-B14E-440E-AB51-9D9AEC396F73}" type="presParOf" srcId="{141FA8C4-0D22-47DF-AFCB-BEEF1C3022C8}" destId="{60AE1BB8-8E05-4A69-94AB-703F49C78346}" srcOrd="6" destOrd="0" presId="urn:microsoft.com/office/officeart/2018/2/layout/IconVerticalSolidList"/>
    <dgm:cxn modelId="{28936812-F9C7-4418-89C9-1DFC10B6D2EB}" type="presParOf" srcId="{60AE1BB8-8E05-4A69-94AB-703F49C78346}" destId="{941B5402-40B0-416B-9DF1-62884B2374ED}" srcOrd="0" destOrd="0" presId="urn:microsoft.com/office/officeart/2018/2/layout/IconVerticalSolidList"/>
    <dgm:cxn modelId="{63314A6E-EED5-4059-A8F6-5F5D5FB5544D}" type="presParOf" srcId="{60AE1BB8-8E05-4A69-94AB-703F49C78346}" destId="{70621C5C-9F05-4D2D-8185-2783A84BC977}" srcOrd="1" destOrd="0" presId="urn:microsoft.com/office/officeart/2018/2/layout/IconVerticalSolidList"/>
    <dgm:cxn modelId="{363C3C37-2C30-4DE5-9744-BE176D1F4BE5}" type="presParOf" srcId="{60AE1BB8-8E05-4A69-94AB-703F49C78346}" destId="{AEFB93C8-F285-426C-B710-E904A8FF273F}" srcOrd="2" destOrd="0" presId="urn:microsoft.com/office/officeart/2018/2/layout/IconVerticalSolidList"/>
    <dgm:cxn modelId="{A7BBBE0A-9EAA-44C3-9B83-755B0D4C1C15}" type="presParOf" srcId="{60AE1BB8-8E05-4A69-94AB-703F49C78346}" destId="{DFE651D3-4814-432C-930D-8D8DFFBA7592}" srcOrd="3" destOrd="0" presId="urn:microsoft.com/office/officeart/2018/2/layout/IconVerticalSolidList"/>
    <dgm:cxn modelId="{906454AD-09BF-4A79-B26C-F3A841465DE3}" type="presParOf" srcId="{141FA8C4-0D22-47DF-AFCB-BEEF1C3022C8}" destId="{AC5C4C4F-1C09-400C-9D15-F94F418C5573}" srcOrd="7" destOrd="0" presId="urn:microsoft.com/office/officeart/2018/2/layout/IconVerticalSolidList"/>
    <dgm:cxn modelId="{FDC5FA95-2C49-4BB7-A8C0-ECD806E2284F}" type="presParOf" srcId="{141FA8C4-0D22-47DF-AFCB-BEEF1C3022C8}" destId="{28492083-BACE-4E8F-8396-338B5254255F}" srcOrd="8" destOrd="0" presId="urn:microsoft.com/office/officeart/2018/2/layout/IconVerticalSolidList"/>
    <dgm:cxn modelId="{468D7420-8C6C-494E-8864-94DA945D868E}" type="presParOf" srcId="{28492083-BACE-4E8F-8396-338B5254255F}" destId="{3877B6B4-F1D7-44BB-B16E-42C3EB188374}" srcOrd="0" destOrd="0" presId="urn:microsoft.com/office/officeart/2018/2/layout/IconVerticalSolidList"/>
    <dgm:cxn modelId="{0B027A5A-D955-4737-950C-AC8762EFBC8D}" type="presParOf" srcId="{28492083-BACE-4E8F-8396-338B5254255F}" destId="{D7796668-AC21-4F3A-A906-DCCFB2DBD622}" srcOrd="1" destOrd="0" presId="urn:microsoft.com/office/officeart/2018/2/layout/IconVerticalSolidList"/>
    <dgm:cxn modelId="{FC6AEB13-F890-4BD7-A8B1-604DC3CEB00C}" type="presParOf" srcId="{28492083-BACE-4E8F-8396-338B5254255F}" destId="{1D828398-F5A8-48B1-A9CE-1BBD1F79A04D}" srcOrd="2" destOrd="0" presId="urn:microsoft.com/office/officeart/2018/2/layout/IconVerticalSolidList"/>
    <dgm:cxn modelId="{20F3DA3F-CA76-4C03-8B03-FA85598C6BDD}" type="presParOf" srcId="{28492083-BACE-4E8F-8396-338B5254255F}" destId="{1A285899-A0EB-43AB-B1D6-E8F4D362FB33}"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6.xml><?xml version="1.0" encoding="utf-8"?>
<dgm:dataModel xmlns:dgm="http://schemas.openxmlformats.org/drawingml/2006/diagram" xmlns:a="http://schemas.openxmlformats.org/drawingml/2006/main">
  <dgm:ptLst>
    <dgm:pt modelId="{2117C08C-0F49-4344-94CF-8E9B481D86CE}" type="doc">
      <dgm:prSet loTypeId="urn:microsoft.com/office/officeart/2018/2/layout/IconVerticalSolidList" loCatId="icon" qsTypeId="urn:microsoft.com/office/officeart/2005/8/quickstyle/simple4" qsCatId="simple" csTypeId="urn:microsoft.com/office/officeart/2005/8/colors/accent0_3" csCatId="mainScheme" phldr="1"/>
      <dgm:spPr/>
      <dgm:t>
        <a:bodyPr/>
        <a:lstStyle/>
        <a:p>
          <a:endParaRPr lang="en-US"/>
        </a:p>
      </dgm:t>
    </dgm:pt>
    <dgm:pt modelId="{1A7A02A8-2E91-4F0A-9CEB-67CDCC89D37B}">
      <dgm:prSet/>
      <dgm:spPr/>
      <dgm:t>
        <a:bodyPr/>
        <a:lstStyle/>
        <a:p>
          <a:pPr>
            <a:lnSpc>
              <a:spcPct val="100000"/>
            </a:lnSpc>
          </a:pPr>
          <a:r>
            <a:rPr lang="da-DK" dirty="0"/>
            <a:t>Alternative proteinkilder såsom plante og insekt-baserede fødevarer og foder og havbaseret akvakultur.</a:t>
          </a:r>
          <a:endParaRPr lang="da-DK" noProof="0" dirty="0"/>
        </a:p>
      </dgm:t>
    </dgm:pt>
    <dgm:pt modelId="{6F3606CF-D301-47AC-BCC1-D6FA7BCBD499}" type="parTrans" cxnId="{6D618D99-8952-4923-8081-5AEF90069F00}">
      <dgm:prSet/>
      <dgm:spPr/>
      <dgm:t>
        <a:bodyPr/>
        <a:lstStyle/>
        <a:p>
          <a:endParaRPr lang="en-US"/>
        </a:p>
      </dgm:t>
    </dgm:pt>
    <dgm:pt modelId="{FC19435E-EB78-4E61-858F-1D97DAAFFB33}" type="sibTrans" cxnId="{6D618D99-8952-4923-8081-5AEF90069F00}">
      <dgm:prSet/>
      <dgm:spPr/>
      <dgm:t>
        <a:bodyPr/>
        <a:lstStyle/>
        <a:p>
          <a:endParaRPr lang="en-US"/>
        </a:p>
      </dgm:t>
    </dgm:pt>
    <dgm:pt modelId="{23684DF7-10D3-4146-9730-663D50B79F4F}">
      <dgm:prSet/>
      <dgm:spPr/>
      <dgm:t>
        <a:bodyPr/>
        <a:lstStyle/>
        <a:p>
          <a:pPr>
            <a:lnSpc>
              <a:spcPct val="100000"/>
            </a:lnSpc>
          </a:pPr>
          <a:r>
            <a:rPr lang="da-DK"/>
            <a:t>Grøn bioraffinering til bæredygtig produktion af foder og fødevareprotein, energi og gødning.</a:t>
          </a:r>
          <a:endParaRPr lang="da-DK" noProof="0"/>
        </a:p>
      </dgm:t>
    </dgm:pt>
    <dgm:pt modelId="{7726134F-EB39-4B65-83D9-9E5FC9B8B47D}" type="parTrans" cxnId="{62B47896-528A-40C2-9A50-F6F8F9971DF8}">
      <dgm:prSet/>
      <dgm:spPr/>
      <dgm:t>
        <a:bodyPr/>
        <a:lstStyle/>
        <a:p>
          <a:endParaRPr lang="en-US"/>
        </a:p>
      </dgm:t>
    </dgm:pt>
    <dgm:pt modelId="{868DBCBB-AA90-4179-9909-9787CE0FE7F5}" type="sibTrans" cxnId="{62B47896-528A-40C2-9A50-F6F8F9971DF8}">
      <dgm:prSet/>
      <dgm:spPr/>
      <dgm:t>
        <a:bodyPr/>
        <a:lstStyle/>
        <a:p>
          <a:endParaRPr lang="en-US"/>
        </a:p>
      </dgm:t>
    </dgm:pt>
    <dgm:pt modelId="{45809EE0-DF72-48A2-8D80-20B85BC13239}">
      <dgm:prSet/>
      <dgm:spPr/>
      <dgm:t>
        <a:bodyPr/>
        <a:lstStyle/>
        <a:p>
          <a:pPr>
            <a:lnSpc>
              <a:spcPct val="100000"/>
            </a:lnSpc>
          </a:pPr>
          <a:r>
            <a:rPr lang="da-DK" err="1"/>
            <a:t>Genombaseret</a:t>
          </a:r>
          <a:r>
            <a:rPr lang="da-DK"/>
            <a:t> avl/forædling vha. molekylære teknikker, modellering og prædiktive algoritmer.</a:t>
          </a:r>
          <a:endParaRPr lang="en-US"/>
        </a:p>
      </dgm:t>
    </dgm:pt>
    <dgm:pt modelId="{D80A98F7-6400-4441-86C0-A6F31F723C13}" type="parTrans" cxnId="{61475DD5-217F-47B2-94FE-2487E23BFD43}">
      <dgm:prSet/>
      <dgm:spPr/>
      <dgm:t>
        <a:bodyPr/>
        <a:lstStyle/>
        <a:p>
          <a:endParaRPr lang="en-US"/>
        </a:p>
      </dgm:t>
    </dgm:pt>
    <dgm:pt modelId="{A77BB388-F387-4A5C-B15E-95BCDA957553}" type="sibTrans" cxnId="{61475DD5-217F-47B2-94FE-2487E23BFD43}">
      <dgm:prSet/>
      <dgm:spPr/>
      <dgm:t>
        <a:bodyPr/>
        <a:lstStyle/>
        <a:p>
          <a:endParaRPr lang="en-US"/>
        </a:p>
      </dgm:t>
    </dgm:pt>
    <dgm:pt modelId="{18DF672C-6B56-4733-BE45-4E55433558BB}">
      <dgm:prSet/>
      <dgm:spPr/>
      <dgm:t>
        <a:bodyPr/>
        <a:lstStyle/>
        <a:p>
          <a:pPr>
            <a:lnSpc>
              <a:spcPct val="100000"/>
            </a:lnSpc>
          </a:pPr>
          <a:r>
            <a:rPr lang="da-DK"/>
            <a:t>Bæredygtige alternativer til pesticider – herunder brug af </a:t>
          </a:r>
          <a:r>
            <a:rPr lang="da-DK" err="1"/>
            <a:t>endosymbionter</a:t>
          </a:r>
          <a:r>
            <a:rPr lang="da-DK"/>
            <a:t> til bekæmpelse af skadedyr.</a:t>
          </a:r>
          <a:endParaRPr lang="da-DK" noProof="0"/>
        </a:p>
      </dgm:t>
    </dgm:pt>
    <dgm:pt modelId="{1876159F-1445-45BA-B834-6F4BFAF6260B}" type="parTrans" cxnId="{D59179D0-7DF9-4D65-986A-99FE2482F0A1}">
      <dgm:prSet/>
      <dgm:spPr/>
      <dgm:t>
        <a:bodyPr/>
        <a:lstStyle/>
        <a:p>
          <a:endParaRPr lang="en-US"/>
        </a:p>
      </dgm:t>
    </dgm:pt>
    <dgm:pt modelId="{F1D60408-AC08-4EA6-B233-3DF8345D899F}" type="sibTrans" cxnId="{D59179D0-7DF9-4D65-986A-99FE2482F0A1}">
      <dgm:prSet/>
      <dgm:spPr/>
      <dgm:t>
        <a:bodyPr/>
        <a:lstStyle/>
        <a:p>
          <a:endParaRPr lang="en-US"/>
        </a:p>
      </dgm:t>
    </dgm:pt>
    <dgm:pt modelId="{08926C1A-60A4-46BC-A7AE-2F8FBB41A904}">
      <dgm:prSet/>
      <dgm:spPr/>
      <dgm:t>
        <a:bodyPr/>
        <a:lstStyle/>
        <a:p>
          <a:pPr>
            <a:lnSpc>
              <a:spcPct val="100000"/>
            </a:lnSpc>
          </a:pPr>
          <a:r>
            <a:rPr lang="da-DK"/>
            <a:t>Nye DNA-baserede metoder til identifikation og sporing af sygdomsfremkaldende organismer.</a:t>
          </a:r>
        </a:p>
      </dgm:t>
    </dgm:pt>
    <dgm:pt modelId="{3E99B2C3-4775-44E2-9E45-5C4083D2A2F3}" type="parTrans" cxnId="{900DB6CA-D1A2-4682-9477-4568F9F7AFA1}">
      <dgm:prSet/>
      <dgm:spPr/>
      <dgm:t>
        <a:bodyPr/>
        <a:lstStyle/>
        <a:p>
          <a:endParaRPr lang="da-DK"/>
        </a:p>
      </dgm:t>
    </dgm:pt>
    <dgm:pt modelId="{A2AF923B-ACF8-46A3-BF3A-65A890C53547}" type="sibTrans" cxnId="{900DB6CA-D1A2-4682-9477-4568F9F7AFA1}">
      <dgm:prSet/>
      <dgm:spPr/>
      <dgm:t>
        <a:bodyPr/>
        <a:lstStyle/>
        <a:p>
          <a:endParaRPr lang="da-DK"/>
        </a:p>
      </dgm:t>
    </dgm:pt>
    <dgm:pt modelId="{9291D004-FA77-4BCC-975B-7B324311797C}">
      <dgm:prSet/>
      <dgm:spPr/>
      <dgm:t>
        <a:bodyPr/>
        <a:lstStyle/>
        <a:p>
          <a:pPr>
            <a:lnSpc>
              <a:spcPct val="100000"/>
            </a:lnSpc>
          </a:pPr>
          <a:r>
            <a:rPr lang="da-DK"/>
            <a:t>Teknologi til jordbrug, stalde og fødevareproduktion med fokus på bæredygtighed, dyrevelfærd, autonomi, effektivitet mv.</a:t>
          </a:r>
        </a:p>
      </dgm:t>
    </dgm:pt>
    <dgm:pt modelId="{1EAB6DB9-F2C1-4D92-8C20-5D48F0602E58}" type="parTrans" cxnId="{B0952ED5-B443-4D29-8646-137683B6DCC5}">
      <dgm:prSet/>
      <dgm:spPr/>
      <dgm:t>
        <a:bodyPr/>
        <a:lstStyle/>
        <a:p>
          <a:endParaRPr lang="da-DK"/>
        </a:p>
      </dgm:t>
    </dgm:pt>
    <dgm:pt modelId="{BBB72FCA-454B-4C76-8CE1-88CF160C20CE}" type="sibTrans" cxnId="{B0952ED5-B443-4D29-8646-137683B6DCC5}">
      <dgm:prSet/>
      <dgm:spPr/>
      <dgm:t>
        <a:bodyPr/>
        <a:lstStyle/>
        <a:p>
          <a:endParaRPr lang="da-DK"/>
        </a:p>
      </dgm:t>
    </dgm:pt>
    <dgm:pt modelId="{141FA8C4-0D22-47DF-AFCB-BEEF1C3022C8}" type="pres">
      <dgm:prSet presAssocID="{2117C08C-0F49-4344-94CF-8E9B481D86CE}" presName="root" presStyleCnt="0">
        <dgm:presLayoutVars>
          <dgm:dir/>
          <dgm:resizeHandles val="exact"/>
        </dgm:presLayoutVars>
      </dgm:prSet>
      <dgm:spPr/>
    </dgm:pt>
    <dgm:pt modelId="{E2093C57-0151-4F2B-AA72-E46CEB86B8CD}" type="pres">
      <dgm:prSet presAssocID="{1A7A02A8-2E91-4F0A-9CEB-67CDCC89D37B}" presName="compNode" presStyleCnt="0"/>
      <dgm:spPr/>
    </dgm:pt>
    <dgm:pt modelId="{8BB4614B-D4AA-4C82-9F56-E0D21CA005FE}" type="pres">
      <dgm:prSet presAssocID="{1A7A02A8-2E91-4F0A-9CEB-67CDCC89D37B}" presName="bgRect" presStyleLbl="bgShp" presStyleIdx="0" presStyleCnt="6"/>
      <dgm:spPr/>
    </dgm:pt>
    <dgm:pt modelId="{5F3EF3A7-ABA3-442D-8520-2219FA742BF3}" type="pres">
      <dgm:prSet presAssocID="{1A7A02A8-2E91-4F0A-9CEB-67CDCC89D37B}" presName="iconRect" presStyleLbl="node1" presStyleIdx="0" presStyleCnt="6"/>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Apple"/>
        </a:ext>
      </dgm:extLst>
    </dgm:pt>
    <dgm:pt modelId="{91400DC4-03B1-4B0F-ACAE-E58EC377FB10}" type="pres">
      <dgm:prSet presAssocID="{1A7A02A8-2E91-4F0A-9CEB-67CDCC89D37B}" presName="spaceRect" presStyleCnt="0"/>
      <dgm:spPr/>
    </dgm:pt>
    <dgm:pt modelId="{CBEB5C41-4B6E-4048-AEBC-D56C20DD4A12}" type="pres">
      <dgm:prSet presAssocID="{1A7A02A8-2E91-4F0A-9CEB-67CDCC89D37B}" presName="parTx" presStyleLbl="revTx" presStyleIdx="0" presStyleCnt="6">
        <dgm:presLayoutVars>
          <dgm:chMax val="0"/>
          <dgm:chPref val="0"/>
        </dgm:presLayoutVars>
      </dgm:prSet>
      <dgm:spPr/>
    </dgm:pt>
    <dgm:pt modelId="{8D0A75B3-41E9-4C7A-8C40-0908182F5B3B}" type="pres">
      <dgm:prSet presAssocID="{FC19435E-EB78-4E61-858F-1D97DAAFFB33}" presName="sibTrans" presStyleCnt="0"/>
      <dgm:spPr/>
    </dgm:pt>
    <dgm:pt modelId="{EDAC0804-8EEE-48E9-8F2D-F38D17F585B0}" type="pres">
      <dgm:prSet presAssocID="{23684DF7-10D3-4146-9730-663D50B79F4F}" presName="compNode" presStyleCnt="0"/>
      <dgm:spPr/>
    </dgm:pt>
    <dgm:pt modelId="{C7C6FD6C-C567-4B58-A3BB-5C30CDD52E17}" type="pres">
      <dgm:prSet presAssocID="{23684DF7-10D3-4146-9730-663D50B79F4F}" presName="bgRect" presStyleLbl="bgShp" presStyleIdx="1" presStyleCnt="6"/>
      <dgm:spPr/>
    </dgm:pt>
    <dgm:pt modelId="{3162D89A-4B7D-4EF5-A740-6F9940172C62}" type="pres">
      <dgm:prSet presAssocID="{23684DF7-10D3-4146-9730-663D50B79F4F}" presName="iconRect" presStyleLbl="node1" presStyleIdx="1" presStyleCnt="6"/>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Plant"/>
        </a:ext>
      </dgm:extLst>
    </dgm:pt>
    <dgm:pt modelId="{F94424FE-3E14-4683-B0F0-0B53BC2322D5}" type="pres">
      <dgm:prSet presAssocID="{23684DF7-10D3-4146-9730-663D50B79F4F}" presName="spaceRect" presStyleCnt="0"/>
      <dgm:spPr/>
    </dgm:pt>
    <dgm:pt modelId="{2452BFED-0553-4E12-89F6-20F298CECE79}" type="pres">
      <dgm:prSet presAssocID="{23684DF7-10D3-4146-9730-663D50B79F4F}" presName="parTx" presStyleLbl="revTx" presStyleIdx="1" presStyleCnt="6">
        <dgm:presLayoutVars>
          <dgm:chMax val="0"/>
          <dgm:chPref val="0"/>
        </dgm:presLayoutVars>
      </dgm:prSet>
      <dgm:spPr/>
    </dgm:pt>
    <dgm:pt modelId="{7F14804B-DED8-4C97-A5FB-970F5D853AAE}" type="pres">
      <dgm:prSet presAssocID="{868DBCBB-AA90-4179-9909-9787CE0FE7F5}" presName="sibTrans" presStyleCnt="0"/>
      <dgm:spPr/>
    </dgm:pt>
    <dgm:pt modelId="{BA2CC502-261A-40E0-99EA-1F7730EE629A}" type="pres">
      <dgm:prSet presAssocID="{45809EE0-DF72-48A2-8D80-20B85BC13239}" presName="compNode" presStyleCnt="0"/>
      <dgm:spPr/>
    </dgm:pt>
    <dgm:pt modelId="{B5C2E581-DFC2-4D73-9CBD-5BDA9AF895C3}" type="pres">
      <dgm:prSet presAssocID="{45809EE0-DF72-48A2-8D80-20B85BC13239}" presName="bgRect" presStyleLbl="bgShp" presStyleIdx="2" presStyleCnt="6" custLinFactNeighborX="832" custLinFactNeighborY="-931"/>
      <dgm:spPr/>
    </dgm:pt>
    <dgm:pt modelId="{0AF41D8E-304D-4794-B306-B352DD21405A}" type="pres">
      <dgm:prSet presAssocID="{45809EE0-DF72-48A2-8D80-20B85BC13239}" presName="iconRect" presStyleLbl="node1" presStyleIdx="2" presStyleCnt="6"/>
      <dgm:spPr>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descr="Petriskål kontur"/>
        </a:ext>
      </dgm:extLst>
    </dgm:pt>
    <dgm:pt modelId="{FFB027F9-9A5B-4BC6-8130-A7672905BCC9}" type="pres">
      <dgm:prSet presAssocID="{45809EE0-DF72-48A2-8D80-20B85BC13239}" presName="spaceRect" presStyleCnt="0"/>
      <dgm:spPr/>
    </dgm:pt>
    <dgm:pt modelId="{7B13C266-7A43-4623-9A73-DACBCE5B391A}" type="pres">
      <dgm:prSet presAssocID="{45809EE0-DF72-48A2-8D80-20B85BC13239}" presName="parTx" presStyleLbl="revTx" presStyleIdx="2" presStyleCnt="6">
        <dgm:presLayoutVars>
          <dgm:chMax val="0"/>
          <dgm:chPref val="0"/>
        </dgm:presLayoutVars>
      </dgm:prSet>
      <dgm:spPr/>
    </dgm:pt>
    <dgm:pt modelId="{C588D0A7-FB0E-46A3-A1BF-66883BE5CFE3}" type="pres">
      <dgm:prSet presAssocID="{A77BB388-F387-4A5C-B15E-95BCDA957553}" presName="sibTrans" presStyleCnt="0"/>
      <dgm:spPr/>
    </dgm:pt>
    <dgm:pt modelId="{60AE1BB8-8E05-4A69-94AB-703F49C78346}" type="pres">
      <dgm:prSet presAssocID="{18DF672C-6B56-4733-BE45-4E55433558BB}" presName="compNode" presStyleCnt="0"/>
      <dgm:spPr/>
    </dgm:pt>
    <dgm:pt modelId="{941B5402-40B0-416B-9DF1-62884B2374ED}" type="pres">
      <dgm:prSet presAssocID="{18DF672C-6B56-4733-BE45-4E55433558BB}" presName="bgRect" presStyleLbl="bgShp" presStyleIdx="3" presStyleCnt="6" custLinFactNeighborY="197"/>
      <dgm:spPr/>
    </dgm:pt>
    <dgm:pt modelId="{70621C5C-9F05-4D2D-8185-2783A84BC977}" type="pres">
      <dgm:prSet presAssocID="{18DF672C-6B56-4733-BE45-4E55433558BB}" presName="iconRect" presStyleLbl="node1" presStyleIdx="3" presStyleCnt="6"/>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dgm:spPr>
      <dgm:extLst>
        <a:ext uri="{E40237B7-FDA0-4F09-8148-C483321AD2D9}">
          <dgm14:cNvPr xmlns:dgm14="http://schemas.microsoft.com/office/drawing/2010/diagram" id="0" name="" descr="Bug spray"/>
        </a:ext>
      </dgm:extLst>
    </dgm:pt>
    <dgm:pt modelId="{AEFB93C8-F285-426C-B710-E904A8FF273F}" type="pres">
      <dgm:prSet presAssocID="{18DF672C-6B56-4733-BE45-4E55433558BB}" presName="spaceRect" presStyleCnt="0"/>
      <dgm:spPr/>
    </dgm:pt>
    <dgm:pt modelId="{DFE651D3-4814-432C-930D-8D8DFFBA7592}" type="pres">
      <dgm:prSet presAssocID="{18DF672C-6B56-4733-BE45-4E55433558BB}" presName="parTx" presStyleLbl="revTx" presStyleIdx="3" presStyleCnt="6">
        <dgm:presLayoutVars>
          <dgm:chMax val="0"/>
          <dgm:chPref val="0"/>
        </dgm:presLayoutVars>
      </dgm:prSet>
      <dgm:spPr/>
    </dgm:pt>
    <dgm:pt modelId="{AC5C4C4F-1C09-400C-9D15-F94F418C5573}" type="pres">
      <dgm:prSet presAssocID="{F1D60408-AC08-4EA6-B233-3DF8345D899F}" presName="sibTrans" presStyleCnt="0"/>
      <dgm:spPr/>
    </dgm:pt>
    <dgm:pt modelId="{28492083-BACE-4E8F-8396-338B5254255F}" type="pres">
      <dgm:prSet presAssocID="{08926C1A-60A4-46BC-A7AE-2F8FBB41A904}" presName="compNode" presStyleCnt="0"/>
      <dgm:spPr/>
    </dgm:pt>
    <dgm:pt modelId="{3877B6B4-F1D7-44BB-B16E-42C3EB188374}" type="pres">
      <dgm:prSet presAssocID="{08926C1A-60A4-46BC-A7AE-2F8FBB41A904}" presName="bgRect" presStyleLbl="bgShp" presStyleIdx="4" presStyleCnt="6"/>
      <dgm:spPr/>
    </dgm:pt>
    <dgm:pt modelId="{D7796668-AC21-4F3A-A906-DCCFB2DBD622}" type="pres">
      <dgm:prSet presAssocID="{08926C1A-60A4-46BC-A7AE-2F8FBB41A904}" presName="iconRect" presStyleLbl="node1" presStyleIdx="4" presStyleCnt="6"/>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dgm:spPr>
      <dgm:extLst>
        <a:ext uri="{E40237B7-FDA0-4F09-8148-C483321AD2D9}">
          <dgm14:cNvPr xmlns:dgm14="http://schemas.microsoft.com/office/drawing/2010/diagram" id="0" name="" descr="DNA"/>
        </a:ext>
      </dgm:extLst>
    </dgm:pt>
    <dgm:pt modelId="{1D828398-F5A8-48B1-A9CE-1BBD1F79A04D}" type="pres">
      <dgm:prSet presAssocID="{08926C1A-60A4-46BC-A7AE-2F8FBB41A904}" presName="spaceRect" presStyleCnt="0"/>
      <dgm:spPr/>
    </dgm:pt>
    <dgm:pt modelId="{1A285899-A0EB-43AB-B1D6-E8F4D362FB33}" type="pres">
      <dgm:prSet presAssocID="{08926C1A-60A4-46BC-A7AE-2F8FBB41A904}" presName="parTx" presStyleLbl="revTx" presStyleIdx="4" presStyleCnt="6">
        <dgm:presLayoutVars>
          <dgm:chMax val="0"/>
          <dgm:chPref val="0"/>
        </dgm:presLayoutVars>
      </dgm:prSet>
      <dgm:spPr/>
    </dgm:pt>
    <dgm:pt modelId="{7905FB49-8DD1-4CAC-B145-F863F6153440}" type="pres">
      <dgm:prSet presAssocID="{A2AF923B-ACF8-46A3-BF3A-65A890C53547}" presName="sibTrans" presStyleCnt="0"/>
      <dgm:spPr/>
    </dgm:pt>
    <dgm:pt modelId="{05096B8B-FD39-4B47-8520-107BF8AEC1D4}" type="pres">
      <dgm:prSet presAssocID="{9291D004-FA77-4BCC-975B-7B324311797C}" presName="compNode" presStyleCnt="0"/>
      <dgm:spPr/>
    </dgm:pt>
    <dgm:pt modelId="{5C972DB5-2528-470B-BE5D-EB094DD4550C}" type="pres">
      <dgm:prSet presAssocID="{9291D004-FA77-4BCC-975B-7B324311797C}" presName="bgRect" presStyleLbl="bgShp" presStyleIdx="5" presStyleCnt="6"/>
      <dgm:spPr/>
    </dgm:pt>
    <dgm:pt modelId="{76FBFC1E-04FF-4134-81F3-D9CC4592FA73}" type="pres">
      <dgm:prSet presAssocID="{9291D004-FA77-4BCC-975B-7B324311797C}" presName="iconRect" presStyleLbl="node1" presStyleIdx="5" presStyleCnt="6"/>
      <dgm:spPr>
        <a:blipFill>
          <a:blip xmlns:r="http://schemas.openxmlformats.org/officeDocument/2006/relationships" r:embed="rId11">
            <a:extLst>
              <a:ext uri="{96DAC541-7B7A-43D3-8B79-37D633B846F1}">
                <asvg:svgBlip xmlns:asvg="http://schemas.microsoft.com/office/drawing/2016/SVG/main" r:embed="rId12"/>
              </a:ext>
            </a:extLst>
          </a:blip>
          <a:srcRect/>
          <a:stretch>
            <a:fillRect/>
          </a:stretch>
        </a:blipFill>
      </dgm:spPr>
      <dgm:extLst>
        <a:ext uri="{E40237B7-FDA0-4F09-8148-C483321AD2D9}">
          <dgm14:cNvPr xmlns:dgm14="http://schemas.microsoft.com/office/drawing/2010/diagram" id="0" name="" descr="Afgrøder med massiv udfyldning"/>
        </a:ext>
      </dgm:extLst>
    </dgm:pt>
    <dgm:pt modelId="{D6662FD3-1E3A-45FC-A5F8-2C31EA003075}" type="pres">
      <dgm:prSet presAssocID="{9291D004-FA77-4BCC-975B-7B324311797C}" presName="spaceRect" presStyleCnt="0"/>
      <dgm:spPr/>
    </dgm:pt>
    <dgm:pt modelId="{F0BBCDAD-17FB-486E-B571-0530B0B3432B}" type="pres">
      <dgm:prSet presAssocID="{9291D004-FA77-4BCC-975B-7B324311797C}" presName="parTx" presStyleLbl="revTx" presStyleIdx="5" presStyleCnt="6">
        <dgm:presLayoutVars>
          <dgm:chMax val="0"/>
          <dgm:chPref val="0"/>
        </dgm:presLayoutVars>
      </dgm:prSet>
      <dgm:spPr/>
    </dgm:pt>
  </dgm:ptLst>
  <dgm:cxnLst>
    <dgm:cxn modelId="{972A2207-C7CE-4EBC-A9E7-84D91F2664C1}" type="presOf" srcId="{1A7A02A8-2E91-4F0A-9CEB-67CDCC89D37B}" destId="{CBEB5C41-4B6E-4048-AEBC-D56C20DD4A12}" srcOrd="0" destOrd="0" presId="urn:microsoft.com/office/officeart/2018/2/layout/IconVerticalSolidList"/>
    <dgm:cxn modelId="{E983C709-87FF-45DB-BE03-08A2980B8FE1}" type="presOf" srcId="{18DF672C-6B56-4733-BE45-4E55433558BB}" destId="{DFE651D3-4814-432C-930D-8D8DFFBA7592}" srcOrd="0" destOrd="0" presId="urn:microsoft.com/office/officeart/2018/2/layout/IconVerticalSolidList"/>
    <dgm:cxn modelId="{E4725C35-FE65-4F3B-957D-7CEA585E67C6}" type="presOf" srcId="{08926C1A-60A4-46BC-A7AE-2F8FBB41A904}" destId="{1A285899-A0EB-43AB-B1D6-E8F4D362FB33}" srcOrd="0" destOrd="0" presId="urn:microsoft.com/office/officeart/2018/2/layout/IconVerticalSolidList"/>
    <dgm:cxn modelId="{F826443F-EDAB-4541-8BAB-F86A274FD124}" type="presOf" srcId="{2117C08C-0F49-4344-94CF-8E9B481D86CE}" destId="{141FA8C4-0D22-47DF-AFCB-BEEF1C3022C8}" srcOrd="0" destOrd="0" presId="urn:microsoft.com/office/officeart/2018/2/layout/IconVerticalSolidList"/>
    <dgm:cxn modelId="{CB799A51-3080-47C2-A62B-8D107F48F974}" type="presOf" srcId="{9291D004-FA77-4BCC-975B-7B324311797C}" destId="{F0BBCDAD-17FB-486E-B571-0530B0B3432B}" srcOrd="0" destOrd="0" presId="urn:microsoft.com/office/officeart/2018/2/layout/IconVerticalSolidList"/>
    <dgm:cxn modelId="{217C6F76-B4AB-4020-B34C-9CCE08C78627}" type="presOf" srcId="{45809EE0-DF72-48A2-8D80-20B85BC13239}" destId="{7B13C266-7A43-4623-9A73-DACBCE5B391A}" srcOrd="0" destOrd="0" presId="urn:microsoft.com/office/officeart/2018/2/layout/IconVerticalSolidList"/>
    <dgm:cxn modelId="{62B47896-528A-40C2-9A50-F6F8F9971DF8}" srcId="{2117C08C-0F49-4344-94CF-8E9B481D86CE}" destId="{23684DF7-10D3-4146-9730-663D50B79F4F}" srcOrd="1" destOrd="0" parTransId="{7726134F-EB39-4B65-83D9-9E5FC9B8B47D}" sibTransId="{868DBCBB-AA90-4179-9909-9787CE0FE7F5}"/>
    <dgm:cxn modelId="{6D618D99-8952-4923-8081-5AEF90069F00}" srcId="{2117C08C-0F49-4344-94CF-8E9B481D86CE}" destId="{1A7A02A8-2E91-4F0A-9CEB-67CDCC89D37B}" srcOrd="0" destOrd="0" parTransId="{6F3606CF-D301-47AC-BCC1-D6FA7BCBD499}" sibTransId="{FC19435E-EB78-4E61-858F-1D97DAAFFB33}"/>
    <dgm:cxn modelId="{900DB6CA-D1A2-4682-9477-4568F9F7AFA1}" srcId="{2117C08C-0F49-4344-94CF-8E9B481D86CE}" destId="{08926C1A-60A4-46BC-A7AE-2F8FBB41A904}" srcOrd="4" destOrd="0" parTransId="{3E99B2C3-4775-44E2-9E45-5C4083D2A2F3}" sibTransId="{A2AF923B-ACF8-46A3-BF3A-65A890C53547}"/>
    <dgm:cxn modelId="{47BAE3CF-E8F6-4032-A7A4-47A51FA21F22}" type="presOf" srcId="{23684DF7-10D3-4146-9730-663D50B79F4F}" destId="{2452BFED-0553-4E12-89F6-20F298CECE79}" srcOrd="0" destOrd="0" presId="urn:microsoft.com/office/officeart/2018/2/layout/IconVerticalSolidList"/>
    <dgm:cxn modelId="{D59179D0-7DF9-4D65-986A-99FE2482F0A1}" srcId="{2117C08C-0F49-4344-94CF-8E9B481D86CE}" destId="{18DF672C-6B56-4733-BE45-4E55433558BB}" srcOrd="3" destOrd="0" parTransId="{1876159F-1445-45BA-B834-6F4BFAF6260B}" sibTransId="{F1D60408-AC08-4EA6-B233-3DF8345D899F}"/>
    <dgm:cxn modelId="{B0952ED5-B443-4D29-8646-137683B6DCC5}" srcId="{2117C08C-0F49-4344-94CF-8E9B481D86CE}" destId="{9291D004-FA77-4BCC-975B-7B324311797C}" srcOrd="5" destOrd="0" parTransId="{1EAB6DB9-F2C1-4D92-8C20-5D48F0602E58}" sibTransId="{BBB72FCA-454B-4C76-8CE1-88CF160C20CE}"/>
    <dgm:cxn modelId="{61475DD5-217F-47B2-94FE-2487E23BFD43}" srcId="{2117C08C-0F49-4344-94CF-8E9B481D86CE}" destId="{45809EE0-DF72-48A2-8D80-20B85BC13239}" srcOrd="2" destOrd="0" parTransId="{D80A98F7-6400-4441-86C0-A6F31F723C13}" sibTransId="{A77BB388-F387-4A5C-B15E-95BCDA957553}"/>
    <dgm:cxn modelId="{665DC265-2E93-43A6-87E0-AADE1B3196A5}" type="presParOf" srcId="{141FA8C4-0D22-47DF-AFCB-BEEF1C3022C8}" destId="{E2093C57-0151-4F2B-AA72-E46CEB86B8CD}" srcOrd="0" destOrd="0" presId="urn:microsoft.com/office/officeart/2018/2/layout/IconVerticalSolidList"/>
    <dgm:cxn modelId="{CEFFB93E-952A-4083-8D57-630BA60B7CC2}" type="presParOf" srcId="{E2093C57-0151-4F2B-AA72-E46CEB86B8CD}" destId="{8BB4614B-D4AA-4C82-9F56-E0D21CA005FE}" srcOrd="0" destOrd="0" presId="urn:microsoft.com/office/officeart/2018/2/layout/IconVerticalSolidList"/>
    <dgm:cxn modelId="{5E8DD4E8-8710-45AC-B4C7-25F2B64843E4}" type="presParOf" srcId="{E2093C57-0151-4F2B-AA72-E46CEB86B8CD}" destId="{5F3EF3A7-ABA3-442D-8520-2219FA742BF3}" srcOrd="1" destOrd="0" presId="urn:microsoft.com/office/officeart/2018/2/layout/IconVerticalSolidList"/>
    <dgm:cxn modelId="{CFA466F0-750D-42C2-ACF4-AF7A17C12AB3}" type="presParOf" srcId="{E2093C57-0151-4F2B-AA72-E46CEB86B8CD}" destId="{91400DC4-03B1-4B0F-ACAE-E58EC377FB10}" srcOrd="2" destOrd="0" presId="urn:microsoft.com/office/officeart/2018/2/layout/IconVerticalSolidList"/>
    <dgm:cxn modelId="{F8DA7E4B-643D-4E76-9E22-5B853CB6B92F}" type="presParOf" srcId="{E2093C57-0151-4F2B-AA72-E46CEB86B8CD}" destId="{CBEB5C41-4B6E-4048-AEBC-D56C20DD4A12}" srcOrd="3" destOrd="0" presId="urn:microsoft.com/office/officeart/2018/2/layout/IconVerticalSolidList"/>
    <dgm:cxn modelId="{11C75514-430A-4DA9-99DA-AF1CF9492A94}" type="presParOf" srcId="{141FA8C4-0D22-47DF-AFCB-BEEF1C3022C8}" destId="{8D0A75B3-41E9-4C7A-8C40-0908182F5B3B}" srcOrd="1" destOrd="0" presId="urn:microsoft.com/office/officeart/2018/2/layout/IconVerticalSolidList"/>
    <dgm:cxn modelId="{0AEC1740-491F-4001-8EF4-09732D05FD45}" type="presParOf" srcId="{141FA8C4-0D22-47DF-AFCB-BEEF1C3022C8}" destId="{EDAC0804-8EEE-48E9-8F2D-F38D17F585B0}" srcOrd="2" destOrd="0" presId="urn:microsoft.com/office/officeart/2018/2/layout/IconVerticalSolidList"/>
    <dgm:cxn modelId="{44DAE9BB-6C45-41F5-BE4D-35E572581019}" type="presParOf" srcId="{EDAC0804-8EEE-48E9-8F2D-F38D17F585B0}" destId="{C7C6FD6C-C567-4B58-A3BB-5C30CDD52E17}" srcOrd="0" destOrd="0" presId="urn:microsoft.com/office/officeart/2018/2/layout/IconVerticalSolidList"/>
    <dgm:cxn modelId="{E00A01A2-B446-439F-8E81-720121A80C2C}" type="presParOf" srcId="{EDAC0804-8EEE-48E9-8F2D-F38D17F585B0}" destId="{3162D89A-4B7D-4EF5-A740-6F9940172C62}" srcOrd="1" destOrd="0" presId="urn:microsoft.com/office/officeart/2018/2/layout/IconVerticalSolidList"/>
    <dgm:cxn modelId="{9A41BA3B-DD76-410F-A725-FDA5CBE5B9EB}" type="presParOf" srcId="{EDAC0804-8EEE-48E9-8F2D-F38D17F585B0}" destId="{F94424FE-3E14-4683-B0F0-0B53BC2322D5}" srcOrd="2" destOrd="0" presId="urn:microsoft.com/office/officeart/2018/2/layout/IconVerticalSolidList"/>
    <dgm:cxn modelId="{3D386A64-CFB9-4C53-8329-35BD77C1AC26}" type="presParOf" srcId="{EDAC0804-8EEE-48E9-8F2D-F38D17F585B0}" destId="{2452BFED-0553-4E12-89F6-20F298CECE79}" srcOrd="3" destOrd="0" presId="urn:microsoft.com/office/officeart/2018/2/layout/IconVerticalSolidList"/>
    <dgm:cxn modelId="{849BDB3C-9454-4B7A-A150-0DB28F70AD62}" type="presParOf" srcId="{141FA8C4-0D22-47DF-AFCB-BEEF1C3022C8}" destId="{7F14804B-DED8-4C97-A5FB-970F5D853AAE}" srcOrd="3" destOrd="0" presId="urn:microsoft.com/office/officeart/2018/2/layout/IconVerticalSolidList"/>
    <dgm:cxn modelId="{88274BC2-9A3B-45B6-9A17-20D5163EF99F}" type="presParOf" srcId="{141FA8C4-0D22-47DF-AFCB-BEEF1C3022C8}" destId="{BA2CC502-261A-40E0-99EA-1F7730EE629A}" srcOrd="4" destOrd="0" presId="urn:microsoft.com/office/officeart/2018/2/layout/IconVerticalSolidList"/>
    <dgm:cxn modelId="{5EDD2F77-1AEF-485D-A55A-39F258B3B560}" type="presParOf" srcId="{BA2CC502-261A-40E0-99EA-1F7730EE629A}" destId="{B5C2E581-DFC2-4D73-9CBD-5BDA9AF895C3}" srcOrd="0" destOrd="0" presId="urn:microsoft.com/office/officeart/2018/2/layout/IconVerticalSolidList"/>
    <dgm:cxn modelId="{A17D0A49-3D30-45B5-8ECF-AFDA7379D576}" type="presParOf" srcId="{BA2CC502-261A-40E0-99EA-1F7730EE629A}" destId="{0AF41D8E-304D-4794-B306-B352DD21405A}" srcOrd="1" destOrd="0" presId="urn:microsoft.com/office/officeart/2018/2/layout/IconVerticalSolidList"/>
    <dgm:cxn modelId="{1E51E223-9246-4B93-B43A-C39F9F2FBE6A}" type="presParOf" srcId="{BA2CC502-261A-40E0-99EA-1F7730EE629A}" destId="{FFB027F9-9A5B-4BC6-8130-A7672905BCC9}" srcOrd="2" destOrd="0" presId="urn:microsoft.com/office/officeart/2018/2/layout/IconVerticalSolidList"/>
    <dgm:cxn modelId="{8D020D2F-1C5E-44BC-AF7A-D40645EFE98E}" type="presParOf" srcId="{BA2CC502-261A-40E0-99EA-1F7730EE629A}" destId="{7B13C266-7A43-4623-9A73-DACBCE5B391A}" srcOrd="3" destOrd="0" presId="urn:microsoft.com/office/officeart/2018/2/layout/IconVerticalSolidList"/>
    <dgm:cxn modelId="{0B55E4A2-2CB8-42AA-B894-34BF14FF30AB}" type="presParOf" srcId="{141FA8C4-0D22-47DF-AFCB-BEEF1C3022C8}" destId="{C588D0A7-FB0E-46A3-A1BF-66883BE5CFE3}" srcOrd="5" destOrd="0" presId="urn:microsoft.com/office/officeart/2018/2/layout/IconVerticalSolidList"/>
    <dgm:cxn modelId="{981CB6C5-B14E-440E-AB51-9D9AEC396F73}" type="presParOf" srcId="{141FA8C4-0D22-47DF-AFCB-BEEF1C3022C8}" destId="{60AE1BB8-8E05-4A69-94AB-703F49C78346}" srcOrd="6" destOrd="0" presId="urn:microsoft.com/office/officeart/2018/2/layout/IconVerticalSolidList"/>
    <dgm:cxn modelId="{28936812-F9C7-4418-89C9-1DFC10B6D2EB}" type="presParOf" srcId="{60AE1BB8-8E05-4A69-94AB-703F49C78346}" destId="{941B5402-40B0-416B-9DF1-62884B2374ED}" srcOrd="0" destOrd="0" presId="urn:microsoft.com/office/officeart/2018/2/layout/IconVerticalSolidList"/>
    <dgm:cxn modelId="{63314A6E-EED5-4059-A8F6-5F5D5FB5544D}" type="presParOf" srcId="{60AE1BB8-8E05-4A69-94AB-703F49C78346}" destId="{70621C5C-9F05-4D2D-8185-2783A84BC977}" srcOrd="1" destOrd="0" presId="urn:microsoft.com/office/officeart/2018/2/layout/IconVerticalSolidList"/>
    <dgm:cxn modelId="{363C3C37-2C30-4DE5-9744-BE176D1F4BE5}" type="presParOf" srcId="{60AE1BB8-8E05-4A69-94AB-703F49C78346}" destId="{AEFB93C8-F285-426C-B710-E904A8FF273F}" srcOrd="2" destOrd="0" presId="urn:microsoft.com/office/officeart/2018/2/layout/IconVerticalSolidList"/>
    <dgm:cxn modelId="{A7BBBE0A-9EAA-44C3-9B83-755B0D4C1C15}" type="presParOf" srcId="{60AE1BB8-8E05-4A69-94AB-703F49C78346}" destId="{DFE651D3-4814-432C-930D-8D8DFFBA7592}" srcOrd="3" destOrd="0" presId="urn:microsoft.com/office/officeart/2018/2/layout/IconVerticalSolidList"/>
    <dgm:cxn modelId="{906454AD-09BF-4A79-B26C-F3A841465DE3}" type="presParOf" srcId="{141FA8C4-0D22-47DF-AFCB-BEEF1C3022C8}" destId="{AC5C4C4F-1C09-400C-9D15-F94F418C5573}" srcOrd="7" destOrd="0" presId="urn:microsoft.com/office/officeart/2018/2/layout/IconVerticalSolidList"/>
    <dgm:cxn modelId="{FDC5FA95-2C49-4BB7-A8C0-ECD806E2284F}" type="presParOf" srcId="{141FA8C4-0D22-47DF-AFCB-BEEF1C3022C8}" destId="{28492083-BACE-4E8F-8396-338B5254255F}" srcOrd="8" destOrd="0" presId="urn:microsoft.com/office/officeart/2018/2/layout/IconVerticalSolidList"/>
    <dgm:cxn modelId="{468D7420-8C6C-494E-8864-94DA945D868E}" type="presParOf" srcId="{28492083-BACE-4E8F-8396-338B5254255F}" destId="{3877B6B4-F1D7-44BB-B16E-42C3EB188374}" srcOrd="0" destOrd="0" presId="urn:microsoft.com/office/officeart/2018/2/layout/IconVerticalSolidList"/>
    <dgm:cxn modelId="{0B027A5A-D955-4737-950C-AC8762EFBC8D}" type="presParOf" srcId="{28492083-BACE-4E8F-8396-338B5254255F}" destId="{D7796668-AC21-4F3A-A906-DCCFB2DBD622}" srcOrd="1" destOrd="0" presId="urn:microsoft.com/office/officeart/2018/2/layout/IconVerticalSolidList"/>
    <dgm:cxn modelId="{FC6AEB13-F890-4BD7-A8B1-604DC3CEB00C}" type="presParOf" srcId="{28492083-BACE-4E8F-8396-338B5254255F}" destId="{1D828398-F5A8-48B1-A9CE-1BBD1F79A04D}" srcOrd="2" destOrd="0" presId="urn:microsoft.com/office/officeart/2018/2/layout/IconVerticalSolidList"/>
    <dgm:cxn modelId="{20F3DA3F-CA76-4C03-8B03-FA85598C6BDD}" type="presParOf" srcId="{28492083-BACE-4E8F-8396-338B5254255F}" destId="{1A285899-A0EB-43AB-B1D6-E8F4D362FB33}" srcOrd="3" destOrd="0" presId="urn:microsoft.com/office/officeart/2018/2/layout/IconVerticalSolidList"/>
    <dgm:cxn modelId="{5F1985DB-5C0F-41F8-AACF-19D798E365D9}" type="presParOf" srcId="{141FA8C4-0D22-47DF-AFCB-BEEF1C3022C8}" destId="{7905FB49-8DD1-4CAC-B145-F863F6153440}" srcOrd="9" destOrd="0" presId="urn:microsoft.com/office/officeart/2018/2/layout/IconVerticalSolidList"/>
    <dgm:cxn modelId="{2D0430D2-F754-4D98-A017-06C3CF55683B}" type="presParOf" srcId="{141FA8C4-0D22-47DF-AFCB-BEEF1C3022C8}" destId="{05096B8B-FD39-4B47-8520-107BF8AEC1D4}" srcOrd="10" destOrd="0" presId="urn:microsoft.com/office/officeart/2018/2/layout/IconVerticalSolidList"/>
    <dgm:cxn modelId="{C1A497FF-FB4E-4E88-A491-EE6B500DEC16}" type="presParOf" srcId="{05096B8B-FD39-4B47-8520-107BF8AEC1D4}" destId="{5C972DB5-2528-470B-BE5D-EB094DD4550C}" srcOrd="0" destOrd="0" presId="urn:microsoft.com/office/officeart/2018/2/layout/IconVerticalSolidList"/>
    <dgm:cxn modelId="{2F2B9428-4EA8-4BD0-AF00-E4FB8CBCDEEB}" type="presParOf" srcId="{05096B8B-FD39-4B47-8520-107BF8AEC1D4}" destId="{76FBFC1E-04FF-4134-81F3-D9CC4592FA73}" srcOrd="1" destOrd="0" presId="urn:microsoft.com/office/officeart/2018/2/layout/IconVerticalSolidList"/>
    <dgm:cxn modelId="{0E8E531B-D69E-490B-A080-A492750C4858}" type="presParOf" srcId="{05096B8B-FD39-4B47-8520-107BF8AEC1D4}" destId="{D6662FD3-1E3A-45FC-A5F8-2C31EA003075}" srcOrd="2" destOrd="0" presId="urn:microsoft.com/office/officeart/2018/2/layout/IconVerticalSolidList"/>
    <dgm:cxn modelId="{FAE6C355-323E-4F58-B34C-18F198E805FB}" type="presParOf" srcId="{05096B8B-FD39-4B47-8520-107BF8AEC1D4}" destId="{F0BBCDAD-17FB-486E-B571-0530B0B3432B}" srcOrd="3" destOrd="0" presId="urn:microsoft.com/office/officeart/2018/2/layout/IconVerticalSolidList"/>
  </dgm:cxnLst>
  <dgm:bg/>
  <dgm:whole/>
  <dgm:extLst>
    <a:ext uri="http://schemas.microsoft.com/office/drawing/2008/diagram">
      <dsp:dataModelExt xmlns:dsp="http://schemas.microsoft.com/office/drawing/2008/diagram" relId="rId8" minVer="http://schemas.openxmlformats.org/drawingml/2006/diagram"/>
    </a:ext>
    <a:ext uri="{C62137D5-CB1D-491B-B009-E17868A290BF}">
      <dgm14:recolorImg xmlns:dgm14="http://schemas.microsoft.com/office/drawing/2010/diagram" val="1"/>
    </a:ext>
  </dgm:extLst>
</dgm:dataModel>
</file>

<file path=ppt/diagrams/data7.xml><?xml version="1.0" encoding="utf-8"?>
<dgm:dataModel xmlns:dgm="http://schemas.openxmlformats.org/drawingml/2006/diagram" xmlns:a="http://schemas.openxmlformats.org/drawingml/2006/main">
  <dgm:ptLst>
    <dgm:pt modelId="{2117C08C-0F49-4344-94CF-8E9B481D86CE}" type="doc">
      <dgm:prSet loTypeId="urn:microsoft.com/office/officeart/2018/2/layout/IconVerticalSolidList" loCatId="icon" qsTypeId="urn:microsoft.com/office/officeart/2005/8/quickstyle/simple4" qsCatId="simple" csTypeId="urn:microsoft.com/office/officeart/2005/8/colors/accent0_3" csCatId="mainScheme" phldr="1"/>
      <dgm:spPr/>
      <dgm:t>
        <a:bodyPr/>
        <a:lstStyle/>
        <a:p>
          <a:endParaRPr lang="en-US"/>
        </a:p>
      </dgm:t>
    </dgm:pt>
    <dgm:pt modelId="{1A7A02A8-2E91-4F0A-9CEB-67CDCC89D37B}">
      <dgm:prSet/>
      <dgm:spPr/>
      <dgm:t>
        <a:bodyPr/>
        <a:lstStyle/>
        <a:p>
          <a:pPr>
            <a:lnSpc>
              <a:spcPct val="100000"/>
            </a:lnSpc>
          </a:pPr>
          <a:r>
            <a:rPr lang="da-DK" dirty="0"/>
            <a:t>Smart produktion med anvendelse af droner, robotter, </a:t>
          </a:r>
          <a:r>
            <a:rPr lang="da-DK" dirty="0" err="1"/>
            <a:t>exoskeletter</a:t>
          </a:r>
          <a:r>
            <a:rPr lang="da-DK" dirty="0"/>
            <a:t> mv</a:t>
          </a:r>
          <a:endParaRPr lang="da-DK" noProof="0" dirty="0"/>
        </a:p>
      </dgm:t>
    </dgm:pt>
    <dgm:pt modelId="{6F3606CF-D301-47AC-BCC1-D6FA7BCBD499}" type="parTrans" cxnId="{6D618D99-8952-4923-8081-5AEF90069F00}">
      <dgm:prSet/>
      <dgm:spPr/>
      <dgm:t>
        <a:bodyPr/>
        <a:lstStyle/>
        <a:p>
          <a:endParaRPr lang="en-US"/>
        </a:p>
      </dgm:t>
    </dgm:pt>
    <dgm:pt modelId="{FC19435E-EB78-4E61-858F-1D97DAAFFB33}" type="sibTrans" cxnId="{6D618D99-8952-4923-8081-5AEF90069F00}">
      <dgm:prSet/>
      <dgm:spPr/>
      <dgm:t>
        <a:bodyPr/>
        <a:lstStyle/>
        <a:p>
          <a:endParaRPr lang="en-US"/>
        </a:p>
      </dgm:t>
    </dgm:pt>
    <dgm:pt modelId="{45809EE0-DF72-48A2-8D80-20B85BC13239}">
      <dgm:prSet/>
      <dgm:spPr/>
      <dgm:t>
        <a:bodyPr/>
        <a:lstStyle/>
        <a:p>
          <a:pPr>
            <a:lnSpc>
              <a:spcPct val="100000"/>
            </a:lnSpc>
          </a:pPr>
          <a:r>
            <a:rPr lang="da-DK" dirty="0"/>
            <a:t>Bæredygtig processer, materialer og konstruktion til reduktion af det miljømæssige aftryk fra produktion og forsyningskæden.</a:t>
          </a:r>
          <a:endParaRPr lang="en-US" dirty="0"/>
        </a:p>
      </dgm:t>
    </dgm:pt>
    <dgm:pt modelId="{D80A98F7-6400-4441-86C0-A6F31F723C13}" type="parTrans" cxnId="{61475DD5-217F-47B2-94FE-2487E23BFD43}">
      <dgm:prSet/>
      <dgm:spPr/>
      <dgm:t>
        <a:bodyPr/>
        <a:lstStyle/>
        <a:p>
          <a:endParaRPr lang="en-US"/>
        </a:p>
      </dgm:t>
    </dgm:pt>
    <dgm:pt modelId="{A77BB388-F387-4A5C-B15E-95BCDA957553}" type="sibTrans" cxnId="{61475DD5-217F-47B2-94FE-2487E23BFD43}">
      <dgm:prSet/>
      <dgm:spPr/>
      <dgm:t>
        <a:bodyPr/>
        <a:lstStyle/>
        <a:p>
          <a:endParaRPr lang="en-US"/>
        </a:p>
      </dgm:t>
    </dgm:pt>
    <dgm:pt modelId="{18DF672C-6B56-4733-BE45-4E55433558BB}">
      <dgm:prSet/>
      <dgm:spPr/>
      <dgm:t>
        <a:bodyPr/>
        <a:lstStyle/>
        <a:p>
          <a:pPr>
            <a:lnSpc>
              <a:spcPct val="100000"/>
            </a:lnSpc>
          </a:pPr>
          <a:r>
            <a:rPr lang="da-DK"/>
            <a:t>Reduktion af ressourceforbrug  gennem udvikling og udnyttelse af potentialer fra smart produktion, f.eks. </a:t>
          </a:r>
          <a:r>
            <a:rPr lang="da-DK" err="1"/>
            <a:t>IoT</a:t>
          </a:r>
          <a:r>
            <a:rPr lang="da-DK"/>
            <a:t>, Big data, AI, og robotter</a:t>
          </a:r>
          <a:endParaRPr lang="da-DK" noProof="0"/>
        </a:p>
      </dgm:t>
    </dgm:pt>
    <dgm:pt modelId="{1876159F-1445-45BA-B834-6F4BFAF6260B}" type="parTrans" cxnId="{D59179D0-7DF9-4D65-986A-99FE2482F0A1}">
      <dgm:prSet/>
      <dgm:spPr/>
      <dgm:t>
        <a:bodyPr/>
        <a:lstStyle/>
        <a:p>
          <a:endParaRPr lang="en-US"/>
        </a:p>
      </dgm:t>
    </dgm:pt>
    <dgm:pt modelId="{F1D60408-AC08-4EA6-B233-3DF8345D899F}" type="sibTrans" cxnId="{D59179D0-7DF9-4D65-986A-99FE2482F0A1}">
      <dgm:prSet/>
      <dgm:spPr/>
      <dgm:t>
        <a:bodyPr/>
        <a:lstStyle/>
        <a:p>
          <a:endParaRPr lang="en-US"/>
        </a:p>
      </dgm:t>
    </dgm:pt>
    <dgm:pt modelId="{08926C1A-60A4-46BC-A7AE-2F8FBB41A904}">
      <dgm:prSet/>
      <dgm:spPr/>
      <dgm:t>
        <a:bodyPr/>
        <a:lstStyle/>
        <a:p>
          <a:pPr>
            <a:lnSpc>
              <a:spcPct val="100000"/>
            </a:lnSpc>
          </a:pPr>
          <a:r>
            <a:rPr lang="da-DK" err="1"/>
            <a:t>Rekonfigurerbare</a:t>
          </a:r>
          <a:r>
            <a:rPr lang="da-DK"/>
            <a:t> produktionssystemer med modulopbyggede enheder og brug af AI og big data udviklet i sammenhæng med menneskelig praksis for at sikre den bæredygtige omstilling.</a:t>
          </a:r>
        </a:p>
      </dgm:t>
    </dgm:pt>
    <dgm:pt modelId="{3E99B2C3-4775-44E2-9E45-5C4083D2A2F3}" type="parTrans" cxnId="{900DB6CA-D1A2-4682-9477-4568F9F7AFA1}">
      <dgm:prSet/>
      <dgm:spPr/>
      <dgm:t>
        <a:bodyPr/>
        <a:lstStyle/>
        <a:p>
          <a:endParaRPr lang="da-DK"/>
        </a:p>
      </dgm:t>
    </dgm:pt>
    <dgm:pt modelId="{A2AF923B-ACF8-46A3-BF3A-65A890C53547}" type="sibTrans" cxnId="{900DB6CA-D1A2-4682-9477-4568F9F7AFA1}">
      <dgm:prSet/>
      <dgm:spPr/>
      <dgm:t>
        <a:bodyPr/>
        <a:lstStyle/>
        <a:p>
          <a:endParaRPr lang="da-DK"/>
        </a:p>
      </dgm:t>
    </dgm:pt>
    <dgm:pt modelId="{141FA8C4-0D22-47DF-AFCB-BEEF1C3022C8}" type="pres">
      <dgm:prSet presAssocID="{2117C08C-0F49-4344-94CF-8E9B481D86CE}" presName="root" presStyleCnt="0">
        <dgm:presLayoutVars>
          <dgm:dir/>
          <dgm:resizeHandles val="exact"/>
        </dgm:presLayoutVars>
      </dgm:prSet>
      <dgm:spPr/>
    </dgm:pt>
    <dgm:pt modelId="{E2093C57-0151-4F2B-AA72-E46CEB86B8CD}" type="pres">
      <dgm:prSet presAssocID="{1A7A02A8-2E91-4F0A-9CEB-67CDCC89D37B}" presName="compNode" presStyleCnt="0"/>
      <dgm:spPr/>
    </dgm:pt>
    <dgm:pt modelId="{8BB4614B-D4AA-4C82-9F56-E0D21CA005FE}" type="pres">
      <dgm:prSet presAssocID="{1A7A02A8-2E91-4F0A-9CEB-67CDCC89D37B}" presName="bgRect" presStyleLbl="bgShp" presStyleIdx="0" presStyleCnt="4"/>
      <dgm:spPr/>
    </dgm:pt>
    <dgm:pt modelId="{5F3EF3A7-ABA3-442D-8520-2219FA742BF3}" type="pres">
      <dgm:prSet presAssocID="{1A7A02A8-2E91-4F0A-9CEB-67CDCC89D37B}" presName="iconRect" presStyleLbl="node1" presStyleIdx="0" presStyleCnt="4"/>
      <dgm:spPr>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Robothånd med massiv udfyldning"/>
        </a:ext>
      </dgm:extLst>
    </dgm:pt>
    <dgm:pt modelId="{91400DC4-03B1-4B0F-ACAE-E58EC377FB10}" type="pres">
      <dgm:prSet presAssocID="{1A7A02A8-2E91-4F0A-9CEB-67CDCC89D37B}" presName="spaceRect" presStyleCnt="0"/>
      <dgm:spPr/>
    </dgm:pt>
    <dgm:pt modelId="{CBEB5C41-4B6E-4048-AEBC-D56C20DD4A12}" type="pres">
      <dgm:prSet presAssocID="{1A7A02A8-2E91-4F0A-9CEB-67CDCC89D37B}" presName="parTx" presStyleLbl="revTx" presStyleIdx="0" presStyleCnt="4" custScaleY="108340">
        <dgm:presLayoutVars>
          <dgm:chMax val="0"/>
          <dgm:chPref val="0"/>
        </dgm:presLayoutVars>
      </dgm:prSet>
      <dgm:spPr/>
    </dgm:pt>
    <dgm:pt modelId="{8D0A75B3-41E9-4C7A-8C40-0908182F5B3B}" type="pres">
      <dgm:prSet presAssocID="{FC19435E-EB78-4E61-858F-1D97DAAFFB33}" presName="sibTrans" presStyleCnt="0"/>
      <dgm:spPr/>
    </dgm:pt>
    <dgm:pt modelId="{BA2CC502-261A-40E0-99EA-1F7730EE629A}" type="pres">
      <dgm:prSet presAssocID="{45809EE0-DF72-48A2-8D80-20B85BC13239}" presName="compNode" presStyleCnt="0"/>
      <dgm:spPr/>
    </dgm:pt>
    <dgm:pt modelId="{B5C2E581-DFC2-4D73-9CBD-5BDA9AF895C3}" type="pres">
      <dgm:prSet presAssocID="{45809EE0-DF72-48A2-8D80-20B85BC13239}" presName="bgRect" presStyleLbl="bgShp" presStyleIdx="1" presStyleCnt="4" custLinFactNeighborX="832" custLinFactNeighborY="-931"/>
      <dgm:spPr/>
    </dgm:pt>
    <dgm:pt modelId="{0AF41D8E-304D-4794-B306-B352DD21405A}" type="pres">
      <dgm:prSet presAssocID="{45809EE0-DF72-48A2-8D80-20B85BC13239}"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Repeat"/>
        </a:ext>
      </dgm:extLst>
    </dgm:pt>
    <dgm:pt modelId="{FFB027F9-9A5B-4BC6-8130-A7672905BCC9}" type="pres">
      <dgm:prSet presAssocID="{45809EE0-DF72-48A2-8D80-20B85BC13239}" presName="spaceRect" presStyleCnt="0"/>
      <dgm:spPr/>
    </dgm:pt>
    <dgm:pt modelId="{7B13C266-7A43-4623-9A73-DACBCE5B391A}" type="pres">
      <dgm:prSet presAssocID="{45809EE0-DF72-48A2-8D80-20B85BC13239}" presName="parTx" presStyleLbl="revTx" presStyleIdx="1" presStyleCnt="4" custScaleY="90711">
        <dgm:presLayoutVars>
          <dgm:chMax val="0"/>
          <dgm:chPref val="0"/>
        </dgm:presLayoutVars>
      </dgm:prSet>
      <dgm:spPr/>
    </dgm:pt>
    <dgm:pt modelId="{C588D0A7-FB0E-46A3-A1BF-66883BE5CFE3}" type="pres">
      <dgm:prSet presAssocID="{A77BB388-F387-4A5C-B15E-95BCDA957553}" presName="sibTrans" presStyleCnt="0"/>
      <dgm:spPr/>
    </dgm:pt>
    <dgm:pt modelId="{60AE1BB8-8E05-4A69-94AB-703F49C78346}" type="pres">
      <dgm:prSet presAssocID="{18DF672C-6B56-4733-BE45-4E55433558BB}" presName="compNode" presStyleCnt="0"/>
      <dgm:spPr/>
    </dgm:pt>
    <dgm:pt modelId="{941B5402-40B0-416B-9DF1-62884B2374ED}" type="pres">
      <dgm:prSet presAssocID="{18DF672C-6B56-4733-BE45-4E55433558BB}" presName="bgRect" presStyleLbl="bgShp" presStyleIdx="2" presStyleCnt="4" custLinFactNeighborY="197"/>
      <dgm:spPr/>
    </dgm:pt>
    <dgm:pt modelId="{70621C5C-9F05-4D2D-8185-2783A84BC977}" type="pres">
      <dgm:prSet presAssocID="{18DF672C-6B56-4733-BE45-4E55433558BB}"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Network"/>
        </a:ext>
      </dgm:extLst>
    </dgm:pt>
    <dgm:pt modelId="{AEFB93C8-F285-426C-B710-E904A8FF273F}" type="pres">
      <dgm:prSet presAssocID="{18DF672C-6B56-4733-BE45-4E55433558BB}" presName="spaceRect" presStyleCnt="0"/>
      <dgm:spPr/>
    </dgm:pt>
    <dgm:pt modelId="{DFE651D3-4814-432C-930D-8D8DFFBA7592}" type="pres">
      <dgm:prSet presAssocID="{18DF672C-6B56-4733-BE45-4E55433558BB}" presName="parTx" presStyleLbl="revTx" presStyleIdx="2" presStyleCnt="4">
        <dgm:presLayoutVars>
          <dgm:chMax val="0"/>
          <dgm:chPref val="0"/>
        </dgm:presLayoutVars>
      </dgm:prSet>
      <dgm:spPr/>
    </dgm:pt>
    <dgm:pt modelId="{AC5C4C4F-1C09-400C-9D15-F94F418C5573}" type="pres">
      <dgm:prSet presAssocID="{F1D60408-AC08-4EA6-B233-3DF8345D899F}" presName="sibTrans" presStyleCnt="0"/>
      <dgm:spPr/>
    </dgm:pt>
    <dgm:pt modelId="{28492083-BACE-4E8F-8396-338B5254255F}" type="pres">
      <dgm:prSet presAssocID="{08926C1A-60A4-46BC-A7AE-2F8FBB41A904}" presName="compNode" presStyleCnt="0"/>
      <dgm:spPr/>
    </dgm:pt>
    <dgm:pt modelId="{3877B6B4-F1D7-44BB-B16E-42C3EB188374}" type="pres">
      <dgm:prSet presAssocID="{08926C1A-60A4-46BC-A7AE-2F8FBB41A904}" presName="bgRect" presStyleLbl="bgShp" presStyleIdx="3" presStyleCnt="4" custScaleY="152391"/>
      <dgm:spPr/>
    </dgm:pt>
    <dgm:pt modelId="{D7796668-AC21-4F3A-A906-DCCFB2DBD622}" type="pres">
      <dgm:prSet presAssocID="{08926C1A-60A4-46BC-A7AE-2F8FBB41A904}" presName="iconRect" presStyleLbl="node1" presStyleIdx="3" presStyleCnt="4"/>
      <dgm:spPr>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dgm:spPr>
      <dgm:extLst>
        <a:ext uri="{E40237B7-FDA0-4F09-8148-C483321AD2D9}">
          <dgm14:cNvPr xmlns:dgm14="http://schemas.microsoft.com/office/drawing/2010/diagram" id="0" name="" descr="Åben hånd med plante med massiv udfyldning"/>
        </a:ext>
      </dgm:extLst>
    </dgm:pt>
    <dgm:pt modelId="{1D828398-F5A8-48B1-A9CE-1BBD1F79A04D}" type="pres">
      <dgm:prSet presAssocID="{08926C1A-60A4-46BC-A7AE-2F8FBB41A904}" presName="spaceRect" presStyleCnt="0"/>
      <dgm:spPr/>
    </dgm:pt>
    <dgm:pt modelId="{1A285899-A0EB-43AB-B1D6-E8F4D362FB33}" type="pres">
      <dgm:prSet presAssocID="{08926C1A-60A4-46BC-A7AE-2F8FBB41A904}" presName="parTx" presStyleLbl="revTx" presStyleIdx="3" presStyleCnt="4">
        <dgm:presLayoutVars>
          <dgm:chMax val="0"/>
          <dgm:chPref val="0"/>
        </dgm:presLayoutVars>
      </dgm:prSet>
      <dgm:spPr/>
    </dgm:pt>
  </dgm:ptLst>
  <dgm:cxnLst>
    <dgm:cxn modelId="{972A2207-C7CE-4EBC-A9E7-84D91F2664C1}" type="presOf" srcId="{1A7A02A8-2E91-4F0A-9CEB-67CDCC89D37B}" destId="{CBEB5C41-4B6E-4048-AEBC-D56C20DD4A12}" srcOrd="0" destOrd="0" presId="urn:microsoft.com/office/officeart/2018/2/layout/IconVerticalSolidList"/>
    <dgm:cxn modelId="{E983C709-87FF-45DB-BE03-08A2980B8FE1}" type="presOf" srcId="{18DF672C-6B56-4733-BE45-4E55433558BB}" destId="{DFE651D3-4814-432C-930D-8D8DFFBA7592}" srcOrd="0" destOrd="0" presId="urn:microsoft.com/office/officeart/2018/2/layout/IconVerticalSolidList"/>
    <dgm:cxn modelId="{E4725C35-FE65-4F3B-957D-7CEA585E67C6}" type="presOf" srcId="{08926C1A-60A4-46BC-A7AE-2F8FBB41A904}" destId="{1A285899-A0EB-43AB-B1D6-E8F4D362FB33}" srcOrd="0" destOrd="0" presId="urn:microsoft.com/office/officeart/2018/2/layout/IconVerticalSolidList"/>
    <dgm:cxn modelId="{F826443F-EDAB-4541-8BAB-F86A274FD124}" type="presOf" srcId="{2117C08C-0F49-4344-94CF-8E9B481D86CE}" destId="{141FA8C4-0D22-47DF-AFCB-BEEF1C3022C8}" srcOrd="0" destOrd="0" presId="urn:microsoft.com/office/officeart/2018/2/layout/IconVerticalSolidList"/>
    <dgm:cxn modelId="{217C6F76-B4AB-4020-B34C-9CCE08C78627}" type="presOf" srcId="{45809EE0-DF72-48A2-8D80-20B85BC13239}" destId="{7B13C266-7A43-4623-9A73-DACBCE5B391A}" srcOrd="0" destOrd="0" presId="urn:microsoft.com/office/officeart/2018/2/layout/IconVerticalSolidList"/>
    <dgm:cxn modelId="{6D618D99-8952-4923-8081-5AEF90069F00}" srcId="{2117C08C-0F49-4344-94CF-8E9B481D86CE}" destId="{1A7A02A8-2E91-4F0A-9CEB-67CDCC89D37B}" srcOrd="0" destOrd="0" parTransId="{6F3606CF-D301-47AC-BCC1-D6FA7BCBD499}" sibTransId="{FC19435E-EB78-4E61-858F-1D97DAAFFB33}"/>
    <dgm:cxn modelId="{900DB6CA-D1A2-4682-9477-4568F9F7AFA1}" srcId="{2117C08C-0F49-4344-94CF-8E9B481D86CE}" destId="{08926C1A-60A4-46BC-A7AE-2F8FBB41A904}" srcOrd="3" destOrd="0" parTransId="{3E99B2C3-4775-44E2-9E45-5C4083D2A2F3}" sibTransId="{A2AF923B-ACF8-46A3-BF3A-65A890C53547}"/>
    <dgm:cxn modelId="{D59179D0-7DF9-4D65-986A-99FE2482F0A1}" srcId="{2117C08C-0F49-4344-94CF-8E9B481D86CE}" destId="{18DF672C-6B56-4733-BE45-4E55433558BB}" srcOrd="2" destOrd="0" parTransId="{1876159F-1445-45BA-B834-6F4BFAF6260B}" sibTransId="{F1D60408-AC08-4EA6-B233-3DF8345D899F}"/>
    <dgm:cxn modelId="{61475DD5-217F-47B2-94FE-2487E23BFD43}" srcId="{2117C08C-0F49-4344-94CF-8E9B481D86CE}" destId="{45809EE0-DF72-48A2-8D80-20B85BC13239}" srcOrd="1" destOrd="0" parTransId="{D80A98F7-6400-4441-86C0-A6F31F723C13}" sibTransId="{A77BB388-F387-4A5C-B15E-95BCDA957553}"/>
    <dgm:cxn modelId="{665DC265-2E93-43A6-87E0-AADE1B3196A5}" type="presParOf" srcId="{141FA8C4-0D22-47DF-AFCB-BEEF1C3022C8}" destId="{E2093C57-0151-4F2B-AA72-E46CEB86B8CD}" srcOrd="0" destOrd="0" presId="urn:microsoft.com/office/officeart/2018/2/layout/IconVerticalSolidList"/>
    <dgm:cxn modelId="{CEFFB93E-952A-4083-8D57-630BA60B7CC2}" type="presParOf" srcId="{E2093C57-0151-4F2B-AA72-E46CEB86B8CD}" destId="{8BB4614B-D4AA-4C82-9F56-E0D21CA005FE}" srcOrd="0" destOrd="0" presId="urn:microsoft.com/office/officeart/2018/2/layout/IconVerticalSolidList"/>
    <dgm:cxn modelId="{5E8DD4E8-8710-45AC-B4C7-25F2B64843E4}" type="presParOf" srcId="{E2093C57-0151-4F2B-AA72-E46CEB86B8CD}" destId="{5F3EF3A7-ABA3-442D-8520-2219FA742BF3}" srcOrd="1" destOrd="0" presId="urn:microsoft.com/office/officeart/2018/2/layout/IconVerticalSolidList"/>
    <dgm:cxn modelId="{CFA466F0-750D-42C2-ACF4-AF7A17C12AB3}" type="presParOf" srcId="{E2093C57-0151-4F2B-AA72-E46CEB86B8CD}" destId="{91400DC4-03B1-4B0F-ACAE-E58EC377FB10}" srcOrd="2" destOrd="0" presId="urn:microsoft.com/office/officeart/2018/2/layout/IconVerticalSolidList"/>
    <dgm:cxn modelId="{F8DA7E4B-643D-4E76-9E22-5B853CB6B92F}" type="presParOf" srcId="{E2093C57-0151-4F2B-AA72-E46CEB86B8CD}" destId="{CBEB5C41-4B6E-4048-AEBC-D56C20DD4A12}" srcOrd="3" destOrd="0" presId="urn:microsoft.com/office/officeart/2018/2/layout/IconVerticalSolidList"/>
    <dgm:cxn modelId="{11C75514-430A-4DA9-99DA-AF1CF9492A94}" type="presParOf" srcId="{141FA8C4-0D22-47DF-AFCB-BEEF1C3022C8}" destId="{8D0A75B3-41E9-4C7A-8C40-0908182F5B3B}" srcOrd="1" destOrd="0" presId="urn:microsoft.com/office/officeart/2018/2/layout/IconVerticalSolidList"/>
    <dgm:cxn modelId="{88274BC2-9A3B-45B6-9A17-20D5163EF99F}" type="presParOf" srcId="{141FA8C4-0D22-47DF-AFCB-BEEF1C3022C8}" destId="{BA2CC502-261A-40E0-99EA-1F7730EE629A}" srcOrd="2" destOrd="0" presId="urn:microsoft.com/office/officeart/2018/2/layout/IconVerticalSolidList"/>
    <dgm:cxn modelId="{5EDD2F77-1AEF-485D-A55A-39F258B3B560}" type="presParOf" srcId="{BA2CC502-261A-40E0-99EA-1F7730EE629A}" destId="{B5C2E581-DFC2-4D73-9CBD-5BDA9AF895C3}" srcOrd="0" destOrd="0" presId="urn:microsoft.com/office/officeart/2018/2/layout/IconVerticalSolidList"/>
    <dgm:cxn modelId="{A17D0A49-3D30-45B5-8ECF-AFDA7379D576}" type="presParOf" srcId="{BA2CC502-261A-40E0-99EA-1F7730EE629A}" destId="{0AF41D8E-304D-4794-B306-B352DD21405A}" srcOrd="1" destOrd="0" presId="urn:microsoft.com/office/officeart/2018/2/layout/IconVerticalSolidList"/>
    <dgm:cxn modelId="{1E51E223-9246-4B93-B43A-C39F9F2FBE6A}" type="presParOf" srcId="{BA2CC502-261A-40E0-99EA-1F7730EE629A}" destId="{FFB027F9-9A5B-4BC6-8130-A7672905BCC9}" srcOrd="2" destOrd="0" presId="urn:microsoft.com/office/officeart/2018/2/layout/IconVerticalSolidList"/>
    <dgm:cxn modelId="{8D020D2F-1C5E-44BC-AF7A-D40645EFE98E}" type="presParOf" srcId="{BA2CC502-261A-40E0-99EA-1F7730EE629A}" destId="{7B13C266-7A43-4623-9A73-DACBCE5B391A}" srcOrd="3" destOrd="0" presId="urn:microsoft.com/office/officeart/2018/2/layout/IconVerticalSolidList"/>
    <dgm:cxn modelId="{0B55E4A2-2CB8-42AA-B894-34BF14FF30AB}" type="presParOf" srcId="{141FA8C4-0D22-47DF-AFCB-BEEF1C3022C8}" destId="{C588D0A7-FB0E-46A3-A1BF-66883BE5CFE3}" srcOrd="3" destOrd="0" presId="urn:microsoft.com/office/officeart/2018/2/layout/IconVerticalSolidList"/>
    <dgm:cxn modelId="{981CB6C5-B14E-440E-AB51-9D9AEC396F73}" type="presParOf" srcId="{141FA8C4-0D22-47DF-AFCB-BEEF1C3022C8}" destId="{60AE1BB8-8E05-4A69-94AB-703F49C78346}" srcOrd="4" destOrd="0" presId="urn:microsoft.com/office/officeart/2018/2/layout/IconVerticalSolidList"/>
    <dgm:cxn modelId="{28936812-F9C7-4418-89C9-1DFC10B6D2EB}" type="presParOf" srcId="{60AE1BB8-8E05-4A69-94AB-703F49C78346}" destId="{941B5402-40B0-416B-9DF1-62884B2374ED}" srcOrd="0" destOrd="0" presId="urn:microsoft.com/office/officeart/2018/2/layout/IconVerticalSolidList"/>
    <dgm:cxn modelId="{63314A6E-EED5-4059-A8F6-5F5D5FB5544D}" type="presParOf" srcId="{60AE1BB8-8E05-4A69-94AB-703F49C78346}" destId="{70621C5C-9F05-4D2D-8185-2783A84BC977}" srcOrd="1" destOrd="0" presId="urn:microsoft.com/office/officeart/2018/2/layout/IconVerticalSolidList"/>
    <dgm:cxn modelId="{363C3C37-2C30-4DE5-9744-BE176D1F4BE5}" type="presParOf" srcId="{60AE1BB8-8E05-4A69-94AB-703F49C78346}" destId="{AEFB93C8-F285-426C-B710-E904A8FF273F}" srcOrd="2" destOrd="0" presId="urn:microsoft.com/office/officeart/2018/2/layout/IconVerticalSolidList"/>
    <dgm:cxn modelId="{A7BBBE0A-9EAA-44C3-9B83-755B0D4C1C15}" type="presParOf" srcId="{60AE1BB8-8E05-4A69-94AB-703F49C78346}" destId="{DFE651D3-4814-432C-930D-8D8DFFBA7592}" srcOrd="3" destOrd="0" presId="urn:microsoft.com/office/officeart/2018/2/layout/IconVerticalSolidList"/>
    <dgm:cxn modelId="{906454AD-09BF-4A79-B26C-F3A841465DE3}" type="presParOf" srcId="{141FA8C4-0D22-47DF-AFCB-BEEF1C3022C8}" destId="{AC5C4C4F-1C09-400C-9D15-F94F418C5573}" srcOrd="5" destOrd="0" presId="urn:microsoft.com/office/officeart/2018/2/layout/IconVerticalSolidList"/>
    <dgm:cxn modelId="{FDC5FA95-2C49-4BB7-A8C0-ECD806E2284F}" type="presParOf" srcId="{141FA8C4-0D22-47DF-AFCB-BEEF1C3022C8}" destId="{28492083-BACE-4E8F-8396-338B5254255F}" srcOrd="6" destOrd="0" presId="urn:microsoft.com/office/officeart/2018/2/layout/IconVerticalSolidList"/>
    <dgm:cxn modelId="{468D7420-8C6C-494E-8864-94DA945D868E}" type="presParOf" srcId="{28492083-BACE-4E8F-8396-338B5254255F}" destId="{3877B6B4-F1D7-44BB-B16E-42C3EB188374}" srcOrd="0" destOrd="0" presId="urn:microsoft.com/office/officeart/2018/2/layout/IconVerticalSolidList"/>
    <dgm:cxn modelId="{0B027A5A-D955-4737-950C-AC8762EFBC8D}" type="presParOf" srcId="{28492083-BACE-4E8F-8396-338B5254255F}" destId="{D7796668-AC21-4F3A-A906-DCCFB2DBD622}" srcOrd="1" destOrd="0" presId="urn:microsoft.com/office/officeart/2018/2/layout/IconVerticalSolidList"/>
    <dgm:cxn modelId="{FC6AEB13-F890-4BD7-A8B1-604DC3CEB00C}" type="presParOf" srcId="{28492083-BACE-4E8F-8396-338B5254255F}" destId="{1D828398-F5A8-48B1-A9CE-1BBD1F79A04D}" srcOrd="2" destOrd="0" presId="urn:microsoft.com/office/officeart/2018/2/layout/IconVerticalSolidList"/>
    <dgm:cxn modelId="{20F3DA3F-CA76-4C03-8B03-FA85598C6BDD}" type="presParOf" srcId="{28492083-BACE-4E8F-8396-338B5254255F}" destId="{1A285899-A0EB-43AB-B1D6-E8F4D362FB33}"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8.xml><?xml version="1.0" encoding="utf-8"?>
<dgm:dataModel xmlns:dgm="http://schemas.openxmlformats.org/drawingml/2006/diagram" xmlns:a="http://schemas.openxmlformats.org/drawingml/2006/main">
  <dgm:ptLst>
    <dgm:pt modelId="{2117C08C-0F49-4344-94CF-8E9B481D86CE}" type="doc">
      <dgm:prSet loTypeId="urn:microsoft.com/office/officeart/2018/2/layout/IconVerticalSolidList" loCatId="icon" qsTypeId="urn:microsoft.com/office/officeart/2005/8/quickstyle/simple4" qsCatId="simple" csTypeId="urn:microsoft.com/office/officeart/2005/8/colors/accent0_3" csCatId="mainScheme" phldr="1"/>
      <dgm:spPr/>
      <dgm:t>
        <a:bodyPr/>
        <a:lstStyle/>
        <a:p>
          <a:endParaRPr lang="en-US"/>
        </a:p>
      </dgm:t>
    </dgm:pt>
    <dgm:pt modelId="{1A7A02A8-2E91-4F0A-9CEB-67CDCC89D37B}">
      <dgm:prSet/>
      <dgm:spPr/>
      <dgm:t>
        <a:bodyPr/>
        <a:lstStyle/>
        <a:p>
          <a:pPr>
            <a:lnSpc>
              <a:spcPct val="100000"/>
            </a:lnSpc>
          </a:pPr>
          <a:r>
            <a:rPr lang="da-DK"/>
            <a:t>Genanvendelse af plastik, byggematerialer og –komponenter.</a:t>
          </a:r>
          <a:endParaRPr lang="da-DK" noProof="0"/>
        </a:p>
      </dgm:t>
    </dgm:pt>
    <dgm:pt modelId="{6F3606CF-D301-47AC-BCC1-D6FA7BCBD499}" type="parTrans" cxnId="{6D618D99-8952-4923-8081-5AEF90069F00}">
      <dgm:prSet/>
      <dgm:spPr/>
      <dgm:t>
        <a:bodyPr/>
        <a:lstStyle/>
        <a:p>
          <a:endParaRPr lang="en-US"/>
        </a:p>
      </dgm:t>
    </dgm:pt>
    <dgm:pt modelId="{FC19435E-EB78-4E61-858F-1D97DAAFFB33}" type="sibTrans" cxnId="{6D618D99-8952-4923-8081-5AEF90069F00}">
      <dgm:prSet/>
      <dgm:spPr/>
      <dgm:t>
        <a:bodyPr/>
        <a:lstStyle/>
        <a:p>
          <a:endParaRPr lang="en-US"/>
        </a:p>
      </dgm:t>
    </dgm:pt>
    <dgm:pt modelId="{45809EE0-DF72-48A2-8D80-20B85BC13239}">
      <dgm:prSet/>
      <dgm:spPr/>
      <dgm:t>
        <a:bodyPr/>
        <a:lstStyle/>
        <a:p>
          <a:pPr>
            <a:lnSpc>
              <a:spcPct val="100000"/>
            </a:lnSpc>
          </a:pPr>
          <a:r>
            <a:rPr lang="da-DK"/>
            <a:t>Bæredygtig udnyttelse af rest og spildprodukter.</a:t>
          </a:r>
          <a:endParaRPr lang="en-US"/>
        </a:p>
      </dgm:t>
    </dgm:pt>
    <dgm:pt modelId="{D80A98F7-6400-4441-86C0-A6F31F723C13}" type="parTrans" cxnId="{61475DD5-217F-47B2-94FE-2487E23BFD43}">
      <dgm:prSet/>
      <dgm:spPr/>
      <dgm:t>
        <a:bodyPr/>
        <a:lstStyle/>
        <a:p>
          <a:endParaRPr lang="en-US"/>
        </a:p>
      </dgm:t>
    </dgm:pt>
    <dgm:pt modelId="{A77BB388-F387-4A5C-B15E-95BCDA957553}" type="sibTrans" cxnId="{61475DD5-217F-47B2-94FE-2487E23BFD43}">
      <dgm:prSet/>
      <dgm:spPr/>
      <dgm:t>
        <a:bodyPr/>
        <a:lstStyle/>
        <a:p>
          <a:endParaRPr lang="en-US"/>
        </a:p>
      </dgm:t>
    </dgm:pt>
    <dgm:pt modelId="{18DF672C-6B56-4733-BE45-4E55433558BB}">
      <dgm:prSet/>
      <dgm:spPr/>
      <dgm:t>
        <a:bodyPr/>
        <a:lstStyle/>
        <a:p>
          <a:pPr>
            <a:lnSpc>
              <a:spcPct val="100000"/>
            </a:lnSpc>
          </a:pPr>
          <a:r>
            <a:rPr lang="da-DK" dirty="0"/>
            <a:t>Nye bæredygtige metoder til </a:t>
          </a:r>
          <a:r>
            <a:rPr lang="da-DK" dirty="0" err="1"/>
            <a:t>circulær</a:t>
          </a:r>
          <a:r>
            <a:rPr lang="da-DK" dirty="0"/>
            <a:t> produktion som f.eks. ”</a:t>
          </a:r>
          <a:r>
            <a:rPr lang="da-DK" dirty="0" err="1"/>
            <a:t>take</a:t>
          </a:r>
          <a:r>
            <a:rPr lang="da-DK" dirty="0"/>
            <a:t>-back” and ”</a:t>
          </a:r>
          <a:r>
            <a:rPr lang="da-DK" dirty="0" err="1"/>
            <a:t>life</a:t>
          </a:r>
          <a:r>
            <a:rPr lang="da-DK" dirty="0"/>
            <a:t> </a:t>
          </a:r>
          <a:r>
            <a:rPr lang="da-DK" dirty="0" err="1"/>
            <a:t>cycle</a:t>
          </a:r>
          <a:r>
            <a:rPr lang="da-DK" dirty="0"/>
            <a:t> data”.</a:t>
          </a:r>
          <a:endParaRPr lang="da-DK" noProof="0" dirty="0"/>
        </a:p>
      </dgm:t>
    </dgm:pt>
    <dgm:pt modelId="{1876159F-1445-45BA-B834-6F4BFAF6260B}" type="parTrans" cxnId="{D59179D0-7DF9-4D65-986A-99FE2482F0A1}">
      <dgm:prSet/>
      <dgm:spPr/>
      <dgm:t>
        <a:bodyPr/>
        <a:lstStyle/>
        <a:p>
          <a:endParaRPr lang="en-US"/>
        </a:p>
      </dgm:t>
    </dgm:pt>
    <dgm:pt modelId="{F1D60408-AC08-4EA6-B233-3DF8345D899F}" type="sibTrans" cxnId="{D59179D0-7DF9-4D65-986A-99FE2482F0A1}">
      <dgm:prSet/>
      <dgm:spPr/>
      <dgm:t>
        <a:bodyPr/>
        <a:lstStyle/>
        <a:p>
          <a:endParaRPr lang="en-US"/>
        </a:p>
      </dgm:t>
    </dgm:pt>
    <dgm:pt modelId="{08926C1A-60A4-46BC-A7AE-2F8FBB41A904}">
      <dgm:prSet/>
      <dgm:spPr/>
      <dgm:t>
        <a:bodyPr/>
        <a:lstStyle/>
        <a:p>
          <a:pPr>
            <a:lnSpc>
              <a:spcPct val="100000"/>
            </a:lnSpc>
          </a:pPr>
          <a:r>
            <a:rPr lang="da-DK"/>
            <a:t>Udvikling af processer og systemer til genindvinding af </a:t>
          </a:r>
          <a:r>
            <a:rPr lang="da-DK" err="1"/>
            <a:t>biotensider</a:t>
          </a:r>
          <a:r>
            <a:rPr lang="da-DK"/>
            <a:t> til erstatning af syntetiske </a:t>
          </a:r>
          <a:r>
            <a:rPr lang="da-DK" err="1"/>
            <a:t>tensider</a:t>
          </a:r>
          <a:r>
            <a:rPr lang="da-DK"/>
            <a:t> i foder, fødevarer, personlig til personlig pleje og rengøringsmidler.</a:t>
          </a:r>
        </a:p>
      </dgm:t>
    </dgm:pt>
    <dgm:pt modelId="{3E99B2C3-4775-44E2-9E45-5C4083D2A2F3}" type="parTrans" cxnId="{900DB6CA-D1A2-4682-9477-4568F9F7AFA1}">
      <dgm:prSet/>
      <dgm:spPr/>
      <dgm:t>
        <a:bodyPr/>
        <a:lstStyle/>
        <a:p>
          <a:endParaRPr lang="da-DK"/>
        </a:p>
      </dgm:t>
    </dgm:pt>
    <dgm:pt modelId="{A2AF923B-ACF8-46A3-BF3A-65A890C53547}" type="sibTrans" cxnId="{900DB6CA-D1A2-4682-9477-4568F9F7AFA1}">
      <dgm:prSet/>
      <dgm:spPr/>
      <dgm:t>
        <a:bodyPr/>
        <a:lstStyle/>
        <a:p>
          <a:endParaRPr lang="da-DK"/>
        </a:p>
      </dgm:t>
    </dgm:pt>
    <dgm:pt modelId="{F51765F1-1226-4376-928F-DBB5F9DA6AEA}">
      <dgm:prSet/>
      <dgm:spPr/>
      <dgm:t>
        <a:bodyPr/>
        <a:lstStyle/>
        <a:p>
          <a:pPr>
            <a:lnSpc>
              <a:spcPct val="100000"/>
            </a:lnSpc>
          </a:pPr>
          <a:r>
            <a:rPr lang="da-DK" dirty="0"/>
            <a:t>Udvikling af metoder til bedre udnyttelse af spild- og restproduktioner</a:t>
          </a:r>
        </a:p>
      </dgm:t>
    </dgm:pt>
    <dgm:pt modelId="{45AC5A5A-E80C-4E8B-BE1A-7CEDC2274591}" type="parTrans" cxnId="{27172EAD-5306-4516-B3B8-182BB039D730}">
      <dgm:prSet/>
      <dgm:spPr/>
      <dgm:t>
        <a:bodyPr/>
        <a:lstStyle/>
        <a:p>
          <a:endParaRPr lang="da-DK"/>
        </a:p>
      </dgm:t>
    </dgm:pt>
    <dgm:pt modelId="{C3BC745C-2252-47F1-95CA-059A2A8FA995}" type="sibTrans" cxnId="{27172EAD-5306-4516-B3B8-182BB039D730}">
      <dgm:prSet/>
      <dgm:spPr/>
      <dgm:t>
        <a:bodyPr/>
        <a:lstStyle/>
        <a:p>
          <a:endParaRPr lang="da-DK"/>
        </a:p>
      </dgm:t>
    </dgm:pt>
    <dgm:pt modelId="{62FC2E19-EAF9-463D-98A4-EDDC0641EFFD}">
      <dgm:prSet/>
      <dgm:spPr/>
      <dgm:t>
        <a:bodyPr/>
        <a:lstStyle/>
        <a:p>
          <a:pPr>
            <a:lnSpc>
              <a:spcPct val="100000"/>
            </a:lnSpc>
          </a:pPr>
          <a:r>
            <a:rPr lang="da-DK" dirty="0"/>
            <a:t>Bæredygtige materialer designet til genbrug.</a:t>
          </a:r>
        </a:p>
      </dgm:t>
    </dgm:pt>
    <dgm:pt modelId="{DDE73E6D-D284-462D-AB88-8335D303247B}" type="parTrans" cxnId="{0B5B5F2F-6366-416A-A7A2-F11E61EF217D}">
      <dgm:prSet/>
      <dgm:spPr/>
      <dgm:t>
        <a:bodyPr/>
        <a:lstStyle/>
        <a:p>
          <a:endParaRPr lang="da-DK"/>
        </a:p>
      </dgm:t>
    </dgm:pt>
    <dgm:pt modelId="{70376BEB-0B74-4D79-8EE0-953992F4032C}" type="sibTrans" cxnId="{0B5B5F2F-6366-416A-A7A2-F11E61EF217D}">
      <dgm:prSet/>
      <dgm:spPr/>
      <dgm:t>
        <a:bodyPr/>
        <a:lstStyle/>
        <a:p>
          <a:endParaRPr lang="da-DK"/>
        </a:p>
      </dgm:t>
    </dgm:pt>
    <dgm:pt modelId="{C3A74EB0-69EE-4479-B98B-476C90EC7CF4}">
      <dgm:prSet/>
      <dgm:spPr/>
      <dgm:t>
        <a:bodyPr/>
        <a:lstStyle/>
        <a:p>
          <a:pPr>
            <a:lnSpc>
              <a:spcPct val="100000"/>
            </a:lnSpc>
          </a:pPr>
          <a:r>
            <a:rPr lang="da-DK" dirty="0"/>
            <a:t>Genanvendelse og </a:t>
          </a:r>
          <a:r>
            <a:rPr lang="da-DK" dirty="0" err="1"/>
            <a:t>rekvalificering</a:t>
          </a:r>
          <a:r>
            <a:rPr lang="da-DK" dirty="0"/>
            <a:t> af potentialet for end-of-life-produkter</a:t>
          </a:r>
        </a:p>
      </dgm:t>
    </dgm:pt>
    <dgm:pt modelId="{CA99F865-36D4-481B-AFDB-1CF2B59881AA}" type="parTrans" cxnId="{0AE63198-0DEA-4C19-8D5E-465BADDE21AB}">
      <dgm:prSet/>
      <dgm:spPr/>
      <dgm:t>
        <a:bodyPr/>
        <a:lstStyle/>
        <a:p>
          <a:endParaRPr lang="da-DK"/>
        </a:p>
      </dgm:t>
    </dgm:pt>
    <dgm:pt modelId="{E2F5CA5C-2334-4C3B-9AF5-9FA5A8A039CC}" type="sibTrans" cxnId="{0AE63198-0DEA-4C19-8D5E-465BADDE21AB}">
      <dgm:prSet/>
      <dgm:spPr/>
      <dgm:t>
        <a:bodyPr/>
        <a:lstStyle/>
        <a:p>
          <a:endParaRPr lang="da-DK"/>
        </a:p>
      </dgm:t>
    </dgm:pt>
    <dgm:pt modelId="{141FA8C4-0D22-47DF-AFCB-BEEF1C3022C8}" type="pres">
      <dgm:prSet presAssocID="{2117C08C-0F49-4344-94CF-8E9B481D86CE}" presName="root" presStyleCnt="0">
        <dgm:presLayoutVars>
          <dgm:dir/>
          <dgm:resizeHandles val="exact"/>
        </dgm:presLayoutVars>
      </dgm:prSet>
      <dgm:spPr/>
    </dgm:pt>
    <dgm:pt modelId="{E2093C57-0151-4F2B-AA72-E46CEB86B8CD}" type="pres">
      <dgm:prSet presAssocID="{1A7A02A8-2E91-4F0A-9CEB-67CDCC89D37B}" presName="compNode" presStyleCnt="0"/>
      <dgm:spPr/>
    </dgm:pt>
    <dgm:pt modelId="{8BB4614B-D4AA-4C82-9F56-E0D21CA005FE}" type="pres">
      <dgm:prSet presAssocID="{1A7A02A8-2E91-4F0A-9CEB-67CDCC89D37B}" presName="bgRect" presStyleLbl="bgShp" presStyleIdx="0" presStyleCnt="7"/>
      <dgm:spPr/>
    </dgm:pt>
    <dgm:pt modelId="{5F3EF3A7-ABA3-442D-8520-2219FA742BF3}" type="pres">
      <dgm:prSet presAssocID="{1A7A02A8-2E91-4F0A-9CEB-67CDCC89D37B}" presName="iconRect" presStyleLbl="node1" presStyleIdx="0" presStyleCnt="7"/>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Recycle"/>
        </a:ext>
      </dgm:extLst>
    </dgm:pt>
    <dgm:pt modelId="{91400DC4-03B1-4B0F-ACAE-E58EC377FB10}" type="pres">
      <dgm:prSet presAssocID="{1A7A02A8-2E91-4F0A-9CEB-67CDCC89D37B}" presName="spaceRect" presStyleCnt="0"/>
      <dgm:spPr/>
    </dgm:pt>
    <dgm:pt modelId="{CBEB5C41-4B6E-4048-AEBC-D56C20DD4A12}" type="pres">
      <dgm:prSet presAssocID="{1A7A02A8-2E91-4F0A-9CEB-67CDCC89D37B}" presName="parTx" presStyleLbl="revTx" presStyleIdx="0" presStyleCnt="7" custScaleY="108340">
        <dgm:presLayoutVars>
          <dgm:chMax val="0"/>
          <dgm:chPref val="0"/>
        </dgm:presLayoutVars>
      </dgm:prSet>
      <dgm:spPr/>
    </dgm:pt>
    <dgm:pt modelId="{8D0A75B3-41E9-4C7A-8C40-0908182F5B3B}" type="pres">
      <dgm:prSet presAssocID="{FC19435E-EB78-4E61-858F-1D97DAAFFB33}" presName="sibTrans" presStyleCnt="0"/>
      <dgm:spPr/>
    </dgm:pt>
    <dgm:pt modelId="{BA2CC502-261A-40E0-99EA-1F7730EE629A}" type="pres">
      <dgm:prSet presAssocID="{45809EE0-DF72-48A2-8D80-20B85BC13239}" presName="compNode" presStyleCnt="0"/>
      <dgm:spPr/>
    </dgm:pt>
    <dgm:pt modelId="{B5C2E581-DFC2-4D73-9CBD-5BDA9AF895C3}" type="pres">
      <dgm:prSet presAssocID="{45809EE0-DF72-48A2-8D80-20B85BC13239}" presName="bgRect" presStyleLbl="bgShp" presStyleIdx="1" presStyleCnt="7" custLinFactNeighborX="832" custLinFactNeighborY="-931"/>
      <dgm:spPr/>
    </dgm:pt>
    <dgm:pt modelId="{0AF41D8E-304D-4794-B306-B352DD21405A}" type="pres">
      <dgm:prSet presAssocID="{45809EE0-DF72-48A2-8D80-20B85BC13239}" presName="iconRect" presStyleLbl="node1" presStyleIdx="1" presStyleCnt="7"/>
      <dgm:spPr>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Løbende forbedring kontur"/>
        </a:ext>
      </dgm:extLst>
    </dgm:pt>
    <dgm:pt modelId="{FFB027F9-9A5B-4BC6-8130-A7672905BCC9}" type="pres">
      <dgm:prSet presAssocID="{45809EE0-DF72-48A2-8D80-20B85BC13239}" presName="spaceRect" presStyleCnt="0"/>
      <dgm:spPr/>
    </dgm:pt>
    <dgm:pt modelId="{7B13C266-7A43-4623-9A73-DACBCE5B391A}" type="pres">
      <dgm:prSet presAssocID="{45809EE0-DF72-48A2-8D80-20B85BC13239}" presName="parTx" presStyleLbl="revTx" presStyleIdx="1" presStyleCnt="7" custScaleY="90711">
        <dgm:presLayoutVars>
          <dgm:chMax val="0"/>
          <dgm:chPref val="0"/>
        </dgm:presLayoutVars>
      </dgm:prSet>
      <dgm:spPr/>
    </dgm:pt>
    <dgm:pt modelId="{C588D0A7-FB0E-46A3-A1BF-66883BE5CFE3}" type="pres">
      <dgm:prSet presAssocID="{A77BB388-F387-4A5C-B15E-95BCDA957553}" presName="sibTrans" presStyleCnt="0"/>
      <dgm:spPr/>
    </dgm:pt>
    <dgm:pt modelId="{60AE1BB8-8E05-4A69-94AB-703F49C78346}" type="pres">
      <dgm:prSet presAssocID="{18DF672C-6B56-4733-BE45-4E55433558BB}" presName="compNode" presStyleCnt="0"/>
      <dgm:spPr/>
    </dgm:pt>
    <dgm:pt modelId="{941B5402-40B0-416B-9DF1-62884B2374ED}" type="pres">
      <dgm:prSet presAssocID="{18DF672C-6B56-4733-BE45-4E55433558BB}" presName="bgRect" presStyleLbl="bgShp" presStyleIdx="2" presStyleCnt="7" custLinFactNeighborY="197"/>
      <dgm:spPr/>
    </dgm:pt>
    <dgm:pt modelId="{70621C5C-9F05-4D2D-8185-2783A84BC977}" type="pres">
      <dgm:prSet presAssocID="{18DF672C-6B56-4733-BE45-4E55433558BB}" presName="iconRect" presStyleLbl="node1" presStyleIdx="2" presStyleCnt="7"/>
      <dgm:spPr>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descr="Kompost kontur"/>
        </a:ext>
      </dgm:extLst>
    </dgm:pt>
    <dgm:pt modelId="{AEFB93C8-F285-426C-B710-E904A8FF273F}" type="pres">
      <dgm:prSet presAssocID="{18DF672C-6B56-4733-BE45-4E55433558BB}" presName="spaceRect" presStyleCnt="0"/>
      <dgm:spPr/>
    </dgm:pt>
    <dgm:pt modelId="{DFE651D3-4814-432C-930D-8D8DFFBA7592}" type="pres">
      <dgm:prSet presAssocID="{18DF672C-6B56-4733-BE45-4E55433558BB}" presName="parTx" presStyleLbl="revTx" presStyleIdx="2" presStyleCnt="7">
        <dgm:presLayoutVars>
          <dgm:chMax val="0"/>
          <dgm:chPref val="0"/>
        </dgm:presLayoutVars>
      </dgm:prSet>
      <dgm:spPr/>
    </dgm:pt>
    <dgm:pt modelId="{AC5C4C4F-1C09-400C-9D15-F94F418C5573}" type="pres">
      <dgm:prSet presAssocID="{F1D60408-AC08-4EA6-B233-3DF8345D899F}" presName="sibTrans" presStyleCnt="0"/>
      <dgm:spPr/>
    </dgm:pt>
    <dgm:pt modelId="{28492083-BACE-4E8F-8396-338B5254255F}" type="pres">
      <dgm:prSet presAssocID="{08926C1A-60A4-46BC-A7AE-2F8FBB41A904}" presName="compNode" presStyleCnt="0"/>
      <dgm:spPr/>
    </dgm:pt>
    <dgm:pt modelId="{3877B6B4-F1D7-44BB-B16E-42C3EB188374}" type="pres">
      <dgm:prSet presAssocID="{08926C1A-60A4-46BC-A7AE-2F8FBB41A904}" presName="bgRect" presStyleLbl="bgShp" presStyleIdx="3" presStyleCnt="7" custScaleY="152391"/>
      <dgm:spPr/>
    </dgm:pt>
    <dgm:pt modelId="{D7796668-AC21-4F3A-A906-DCCFB2DBD622}" type="pres">
      <dgm:prSet presAssocID="{08926C1A-60A4-46BC-A7AE-2F8FBB41A904}" presName="iconRect" presStyleLbl="node1" presStyleIdx="3" presStyleCnt="7"/>
      <dgm:spPr>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dgm:spPr>
      <dgm:extLst>
        <a:ext uri="{E40237B7-FDA0-4F09-8148-C483321AD2D9}">
          <dgm14:cNvPr xmlns:dgm14="http://schemas.microsoft.com/office/drawing/2010/diagram" id="0" name="" descr="Bæredygtighed med massiv udfyldning"/>
        </a:ext>
      </dgm:extLst>
    </dgm:pt>
    <dgm:pt modelId="{1D828398-F5A8-48B1-A9CE-1BBD1F79A04D}" type="pres">
      <dgm:prSet presAssocID="{08926C1A-60A4-46BC-A7AE-2F8FBB41A904}" presName="spaceRect" presStyleCnt="0"/>
      <dgm:spPr/>
    </dgm:pt>
    <dgm:pt modelId="{1A285899-A0EB-43AB-B1D6-E8F4D362FB33}" type="pres">
      <dgm:prSet presAssocID="{08926C1A-60A4-46BC-A7AE-2F8FBB41A904}" presName="parTx" presStyleLbl="revTx" presStyleIdx="3" presStyleCnt="7">
        <dgm:presLayoutVars>
          <dgm:chMax val="0"/>
          <dgm:chPref val="0"/>
        </dgm:presLayoutVars>
      </dgm:prSet>
      <dgm:spPr/>
    </dgm:pt>
    <dgm:pt modelId="{BEC6EBC2-83FF-453C-ABB6-06FDA819EA18}" type="pres">
      <dgm:prSet presAssocID="{A2AF923B-ACF8-46A3-BF3A-65A890C53547}" presName="sibTrans" presStyleCnt="0"/>
      <dgm:spPr/>
    </dgm:pt>
    <dgm:pt modelId="{77D52786-DCD1-4BD4-8C29-4B86EE986147}" type="pres">
      <dgm:prSet presAssocID="{F51765F1-1226-4376-928F-DBB5F9DA6AEA}" presName="compNode" presStyleCnt="0"/>
      <dgm:spPr/>
    </dgm:pt>
    <dgm:pt modelId="{ECB0B87A-ADD2-403F-850E-A47A0751A513}" type="pres">
      <dgm:prSet presAssocID="{F51765F1-1226-4376-928F-DBB5F9DA6AEA}" presName="bgRect" presStyleLbl="bgShp" presStyleIdx="4" presStyleCnt="7"/>
      <dgm:spPr/>
    </dgm:pt>
    <dgm:pt modelId="{11BD52D5-6108-4785-B5DB-FC5AF7ED2E97}" type="pres">
      <dgm:prSet presAssocID="{F51765F1-1226-4376-928F-DBB5F9DA6AEA}" presName="iconRect" presStyleLbl="node1" presStyleIdx="4" presStyleCnt="7"/>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a:blipFill>
      </dgm:spPr>
      <dgm:extLst>
        <a:ext uri="{E40237B7-FDA0-4F09-8148-C483321AD2D9}">
          <dgm14:cNvPr xmlns:dgm14="http://schemas.microsoft.com/office/drawing/2010/diagram" id="0" name="" descr="Åben hånd med plante med massiv udfyldning"/>
        </a:ext>
      </dgm:extLst>
    </dgm:pt>
    <dgm:pt modelId="{D098368C-3808-4AFC-9309-F004B9A3CAC0}" type="pres">
      <dgm:prSet presAssocID="{F51765F1-1226-4376-928F-DBB5F9DA6AEA}" presName="spaceRect" presStyleCnt="0"/>
      <dgm:spPr/>
    </dgm:pt>
    <dgm:pt modelId="{33F237B9-F9AF-4B2A-8DE4-10EAD750D86B}" type="pres">
      <dgm:prSet presAssocID="{F51765F1-1226-4376-928F-DBB5F9DA6AEA}" presName="parTx" presStyleLbl="revTx" presStyleIdx="4" presStyleCnt="7">
        <dgm:presLayoutVars>
          <dgm:chMax val="0"/>
          <dgm:chPref val="0"/>
        </dgm:presLayoutVars>
      </dgm:prSet>
      <dgm:spPr/>
    </dgm:pt>
    <dgm:pt modelId="{D0CE2B26-4137-495E-A8CE-8156CA8770AF}" type="pres">
      <dgm:prSet presAssocID="{C3BC745C-2252-47F1-95CA-059A2A8FA995}" presName="sibTrans" presStyleCnt="0"/>
      <dgm:spPr/>
    </dgm:pt>
    <dgm:pt modelId="{6A4A79E5-F3CC-4028-A4AA-EAAC0191746A}" type="pres">
      <dgm:prSet presAssocID="{62FC2E19-EAF9-463D-98A4-EDDC0641EFFD}" presName="compNode" presStyleCnt="0"/>
      <dgm:spPr/>
    </dgm:pt>
    <dgm:pt modelId="{F31ACC39-5967-4873-9FF7-5C34ABC807B3}" type="pres">
      <dgm:prSet presAssocID="{62FC2E19-EAF9-463D-98A4-EDDC0641EFFD}" presName="bgRect" presStyleLbl="bgShp" presStyleIdx="5" presStyleCnt="7"/>
      <dgm:spPr/>
    </dgm:pt>
    <dgm:pt modelId="{13B4276B-AC64-4904-92B6-1EAC36BF431C}" type="pres">
      <dgm:prSet presAssocID="{62FC2E19-EAF9-463D-98A4-EDDC0641EFFD}" presName="iconRect" presStyleLbl="node1" presStyleIdx="5" presStyleCnt="7"/>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a:blipFill>
      </dgm:spPr>
      <dgm:extLst>
        <a:ext uri="{E40237B7-FDA0-4F09-8148-C483321AD2D9}">
          <dgm14:cNvPr xmlns:dgm14="http://schemas.microsoft.com/office/drawing/2010/diagram" id="0" name="" descr="Genbrug med massiv udfyldning"/>
        </a:ext>
      </dgm:extLst>
    </dgm:pt>
    <dgm:pt modelId="{E544F191-37F3-473C-8F47-77E6BB18007D}" type="pres">
      <dgm:prSet presAssocID="{62FC2E19-EAF9-463D-98A4-EDDC0641EFFD}" presName="spaceRect" presStyleCnt="0"/>
      <dgm:spPr/>
    </dgm:pt>
    <dgm:pt modelId="{7E17578D-DDE1-4183-B78A-82CC0228B8DE}" type="pres">
      <dgm:prSet presAssocID="{62FC2E19-EAF9-463D-98A4-EDDC0641EFFD}" presName="parTx" presStyleLbl="revTx" presStyleIdx="5" presStyleCnt="7">
        <dgm:presLayoutVars>
          <dgm:chMax val="0"/>
          <dgm:chPref val="0"/>
        </dgm:presLayoutVars>
      </dgm:prSet>
      <dgm:spPr/>
    </dgm:pt>
    <dgm:pt modelId="{BAD28DF6-7B17-4FAD-9696-22AD21B322BE}" type="pres">
      <dgm:prSet presAssocID="{70376BEB-0B74-4D79-8EE0-953992F4032C}" presName="sibTrans" presStyleCnt="0"/>
      <dgm:spPr/>
    </dgm:pt>
    <dgm:pt modelId="{F27CD74E-B158-49DD-93CE-4D1FC2F4655E}" type="pres">
      <dgm:prSet presAssocID="{C3A74EB0-69EE-4479-B98B-476C90EC7CF4}" presName="compNode" presStyleCnt="0"/>
      <dgm:spPr/>
    </dgm:pt>
    <dgm:pt modelId="{2E4F4900-BE59-4AB9-800F-D91F2D586AE8}" type="pres">
      <dgm:prSet presAssocID="{C3A74EB0-69EE-4479-B98B-476C90EC7CF4}" presName="bgRect" presStyleLbl="bgShp" presStyleIdx="6" presStyleCnt="7"/>
      <dgm:spPr/>
    </dgm:pt>
    <dgm:pt modelId="{E566CE2C-BFB9-4A29-BDFE-D494AE948D03}" type="pres">
      <dgm:prSet presAssocID="{C3A74EB0-69EE-4479-B98B-476C90EC7CF4}" presName="iconRect" presStyleLbl="node1" presStyleIdx="6" presStyleCnt="7"/>
      <dgm:spPr>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dgm:spPr>
      <dgm:extLst>
        <a:ext uri="{E40237B7-FDA0-4F09-8148-C483321AD2D9}">
          <dgm14:cNvPr xmlns:dgm14="http://schemas.microsoft.com/office/drawing/2010/diagram" id="0" name="" descr="Bæredygtighed med massiv udfyldning"/>
        </a:ext>
      </dgm:extLst>
    </dgm:pt>
    <dgm:pt modelId="{FB2BD787-859D-42C6-A28C-4A90A6DDD16B}" type="pres">
      <dgm:prSet presAssocID="{C3A74EB0-69EE-4479-B98B-476C90EC7CF4}" presName="spaceRect" presStyleCnt="0"/>
      <dgm:spPr/>
    </dgm:pt>
    <dgm:pt modelId="{572FA0EE-CB5D-4E93-A12C-801416DD800A}" type="pres">
      <dgm:prSet presAssocID="{C3A74EB0-69EE-4479-B98B-476C90EC7CF4}" presName="parTx" presStyleLbl="revTx" presStyleIdx="6" presStyleCnt="7">
        <dgm:presLayoutVars>
          <dgm:chMax val="0"/>
          <dgm:chPref val="0"/>
        </dgm:presLayoutVars>
      </dgm:prSet>
      <dgm:spPr/>
    </dgm:pt>
  </dgm:ptLst>
  <dgm:cxnLst>
    <dgm:cxn modelId="{972A2207-C7CE-4EBC-A9E7-84D91F2664C1}" type="presOf" srcId="{1A7A02A8-2E91-4F0A-9CEB-67CDCC89D37B}" destId="{CBEB5C41-4B6E-4048-AEBC-D56C20DD4A12}" srcOrd="0" destOrd="0" presId="urn:microsoft.com/office/officeart/2018/2/layout/IconVerticalSolidList"/>
    <dgm:cxn modelId="{E983C709-87FF-45DB-BE03-08A2980B8FE1}" type="presOf" srcId="{18DF672C-6B56-4733-BE45-4E55433558BB}" destId="{DFE651D3-4814-432C-930D-8D8DFFBA7592}" srcOrd="0" destOrd="0" presId="urn:microsoft.com/office/officeart/2018/2/layout/IconVerticalSolidList"/>
    <dgm:cxn modelId="{79AFE41A-80D1-405C-A826-CB789642B713}" type="presOf" srcId="{C3A74EB0-69EE-4479-B98B-476C90EC7CF4}" destId="{572FA0EE-CB5D-4E93-A12C-801416DD800A}" srcOrd="0" destOrd="0" presId="urn:microsoft.com/office/officeart/2018/2/layout/IconVerticalSolidList"/>
    <dgm:cxn modelId="{0B5B5F2F-6366-416A-A7A2-F11E61EF217D}" srcId="{2117C08C-0F49-4344-94CF-8E9B481D86CE}" destId="{62FC2E19-EAF9-463D-98A4-EDDC0641EFFD}" srcOrd="5" destOrd="0" parTransId="{DDE73E6D-D284-462D-AB88-8335D303247B}" sibTransId="{70376BEB-0B74-4D79-8EE0-953992F4032C}"/>
    <dgm:cxn modelId="{E4725C35-FE65-4F3B-957D-7CEA585E67C6}" type="presOf" srcId="{08926C1A-60A4-46BC-A7AE-2F8FBB41A904}" destId="{1A285899-A0EB-43AB-B1D6-E8F4D362FB33}" srcOrd="0" destOrd="0" presId="urn:microsoft.com/office/officeart/2018/2/layout/IconVerticalSolidList"/>
    <dgm:cxn modelId="{F826443F-EDAB-4541-8BAB-F86A274FD124}" type="presOf" srcId="{2117C08C-0F49-4344-94CF-8E9B481D86CE}" destId="{141FA8C4-0D22-47DF-AFCB-BEEF1C3022C8}" srcOrd="0" destOrd="0" presId="urn:microsoft.com/office/officeart/2018/2/layout/IconVerticalSolidList"/>
    <dgm:cxn modelId="{217C6F76-B4AB-4020-B34C-9CCE08C78627}" type="presOf" srcId="{45809EE0-DF72-48A2-8D80-20B85BC13239}" destId="{7B13C266-7A43-4623-9A73-DACBCE5B391A}" srcOrd="0" destOrd="0" presId="urn:microsoft.com/office/officeart/2018/2/layout/IconVerticalSolidList"/>
    <dgm:cxn modelId="{0AE63198-0DEA-4C19-8D5E-465BADDE21AB}" srcId="{2117C08C-0F49-4344-94CF-8E9B481D86CE}" destId="{C3A74EB0-69EE-4479-B98B-476C90EC7CF4}" srcOrd="6" destOrd="0" parTransId="{CA99F865-36D4-481B-AFDB-1CF2B59881AA}" sibTransId="{E2F5CA5C-2334-4C3B-9AF5-9FA5A8A039CC}"/>
    <dgm:cxn modelId="{6D618D99-8952-4923-8081-5AEF90069F00}" srcId="{2117C08C-0F49-4344-94CF-8E9B481D86CE}" destId="{1A7A02A8-2E91-4F0A-9CEB-67CDCC89D37B}" srcOrd="0" destOrd="0" parTransId="{6F3606CF-D301-47AC-BCC1-D6FA7BCBD499}" sibTransId="{FC19435E-EB78-4E61-858F-1D97DAAFFB33}"/>
    <dgm:cxn modelId="{7903A1A9-5F60-4BCD-80E4-69F2D74AFBC4}" type="presOf" srcId="{F51765F1-1226-4376-928F-DBB5F9DA6AEA}" destId="{33F237B9-F9AF-4B2A-8DE4-10EAD750D86B}" srcOrd="0" destOrd="0" presId="urn:microsoft.com/office/officeart/2018/2/layout/IconVerticalSolidList"/>
    <dgm:cxn modelId="{27172EAD-5306-4516-B3B8-182BB039D730}" srcId="{2117C08C-0F49-4344-94CF-8E9B481D86CE}" destId="{F51765F1-1226-4376-928F-DBB5F9DA6AEA}" srcOrd="4" destOrd="0" parTransId="{45AC5A5A-E80C-4E8B-BE1A-7CEDC2274591}" sibTransId="{C3BC745C-2252-47F1-95CA-059A2A8FA995}"/>
    <dgm:cxn modelId="{900DB6CA-D1A2-4682-9477-4568F9F7AFA1}" srcId="{2117C08C-0F49-4344-94CF-8E9B481D86CE}" destId="{08926C1A-60A4-46BC-A7AE-2F8FBB41A904}" srcOrd="3" destOrd="0" parTransId="{3E99B2C3-4775-44E2-9E45-5C4083D2A2F3}" sibTransId="{A2AF923B-ACF8-46A3-BF3A-65A890C53547}"/>
    <dgm:cxn modelId="{94934AD0-8700-42F9-926C-876D0E8FDE00}" type="presOf" srcId="{62FC2E19-EAF9-463D-98A4-EDDC0641EFFD}" destId="{7E17578D-DDE1-4183-B78A-82CC0228B8DE}" srcOrd="0" destOrd="0" presId="urn:microsoft.com/office/officeart/2018/2/layout/IconVerticalSolidList"/>
    <dgm:cxn modelId="{D59179D0-7DF9-4D65-986A-99FE2482F0A1}" srcId="{2117C08C-0F49-4344-94CF-8E9B481D86CE}" destId="{18DF672C-6B56-4733-BE45-4E55433558BB}" srcOrd="2" destOrd="0" parTransId="{1876159F-1445-45BA-B834-6F4BFAF6260B}" sibTransId="{F1D60408-AC08-4EA6-B233-3DF8345D899F}"/>
    <dgm:cxn modelId="{61475DD5-217F-47B2-94FE-2487E23BFD43}" srcId="{2117C08C-0F49-4344-94CF-8E9B481D86CE}" destId="{45809EE0-DF72-48A2-8D80-20B85BC13239}" srcOrd="1" destOrd="0" parTransId="{D80A98F7-6400-4441-86C0-A6F31F723C13}" sibTransId="{A77BB388-F387-4A5C-B15E-95BCDA957553}"/>
    <dgm:cxn modelId="{665DC265-2E93-43A6-87E0-AADE1B3196A5}" type="presParOf" srcId="{141FA8C4-0D22-47DF-AFCB-BEEF1C3022C8}" destId="{E2093C57-0151-4F2B-AA72-E46CEB86B8CD}" srcOrd="0" destOrd="0" presId="urn:microsoft.com/office/officeart/2018/2/layout/IconVerticalSolidList"/>
    <dgm:cxn modelId="{CEFFB93E-952A-4083-8D57-630BA60B7CC2}" type="presParOf" srcId="{E2093C57-0151-4F2B-AA72-E46CEB86B8CD}" destId="{8BB4614B-D4AA-4C82-9F56-E0D21CA005FE}" srcOrd="0" destOrd="0" presId="urn:microsoft.com/office/officeart/2018/2/layout/IconVerticalSolidList"/>
    <dgm:cxn modelId="{5E8DD4E8-8710-45AC-B4C7-25F2B64843E4}" type="presParOf" srcId="{E2093C57-0151-4F2B-AA72-E46CEB86B8CD}" destId="{5F3EF3A7-ABA3-442D-8520-2219FA742BF3}" srcOrd="1" destOrd="0" presId="urn:microsoft.com/office/officeart/2018/2/layout/IconVerticalSolidList"/>
    <dgm:cxn modelId="{CFA466F0-750D-42C2-ACF4-AF7A17C12AB3}" type="presParOf" srcId="{E2093C57-0151-4F2B-AA72-E46CEB86B8CD}" destId="{91400DC4-03B1-4B0F-ACAE-E58EC377FB10}" srcOrd="2" destOrd="0" presId="urn:microsoft.com/office/officeart/2018/2/layout/IconVerticalSolidList"/>
    <dgm:cxn modelId="{F8DA7E4B-643D-4E76-9E22-5B853CB6B92F}" type="presParOf" srcId="{E2093C57-0151-4F2B-AA72-E46CEB86B8CD}" destId="{CBEB5C41-4B6E-4048-AEBC-D56C20DD4A12}" srcOrd="3" destOrd="0" presId="urn:microsoft.com/office/officeart/2018/2/layout/IconVerticalSolidList"/>
    <dgm:cxn modelId="{11C75514-430A-4DA9-99DA-AF1CF9492A94}" type="presParOf" srcId="{141FA8C4-0D22-47DF-AFCB-BEEF1C3022C8}" destId="{8D0A75B3-41E9-4C7A-8C40-0908182F5B3B}" srcOrd="1" destOrd="0" presId="urn:microsoft.com/office/officeart/2018/2/layout/IconVerticalSolidList"/>
    <dgm:cxn modelId="{88274BC2-9A3B-45B6-9A17-20D5163EF99F}" type="presParOf" srcId="{141FA8C4-0D22-47DF-AFCB-BEEF1C3022C8}" destId="{BA2CC502-261A-40E0-99EA-1F7730EE629A}" srcOrd="2" destOrd="0" presId="urn:microsoft.com/office/officeart/2018/2/layout/IconVerticalSolidList"/>
    <dgm:cxn modelId="{5EDD2F77-1AEF-485D-A55A-39F258B3B560}" type="presParOf" srcId="{BA2CC502-261A-40E0-99EA-1F7730EE629A}" destId="{B5C2E581-DFC2-4D73-9CBD-5BDA9AF895C3}" srcOrd="0" destOrd="0" presId="urn:microsoft.com/office/officeart/2018/2/layout/IconVerticalSolidList"/>
    <dgm:cxn modelId="{A17D0A49-3D30-45B5-8ECF-AFDA7379D576}" type="presParOf" srcId="{BA2CC502-261A-40E0-99EA-1F7730EE629A}" destId="{0AF41D8E-304D-4794-B306-B352DD21405A}" srcOrd="1" destOrd="0" presId="urn:microsoft.com/office/officeart/2018/2/layout/IconVerticalSolidList"/>
    <dgm:cxn modelId="{1E51E223-9246-4B93-B43A-C39F9F2FBE6A}" type="presParOf" srcId="{BA2CC502-261A-40E0-99EA-1F7730EE629A}" destId="{FFB027F9-9A5B-4BC6-8130-A7672905BCC9}" srcOrd="2" destOrd="0" presId="urn:microsoft.com/office/officeart/2018/2/layout/IconVerticalSolidList"/>
    <dgm:cxn modelId="{8D020D2F-1C5E-44BC-AF7A-D40645EFE98E}" type="presParOf" srcId="{BA2CC502-261A-40E0-99EA-1F7730EE629A}" destId="{7B13C266-7A43-4623-9A73-DACBCE5B391A}" srcOrd="3" destOrd="0" presId="urn:microsoft.com/office/officeart/2018/2/layout/IconVerticalSolidList"/>
    <dgm:cxn modelId="{0B55E4A2-2CB8-42AA-B894-34BF14FF30AB}" type="presParOf" srcId="{141FA8C4-0D22-47DF-AFCB-BEEF1C3022C8}" destId="{C588D0A7-FB0E-46A3-A1BF-66883BE5CFE3}" srcOrd="3" destOrd="0" presId="urn:microsoft.com/office/officeart/2018/2/layout/IconVerticalSolidList"/>
    <dgm:cxn modelId="{981CB6C5-B14E-440E-AB51-9D9AEC396F73}" type="presParOf" srcId="{141FA8C4-0D22-47DF-AFCB-BEEF1C3022C8}" destId="{60AE1BB8-8E05-4A69-94AB-703F49C78346}" srcOrd="4" destOrd="0" presId="urn:microsoft.com/office/officeart/2018/2/layout/IconVerticalSolidList"/>
    <dgm:cxn modelId="{28936812-F9C7-4418-89C9-1DFC10B6D2EB}" type="presParOf" srcId="{60AE1BB8-8E05-4A69-94AB-703F49C78346}" destId="{941B5402-40B0-416B-9DF1-62884B2374ED}" srcOrd="0" destOrd="0" presId="urn:microsoft.com/office/officeart/2018/2/layout/IconVerticalSolidList"/>
    <dgm:cxn modelId="{63314A6E-EED5-4059-A8F6-5F5D5FB5544D}" type="presParOf" srcId="{60AE1BB8-8E05-4A69-94AB-703F49C78346}" destId="{70621C5C-9F05-4D2D-8185-2783A84BC977}" srcOrd="1" destOrd="0" presId="urn:microsoft.com/office/officeart/2018/2/layout/IconVerticalSolidList"/>
    <dgm:cxn modelId="{363C3C37-2C30-4DE5-9744-BE176D1F4BE5}" type="presParOf" srcId="{60AE1BB8-8E05-4A69-94AB-703F49C78346}" destId="{AEFB93C8-F285-426C-B710-E904A8FF273F}" srcOrd="2" destOrd="0" presId="urn:microsoft.com/office/officeart/2018/2/layout/IconVerticalSolidList"/>
    <dgm:cxn modelId="{A7BBBE0A-9EAA-44C3-9B83-755B0D4C1C15}" type="presParOf" srcId="{60AE1BB8-8E05-4A69-94AB-703F49C78346}" destId="{DFE651D3-4814-432C-930D-8D8DFFBA7592}" srcOrd="3" destOrd="0" presId="urn:microsoft.com/office/officeart/2018/2/layout/IconVerticalSolidList"/>
    <dgm:cxn modelId="{906454AD-09BF-4A79-B26C-F3A841465DE3}" type="presParOf" srcId="{141FA8C4-0D22-47DF-AFCB-BEEF1C3022C8}" destId="{AC5C4C4F-1C09-400C-9D15-F94F418C5573}" srcOrd="5" destOrd="0" presId="urn:microsoft.com/office/officeart/2018/2/layout/IconVerticalSolidList"/>
    <dgm:cxn modelId="{FDC5FA95-2C49-4BB7-A8C0-ECD806E2284F}" type="presParOf" srcId="{141FA8C4-0D22-47DF-AFCB-BEEF1C3022C8}" destId="{28492083-BACE-4E8F-8396-338B5254255F}" srcOrd="6" destOrd="0" presId="urn:microsoft.com/office/officeart/2018/2/layout/IconVerticalSolidList"/>
    <dgm:cxn modelId="{468D7420-8C6C-494E-8864-94DA945D868E}" type="presParOf" srcId="{28492083-BACE-4E8F-8396-338B5254255F}" destId="{3877B6B4-F1D7-44BB-B16E-42C3EB188374}" srcOrd="0" destOrd="0" presId="urn:microsoft.com/office/officeart/2018/2/layout/IconVerticalSolidList"/>
    <dgm:cxn modelId="{0B027A5A-D955-4737-950C-AC8762EFBC8D}" type="presParOf" srcId="{28492083-BACE-4E8F-8396-338B5254255F}" destId="{D7796668-AC21-4F3A-A906-DCCFB2DBD622}" srcOrd="1" destOrd="0" presId="urn:microsoft.com/office/officeart/2018/2/layout/IconVerticalSolidList"/>
    <dgm:cxn modelId="{FC6AEB13-F890-4BD7-A8B1-604DC3CEB00C}" type="presParOf" srcId="{28492083-BACE-4E8F-8396-338B5254255F}" destId="{1D828398-F5A8-48B1-A9CE-1BBD1F79A04D}" srcOrd="2" destOrd="0" presId="urn:microsoft.com/office/officeart/2018/2/layout/IconVerticalSolidList"/>
    <dgm:cxn modelId="{20F3DA3F-CA76-4C03-8B03-FA85598C6BDD}" type="presParOf" srcId="{28492083-BACE-4E8F-8396-338B5254255F}" destId="{1A285899-A0EB-43AB-B1D6-E8F4D362FB33}" srcOrd="3" destOrd="0" presId="urn:microsoft.com/office/officeart/2018/2/layout/IconVerticalSolidList"/>
    <dgm:cxn modelId="{E65C0819-32B7-42A1-8518-B790715CC659}" type="presParOf" srcId="{141FA8C4-0D22-47DF-AFCB-BEEF1C3022C8}" destId="{BEC6EBC2-83FF-453C-ABB6-06FDA819EA18}" srcOrd="7" destOrd="0" presId="urn:microsoft.com/office/officeart/2018/2/layout/IconVerticalSolidList"/>
    <dgm:cxn modelId="{F6459A5F-AEB3-4E61-BEF8-0972E4AD082D}" type="presParOf" srcId="{141FA8C4-0D22-47DF-AFCB-BEEF1C3022C8}" destId="{77D52786-DCD1-4BD4-8C29-4B86EE986147}" srcOrd="8" destOrd="0" presId="urn:microsoft.com/office/officeart/2018/2/layout/IconVerticalSolidList"/>
    <dgm:cxn modelId="{BE742333-B6FA-4D2E-8375-7561E2812B29}" type="presParOf" srcId="{77D52786-DCD1-4BD4-8C29-4B86EE986147}" destId="{ECB0B87A-ADD2-403F-850E-A47A0751A513}" srcOrd="0" destOrd="0" presId="urn:microsoft.com/office/officeart/2018/2/layout/IconVerticalSolidList"/>
    <dgm:cxn modelId="{9B2F8D9B-3EF1-4CB0-837B-53F7848FCE07}" type="presParOf" srcId="{77D52786-DCD1-4BD4-8C29-4B86EE986147}" destId="{11BD52D5-6108-4785-B5DB-FC5AF7ED2E97}" srcOrd="1" destOrd="0" presId="urn:microsoft.com/office/officeart/2018/2/layout/IconVerticalSolidList"/>
    <dgm:cxn modelId="{64B31164-D20F-45F9-83EC-1099949B620A}" type="presParOf" srcId="{77D52786-DCD1-4BD4-8C29-4B86EE986147}" destId="{D098368C-3808-4AFC-9309-F004B9A3CAC0}" srcOrd="2" destOrd="0" presId="urn:microsoft.com/office/officeart/2018/2/layout/IconVerticalSolidList"/>
    <dgm:cxn modelId="{D32B9B3A-2F5A-44E9-99E6-6432951A6005}" type="presParOf" srcId="{77D52786-DCD1-4BD4-8C29-4B86EE986147}" destId="{33F237B9-F9AF-4B2A-8DE4-10EAD750D86B}" srcOrd="3" destOrd="0" presId="urn:microsoft.com/office/officeart/2018/2/layout/IconVerticalSolidList"/>
    <dgm:cxn modelId="{92DD3066-1565-4662-B4E8-19487B43982B}" type="presParOf" srcId="{141FA8C4-0D22-47DF-AFCB-BEEF1C3022C8}" destId="{D0CE2B26-4137-495E-A8CE-8156CA8770AF}" srcOrd="9" destOrd="0" presId="urn:microsoft.com/office/officeart/2018/2/layout/IconVerticalSolidList"/>
    <dgm:cxn modelId="{844F197C-EFEA-4532-9982-106D855D067B}" type="presParOf" srcId="{141FA8C4-0D22-47DF-AFCB-BEEF1C3022C8}" destId="{6A4A79E5-F3CC-4028-A4AA-EAAC0191746A}" srcOrd="10" destOrd="0" presId="urn:microsoft.com/office/officeart/2018/2/layout/IconVerticalSolidList"/>
    <dgm:cxn modelId="{0700700E-F6DE-48FD-8CBC-F7A7BFD79212}" type="presParOf" srcId="{6A4A79E5-F3CC-4028-A4AA-EAAC0191746A}" destId="{F31ACC39-5967-4873-9FF7-5C34ABC807B3}" srcOrd="0" destOrd="0" presId="urn:microsoft.com/office/officeart/2018/2/layout/IconVerticalSolidList"/>
    <dgm:cxn modelId="{8BBFF05D-CEE1-4422-ACDE-AA04EC29A20F}" type="presParOf" srcId="{6A4A79E5-F3CC-4028-A4AA-EAAC0191746A}" destId="{13B4276B-AC64-4904-92B6-1EAC36BF431C}" srcOrd="1" destOrd="0" presId="urn:microsoft.com/office/officeart/2018/2/layout/IconVerticalSolidList"/>
    <dgm:cxn modelId="{C9713131-2F8C-475D-843A-27AD3BE87137}" type="presParOf" srcId="{6A4A79E5-F3CC-4028-A4AA-EAAC0191746A}" destId="{E544F191-37F3-473C-8F47-77E6BB18007D}" srcOrd="2" destOrd="0" presId="urn:microsoft.com/office/officeart/2018/2/layout/IconVerticalSolidList"/>
    <dgm:cxn modelId="{F3714069-9691-45D8-BF62-86BE9850CDFA}" type="presParOf" srcId="{6A4A79E5-F3CC-4028-A4AA-EAAC0191746A}" destId="{7E17578D-DDE1-4183-B78A-82CC0228B8DE}" srcOrd="3" destOrd="0" presId="urn:microsoft.com/office/officeart/2018/2/layout/IconVerticalSolidList"/>
    <dgm:cxn modelId="{3D342F02-339F-43A1-B133-B46A46ECC117}" type="presParOf" srcId="{141FA8C4-0D22-47DF-AFCB-BEEF1C3022C8}" destId="{BAD28DF6-7B17-4FAD-9696-22AD21B322BE}" srcOrd="11" destOrd="0" presId="urn:microsoft.com/office/officeart/2018/2/layout/IconVerticalSolidList"/>
    <dgm:cxn modelId="{FC069442-CA01-4FE1-B18E-0B2157844C1F}" type="presParOf" srcId="{141FA8C4-0D22-47DF-AFCB-BEEF1C3022C8}" destId="{F27CD74E-B158-49DD-93CE-4D1FC2F4655E}" srcOrd="12" destOrd="0" presId="urn:microsoft.com/office/officeart/2018/2/layout/IconVerticalSolidList"/>
    <dgm:cxn modelId="{800C637C-DBD7-4594-AC97-AD64231E982B}" type="presParOf" srcId="{F27CD74E-B158-49DD-93CE-4D1FC2F4655E}" destId="{2E4F4900-BE59-4AB9-800F-D91F2D586AE8}" srcOrd="0" destOrd="0" presId="urn:microsoft.com/office/officeart/2018/2/layout/IconVerticalSolidList"/>
    <dgm:cxn modelId="{55064EB1-AD95-46DD-B9FB-FBC45AF2CCF3}" type="presParOf" srcId="{F27CD74E-B158-49DD-93CE-4D1FC2F4655E}" destId="{E566CE2C-BFB9-4A29-BDFE-D494AE948D03}" srcOrd="1" destOrd="0" presId="urn:microsoft.com/office/officeart/2018/2/layout/IconVerticalSolidList"/>
    <dgm:cxn modelId="{58A80FA0-D80A-4C97-98F6-C02847A95C13}" type="presParOf" srcId="{F27CD74E-B158-49DD-93CE-4D1FC2F4655E}" destId="{FB2BD787-859D-42C6-A28C-4A90A6DDD16B}" srcOrd="2" destOrd="0" presId="urn:microsoft.com/office/officeart/2018/2/layout/IconVerticalSolidList"/>
    <dgm:cxn modelId="{F3A04AE0-F783-4A95-ADC9-D89B82C28F3D}" type="presParOf" srcId="{F27CD74E-B158-49DD-93CE-4D1FC2F4655E}" destId="{572FA0EE-CB5D-4E93-A12C-801416DD800A}"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9.xml><?xml version="1.0" encoding="utf-8"?>
<dgm:dataModel xmlns:dgm="http://schemas.openxmlformats.org/drawingml/2006/diagram" xmlns:a="http://schemas.openxmlformats.org/drawingml/2006/main">
  <dgm:ptLst>
    <dgm:pt modelId="{2117C08C-0F49-4344-94CF-8E9B481D86CE}" type="doc">
      <dgm:prSet loTypeId="urn:microsoft.com/office/officeart/2018/2/layout/IconVerticalSolidList" loCatId="icon" qsTypeId="urn:microsoft.com/office/officeart/2005/8/quickstyle/simple4" qsCatId="simple" csTypeId="urn:microsoft.com/office/officeart/2005/8/colors/accent0_3" csCatId="mainScheme" phldr="1"/>
      <dgm:spPr/>
      <dgm:t>
        <a:bodyPr/>
        <a:lstStyle/>
        <a:p>
          <a:endParaRPr lang="en-US"/>
        </a:p>
      </dgm:t>
    </dgm:pt>
    <dgm:pt modelId="{1A7A02A8-2E91-4F0A-9CEB-67CDCC89D37B}">
      <dgm:prSet/>
      <dgm:spPr/>
      <dgm:t>
        <a:bodyPr/>
        <a:lstStyle/>
        <a:p>
          <a:pPr>
            <a:lnSpc>
              <a:spcPct val="100000"/>
            </a:lnSpc>
          </a:pPr>
          <a:r>
            <a:rPr lang="da-DK"/>
            <a:t>Udnyttelse af fremtidens voksende informationsunivers (big data) til udvikling af ny diagnostisk behandling.</a:t>
          </a:r>
          <a:endParaRPr lang="da-DK" noProof="0"/>
        </a:p>
      </dgm:t>
    </dgm:pt>
    <dgm:pt modelId="{6F3606CF-D301-47AC-BCC1-D6FA7BCBD499}" type="parTrans" cxnId="{6D618D99-8952-4923-8081-5AEF90069F00}">
      <dgm:prSet/>
      <dgm:spPr/>
      <dgm:t>
        <a:bodyPr/>
        <a:lstStyle/>
        <a:p>
          <a:endParaRPr lang="en-US"/>
        </a:p>
      </dgm:t>
    </dgm:pt>
    <dgm:pt modelId="{FC19435E-EB78-4E61-858F-1D97DAAFFB33}" type="sibTrans" cxnId="{6D618D99-8952-4923-8081-5AEF90069F00}">
      <dgm:prSet/>
      <dgm:spPr/>
      <dgm:t>
        <a:bodyPr/>
        <a:lstStyle/>
        <a:p>
          <a:endParaRPr lang="en-US"/>
        </a:p>
      </dgm:t>
    </dgm:pt>
    <dgm:pt modelId="{45809EE0-DF72-48A2-8D80-20B85BC13239}">
      <dgm:prSet/>
      <dgm:spPr/>
      <dgm:t>
        <a:bodyPr/>
        <a:lstStyle/>
        <a:p>
          <a:pPr>
            <a:lnSpc>
              <a:spcPct val="100000"/>
            </a:lnSpc>
          </a:pPr>
          <a:r>
            <a:rPr lang="da-DK"/>
            <a:t>Nye metoder samt dyre- og plantemodeller til bestemmelse af genotype – fænotype sammenhæng mv.</a:t>
          </a:r>
          <a:endParaRPr lang="en-US"/>
        </a:p>
      </dgm:t>
    </dgm:pt>
    <dgm:pt modelId="{D80A98F7-6400-4441-86C0-A6F31F723C13}" type="parTrans" cxnId="{61475DD5-217F-47B2-94FE-2487E23BFD43}">
      <dgm:prSet/>
      <dgm:spPr/>
      <dgm:t>
        <a:bodyPr/>
        <a:lstStyle/>
        <a:p>
          <a:endParaRPr lang="en-US"/>
        </a:p>
      </dgm:t>
    </dgm:pt>
    <dgm:pt modelId="{A77BB388-F387-4A5C-B15E-95BCDA957553}" type="sibTrans" cxnId="{61475DD5-217F-47B2-94FE-2487E23BFD43}">
      <dgm:prSet/>
      <dgm:spPr/>
      <dgm:t>
        <a:bodyPr/>
        <a:lstStyle/>
        <a:p>
          <a:endParaRPr lang="en-US"/>
        </a:p>
      </dgm:t>
    </dgm:pt>
    <dgm:pt modelId="{18DF672C-6B56-4733-BE45-4E55433558BB}">
      <dgm:prSet/>
      <dgm:spPr/>
      <dgm:t>
        <a:bodyPr/>
        <a:lstStyle/>
        <a:p>
          <a:pPr>
            <a:lnSpc>
              <a:spcPct val="100000"/>
            </a:lnSpc>
          </a:pPr>
          <a:r>
            <a:rPr lang="da-DK" dirty="0"/>
            <a:t>AI-baseret kobling mellem genetik, proteinstruktur og funktion.</a:t>
          </a:r>
          <a:endParaRPr lang="da-DK" noProof="0" dirty="0"/>
        </a:p>
      </dgm:t>
    </dgm:pt>
    <dgm:pt modelId="{1876159F-1445-45BA-B834-6F4BFAF6260B}" type="parTrans" cxnId="{D59179D0-7DF9-4D65-986A-99FE2482F0A1}">
      <dgm:prSet/>
      <dgm:spPr/>
      <dgm:t>
        <a:bodyPr/>
        <a:lstStyle/>
        <a:p>
          <a:endParaRPr lang="en-US"/>
        </a:p>
      </dgm:t>
    </dgm:pt>
    <dgm:pt modelId="{F1D60408-AC08-4EA6-B233-3DF8345D899F}" type="sibTrans" cxnId="{D59179D0-7DF9-4D65-986A-99FE2482F0A1}">
      <dgm:prSet/>
      <dgm:spPr/>
      <dgm:t>
        <a:bodyPr/>
        <a:lstStyle/>
        <a:p>
          <a:endParaRPr lang="en-US"/>
        </a:p>
      </dgm:t>
    </dgm:pt>
    <dgm:pt modelId="{08926C1A-60A4-46BC-A7AE-2F8FBB41A904}">
      <dgm:prSet/>
      <dgm:spPr/>
      <dgm:t>
        <a:bodyPr/>
        <a:lstStyle/>
        <a:p>
          <a:pPr>
            <a:lnSpc>
              <a:spcPct val="100000"/>
            </a:lnSpc>
          </a:pPr>
          <a:r>
            <a:rPr lang="da-DK" dirty="0"/>
            <a:t>Udvikling af  innovativ medicinsk, sundheds- og velfærdsteknologi (f.eks. </a:t>
          </a:r>
          <a:r>
            <a:rPr lang="da-DK" dirty="0" err="1"/>
            <a:t>exoskeletter</a:t>
          </a:r>
          <a:r>
            <a:rPr lang="da-DK" dirty="0"/>
            <a:t>, selvopladelige pacemakere, nye "drug </a:t>
          </a:r>
          <a:r>
            <a:rPr lang="da-DK" dirty="0" err="1"/>
            <a:t>delivery</a:t>
          </a:r>
          <a:r>
            <a:rPr lang="da-DK" dirty="0"/>
            <a:t> systemer", micro-robotter, biomekanik mv.).</a:t>
          </a:r>
        </a:p>
      </dgm:t>
    </dgm:pt>
    <dgm:pt modelId="{3E99B2C3-4775-44E2-9E45-5C4083D2A2F3}" type="parTrans" cxnId="{900DB6CA-D1A2-4682-9477-4568F9F7AFA1}">
      <dgm:prSet/>
      <dgm:spPr/>
      <dgm:t>
        <a:bodyPr/>
        <a:lstStyle/>
        <a:p>
          <a:endParaRPr lang="da-DK"/>
        </a:p>
      </dgm:t>
    </dgm:pt>
    <dgm:pt modelId="{A2AF923B-ACF8-46A3-BF3A-65A890C53547}" type="sibTrans" cxnId="{900DB6CA-D1A2-4682-9477-4568F9F7AFA1}">
      <dgm:prSet/>
      <dgm:spPr/>
      <dgm:t>
        <a:bodyPr/>
        <a:lstStyle/>
        <a:p>
          <a:endParaRPr lang="da-DK"/>
        </a:p>
      </dgm:t>
    </dgm:pt>
    <dgm:pt modelId="{141FA8C4-0D22-47DF-AFCB-BEEF1C3022C8}" type="pres">
      <dgm:prSet presAssocID="{2117C08C-0F49-4344-94CF-8E9B481D86CE}" presName="root" presStyleCnt="0">
        <dgm:presLayoutVars>
          <dgm:dir/>
          <dgm:resizeHandles val="exact"/>
        </dgm:presLayoutVars>
      </dgm:prSet>
      <dgm:spPr/>
    </dgm:pt>
    <dgm:pt modelId="{E2093C57-0151-4F2B-AA72-E46CEB86B8CD}" type="pres">
      <dgm:prSet presAssocID="{1A7A02A8-2E91-4F0A-9CEB-67CDCC89D37B}" presName="compNode" presStyleCnt="0"/>
      <dgm:spPr/>
    </dgm:pt>
    <dgm:pt modelId="{8BB4614B-D4AA-4C82-9F56-E0D21CA005FE}" type="pres">
      <dgm:prSet presAssocID="{1A7A02A8-2E91-4F0A-9CEB-67CDCC89D37B}" presName="bgRect" presStyleLbl="bgShp" presStyleIdx="0" presStyleCnt="4"/>
      <dgm:spPr/>
    </dgm:pt>
    <dgm:pt modelId="{5F3EF3A7-ABA3-442D-8520-2219FA742BF3}" type="pres">
      <dgm:prSet presAssocID="{1A7A02A8-2E91-4F0A-9CEB-67CDCC89D37B}"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Upward trend"/>
        </a:ext>
      </dgm:extLst>
    </dgm:pt>
    <dgm:pt modelId="{91400DC4-03B1-4B0F-ACAE-E58EC377FB10}" type="pres">
      <dgm:prSet presAssocID="{1A7A02A8-2E91-4F0A-9CEB-67CDCC89D37B}" presName="spaceRect" presStyleCnt="0"/>
      <dgm:spPr/>
    </dgm:pt>
    <dgm:pt modelId="{CBEB5C41-4B6E-4048-AEBC-D56C20DD4A12}" type="pres">
      <dgm:prSet presAssocID="{1A7A02A8-2E91-4F0A-9CEB-67CDCC89D37B}" presName="parTx" presStyleLbl="revTx" presStyleIdx="0" presStyleCnt="4" custScaleY="108340">
        <dgm:presLayoutVars>
          <dgm:chMax val="0"/>
          <dgm:chPref val="0"/>
        </dgm:presLayoutVars>
      </dgm:prSet>
      <dgm:spPr/>
    </dgm:pt>
    <dgm:pt modelId="{8D0A75B3-41E9-4C7A-8C40-0908182F5B3B}" type="pres">
      <dgm:prSet presAssocID="{FC19435E-EB78-4E61-858F-1D97DAAFFB33}" presName="sibTrans" presStyleCnt="0"/>
      <dgm:spPr/>
    </dgm:pt>
    <dgm:pt modelId="{BA2CC502-261A-40E0-99EA-1F7730EE629A}" type="pres">
      <dgm:prSet presAssocID="{45809EE0-DF72-48A2-8D80-20B85BC13239}" presName="compNode" presStyleCnt="0"/>
      <dgm:spPr/>
    </dgm:pt>
    <dgm:pt modelId="{B5C2E581-DFC2-4D73-9CBD-5BDA9AF895C3}" type="pres">
      <dgm:prSet presAssocID="{45809EE0-DF72-48A2-8D80-20B85BC13239}" presName="bgRect" presStyleLbl="bgShp" presStyleIdx="1" presStyleCnt="4" custLinFactNeighborX="832" custLinFactNeighborY="-931"/>
      <dgm:spPr/>
    </dgm:pt>
    <dgm:pt modelId="{0AF41D8E-304D-4794-B306-B352DD21405A}" type="pres">
      <dgm:prSet presAssocID="{45809EE0-DF72-48A2-8D80-20B85BC13239}" presName="iconRect" presStyleLbl="node1" presStyleIdx="1" presStyleCnt="4"/>
      <dgm:spPr>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Plante med massiv udfyldning"/>
        </a:ext>
      </dgm:extLst>
    </dgm:pt>
    <dgm:pt modelId="{FFB027F9-9A5B-4BC6-8130-A7672905BCC9}" type="pres">
      <dgm:prSet presAssocID="{45809EE0-DF72-48A2-8D80-20B85BC13239}" presName="spaceRect" presStyleCnt="0"/>
      <dgm:spPr/>
    </dgm:pt>
    <dgm:pt modelId="{7B13C266-7A43-4623-9A73-DACBCE5B391A}" type="pres">
      <dgm:prSet presAssocID="{45809EE0-DF72-48A2-8D80-20B85BC13239}" presName="parTx" presStyleLbl="revTx" presStyleIdx="1" presStyleCnt="4" custScaleY="90711">
        <dgm:presLayoutVars>
          <dgm:chMax val="0"/>
          <dgm:chPref val="0"/>
        </dgm:presLayoutVars>
      </dgm:prSet>
      <dgm:spPr/>
    </dgm:pt>
    <dgm:pt modelId="{C588D0A7-FB0E-46A3-A1BF-66883BE5CFE3}" type="pres">
      <dgm:prSet presAssocID="{A77BB388-F387-4A5C-B15E-95BCDA957553}" presName="sibTrans" presStyleCnt="0"/>
      <dgm:spPr/>
    </dgm:pt>
    <dgm:pt modelId="{60AE1BB8-8E05-4A69-94AB-703F49C78346}" type="pres">
      <dgm:prSet presAssocID="{18DF672C-6B56-4733-BE45-4E55433558BB}" presName="compNode" presStyleCnt="0"/>
      <dgm:spPr/>
    </dgm:pt>
    <dgm:pt modelId="{941B5402-40B0-416B-9DF1-62884B2374ED}" type="pres">
      <dgm:prSet presAssocID="{18DF672C-6B56-4733-BE45-4E55433558BB}" presName="bgRect" presStyleLbl="bgShp" presStyleIdx="2" presStyleCnt="4" custLinFactNeighborY="197"/>
      <dgm:spPr/>
    </dgm:pt>
    <dgm:pt modelId="{70621C5C-9F05-4D2D-8185-2783A84BC977}" type="pres">
      <dgm:prSet presAssocID="{18DF672C-6B56-4733-BE45-4E55433558BB}"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Network"/>
        </a:ext>
      </dgm:extLst>
    </dgm:pt>
    <dgm:pt modelId="{AEFB93C8-F285-426C-B710-E904A8FF273F}" type="pres">
      <dgm:prSet presAssocID="{18DF672C-6B56-4733-BE45-4E55433558BB}" presName="spaceRect" presStyleCnt="0"/>
      <dgm:spPr/>
    </dgm:pt>
    <dgm:pt modelId="{DFE651D3-4814-432C-930D-8D8DFFBA7592}" type="pres">
      <dgm:prSet presAssocID="{18DF672C-6B56-4733-BE45-4E55433558BB}" presName="parTx" presStyleLbl="revTx" presStyleIdx="2" presStyleCnt="4">
        <dgm:presLayoutVars>
          <dgm:chMax val="0"/>
          <dgm:chPref val="0"/>
        </dgm:presLayoutVars>
      </dgm:prSet>
      <dgm:spPr/>
    </dgm:pt>
    <dgm:pt modelId="{AC5C4C4F-1C09-400C-9D15-F94F418C5573}" type="pres">
      <dgm:prSet presAssocID="{F1D60408-AC08-4EA6-B233-3DF8345D899F}" presName="sibTrans" presStyleCnt="0"/>
      <dgm:spPr/>
    </dgm:pt>
    <dgm:pt modelId="{28492083-BACE-4E8F-8396-338B5254255F}" type="pres">
      <dgm:prSet presAssocID="{08926C1A-60A4-46BC-A7AE-2F8FBB41A904}" presName="compNode" presStyleCnt="0"/>
      <dgm:spPr/>
    </dgm:pt>
    <dgm:pt modelId="{3877B6B4-F1D7-44BB-B16E-42C3EB188374}" type="pres">
      <dgm:prSet presAssocID="{08926C1A-60A4-46BC-A7AE-2F8FBB41A904}" presName="bgRect" presStyleLbl="bgShp" presStyleIdx="3" presStyleCnt="4" custScaleY="152391"/>
      <dgm:spPr/>
    </dgm:pt>
    <dgm:pt modelId="{D7796668-AC21-4F3A-A906-DCCFB2DBD622}" type="pres">
      <dgm:prSet presAssocID="{08926C1A-60A4-46BC-A7AE-2F8FBB41A904}" presName="iconRect" presStyleLbl="node1" presStyleIdx="3" presStyleCnt="4"/>
      <dgm:spPr>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dgm:spPr>
      <dgm:extLst>
        <a:ext uri="{E40237B7-FDA0-4F09-8148-C483321AD2D9}">
          <dgm14:cNvPr xmlns:dgm14="http://schemas.microsoft.com/office/drawing/2010/diagram" id="0" name="" descr="Robot med massiv udfyldning"/>
        </a:ext>
      </dgm:extLst>
    </dgm:pt>
    <dgm:pt modelId="{1D828398-F5A8-48B1-A9CE-1BBD1F79A04D}" type="pres">
      <dgm:prSet presAssocID="{08926C1A-60A4-46BC-A7AE-2F8FBB41A904}" presName="spaceRect" presStyleCnt="0"/>
      <dgm:spPr/>
    </dgm:pt>
    <dgm:pt modelId="{1A285899-A0EB-43AB-B1D6-E8F4D362FB33}" type="pres">
      <dgm:prSet presAssocID="{08926C1A-60A4-46BC-A7AE-2F8FBB41A904}" presName="parTx" presStyleLbl="revTx" presStyleIdx="3" presStyleCnt="4">
        <dgm:presLayoutVars>
          <dgm:chMax val="0"/>
          <dgm:chPref val="0"/>
        </dgm:presLayoutVars>
      </dgm:prSet>
      <dgm:spPr/>
    </dgm:pt>
  </dgm:ptLst>
  <dgm:cxnLst>
    <dgm:cxn modelId="{972A2207-C7CE-4EBC-A9E7-84D91F2664C1}" type="presOf" srcId="{1A7A02A8-2E91-4F0A-9CEB-67CDCC89D37B}" destId="{CBEB5C41-4B6E-4048-AEBC-D56C20DD4A12}" srcOrd="0" destOrd="0" presId="urn:microsoft.com/office/officeart/2018/2/layout/IconVerticalSolidList"/>
    <dgm:cxn modelId="{E983C709-87FF-45DB-BE03-08A2980B8FE1}" type="presOf" srcId="{18DF672C-6B56-4733-BE45-4E55433558BB}" destId="{DFE651D3-4814-432C-930D-8D8DFFBA7592}" srcOrd="0" destOrd="0" presId="urn:microsoft.com/office/officeart/2018/2/layout/IconVerticalSolidList"/>
    <dgm:cxn modelId="{E4725C35-FE65-4F3B-957D-7CEA585E67C6}" type="presOf" srcId="{08926C1A-60A4-46BC-A7AE-2F8FBB41A904}" destId="{1A285899-A0EB-43AB-B1D6-E8F4D362FB33}" srcOrd="0" destOrd="0" presId="urn:microsoft.com/office/officeart/2018/2/layout/IconVerticalSolidList"/>
    <dgm:cxn modelId="{F826443F-EDAB-4541-8BAB-F86A274FD124}" type="presOf" srcId="{2117C08C-0F49-4344-94CF-8E9B481D86CE}" destId="{141FA8C4-0D22-47DF-AFCB-BEEF1C3022C8}" srcOrd="0" destOrd="0" presId="urn:microsoft.com/office/officeart/2018/2/layout/IconVerticalSolidList"/>
    <dgm:cxn modelId="{217C6F76-B4AB-4020-B34C-9CCE08C78627}" type="presOf" srcId="{45809EE0-DF72-48A2-8D80-20B85BC13239}" destId="{7B13C266-7A43-4623-9A73-DACBCE5B391A}" srcOrd="0" destOrd="0" presId="urn:microsoft.com/office/officeart/2018/2/layout/IconVerticalSolidList"/>
    <dgm:cxn modelId="{6D618D99-8952-4923-8081-5AEF90069F00}" srcId="{2117C08C-0F49-4344-94CF-8E9B481D86CE}" destId="{1A7A02A8-2E91-4F0A-9CEB-67CDCC89D37B}" srcOrd="0" destOrd="0" parTransId="{6F3606CF-D301-47AC-BCC1-D6FA7BCBD499}" sibTransId="{FC19435E-EB78-4E61-858F-1D97DAAFFB33}"/>
    <dgm:cxn modelId="{900DB6CA-D1A2-4682-9477-4568F9F7AFA1}" srcId="{2117C08C-0F49-4344-94CF-8E9B481D86CE}" destId="{08926C1A-60A4-46BC-A7AE-2F8FBB41A904}" srcOrd="3" destOrd="0" parTransId="{3E99B2C3-4775-44E2-9E45-5C4083D2A2F3}" sibTransId="{A2AF923B-ACF8-46A3-BF3A-65A890C53547}"/>
    <dgm:cxn modelId="{D59179D0-7DF9-4D65-986A-99FE2482F0A1}" srcId="{2117C08C-0F49-4344-94CF-8E9B481D86CE}" destId="{18DF672C-6B56-4733-BE45-4E55433558BB}" srcOrd="2" destOrd="0" parTransId="{1876159F-1445-45BA-B834-6F4BFAF6260B}" sibTransId="{F1D60408-AC08-4EA6-B233-3DF8345D899F}"/>
    <dgm:cxn modelId="{61475DD5-217F-47B2-94FE-2487E23BFD43}" srcId="{2117C08C-0F49-4344-94CF-8E9B481D86CE}" destId="{45809EE0-DF72-48A2-8D80-20B85BC13239}" srcOrd="1" destOrd="0" parTransId="{D80A98F7-6400-4441-86C0-A6F31F723C13}" sibTransId="{A77BB388-F387-4A5C-B15E-95BCDA957553}"/>
    <dgm:cxn modelId="{665DC265-2E93-43A6-87E0-AADE1B3196A5}" type="presParOf" srcId="{141FA8C4-0D22-47DF-AFCB-BEEF1C3022C8}" destId="{E2093C57-0151-4F2B-AA72-E46CEB86B8CD}" srcOrd="0" destOrd="0" presId="urn:microsoft.com/office/officeart/2018/2/layout/IconVerticalSolidList"/>
    <dgm:cxn modelId="{CEFFB93E-952A-4083-8D57-630BA60B7CC2}" type="presParOf" srcId="{E2093C57-0151-4F2B-AA72-E46CEB86B8CD}" destId="{8BB4614B-D4AA-4C82-9F56-E0D21CA005FE}" srcOrd="0" destOrd="0" presId="urn:microsoft.com/office/officeart/2018/2/layout/IconVerticalSolidList"/>
    <dgm:cxn modelId="{5E8DD4E8-8710-45AC-B4C7-25F2B64843E4}" type="presParOf" srcId="{E2093C57-0151-4F2B-AA72-E46CEB86B8CD}" destId="{5F3EF3A7-ABA3-442D-8520-2219FA742BF3}" srcOrd="1" destOrd="0" presId="urn:microsoft.com/office/officeart/2018/2/layout/IconVerticalSolidList"/>
    <dgm:cxn modelId="{CFA466F0-750D-42C2-ACF4-AF7A17C12AB3}" type="presParOf" srcId="{E2093C57-0151-4F2B-AA72-E46CEB86B8CD}" destId="{91400DC4-03B1-4B0F-ACAE-E58EC377FB10}" srcOrd="2" destOrd="0" presId="urn:microsoft.com/office/officeart/2018/2/layout/IconVerticalSolidList"/>
    <dgm:cxn modelId="{F8DA7E4B-643D-4E76-9E22-5B853CB6B92F}" type="presParOf" srcId="{E2093C57-0151-4F2B-AA72-E46CEB86B8CD}" destId="{CBEB5C41-4B6E-4048-AEBC-D56C20DD4A12}" srcOrd="3" destOrd="0" presId="urn:microsoft.com/office/officeart/2018/2/layout/IconVerticalSolidList"/>
    <dgm:cxn modelId="{11C75514-430A-4DA9-99DA-AF1CF9492A94}" type="presParOf" srcId="{141FA8C4-0D22-47DF-AFCB-BEEF1C3022C8}" destId="{8D0A75B3-41E9-4C7A-8C40-0908182F5B3B}" srcOrd="1" destOrd="0" presId="urn:microsoft.com/office/officeart/2018/2/layout/IconVerticalSolidList"/>
    <dgm:cxn modelId="{88274BC2-9A3B-45B6-9A17-20D5163EF99F}" type="presParOf" srcId="{141FA8C4-0D22-47DF-AFCB-BEEF1C3022C8}" destId="{BA2CC502-261A-40E0-99EA-1F7730EE629A}" srcOrd="2" destOrd="0" presId="urn:microsoft.com/office/officeart/2018/2/layout/IconVerticalSolidList"/>
    <dgm:cxn modelId="{5EDD2F77-1AEF-485D-A55A-39F258B3B560}" type="presParOf" srcId="{BA2CC502-261A-40E0-99EA-1F7730EE629A}" destId="{B5C2E581-DFC2-4D73-9CBD-5BDA9AF895C3}" srcOrd="0" destOrd="0" presId="urn:microsoft.com/office/officeart/2018/2/layout/IconVerticalSolidList"/>
    <dgm:cxn modelId="{A17D0A49-3D30-45B5-8ECF-AFDA7379D576}" type="presParOf" srcId="{BA2CC502-261A-40E0-99EA-1F7730EE629A}" destId="{0AF41D8E-304D-4794-B306-B352DD21405A}" srcOrd="1" destOrd="0" presId="urn:microsoft.com/office/officeart/2018/2/layout/IconVerticalSolidList"/>
    <dgm:cxn modelId="{1E51E223-9246-4B93-B43A-C39F9F2FBE6A}" type="presParOf" srcId="{BA2CC502-261A-40E0-99EA-1F7730EE629A}" destId="{FFB027F9-9A5B-4BC6-8130-A7672905BCC9}" srcOrd="2" destOrd="0" presId="urn:microsoft.com/office/officeart/2018/2/layout/IconVerticalSolidList"/>
    <dgm:cxn modelId="{8D020D2F-1C5E-44BC-AF7A-D40645EFE98E}" type="presParOf" srcId="{BA2CC502-261A-40E0-99EA-1F7730EE629A}" destId="{7B13C266-7A43-4623-9A73-DACBCE5B391A}" srcOrd="3" destOrd="0" presId="urn:microsoft.com/office/officeart/2018/2/layout/IconVerticalSolidList"/>
    <dgm:cxn modelId="{0B55E4A2-2CB8-42AA-B894-34BF14FF30AB}" type="presParOf" srcId="{141FA8C4-0D22-47DF-AFCB-BEEF1C3022C8}" destId="{C588D0A7-FB0E-46A3-A1BF-66883BE5CFE3}" srcOrd="3" destOrd="0" presId="urn:microsoft.com/office/officeart/2018/2/layout/IconVerticalSolidList"/>
    <dgm:cxn modelId="{981CB6C5-B14E-440E-AB51-9D9AEC396F73}" type="presParOf" srcId="{141FA8C4-0D22-47DF-AFCB-BEEF1C3022C8}" destId="{60AE1BB8-8E05-4A69-94AB-703F49C78346}" srcOrd="4" destOrd="0" presId="urn:microsoft.com/office/officeart/2018/2/layout/IconVerticalSolidList"/>
    <dgm:cxn modelId="{28936812-F9C7-4418-89C9-1DFC10B6D2EB}" type="presParOf" srcId="{60AE1BB8-8E05-4A69-94AB-703F49C78346}" destId="{941B5402-40B0-416B-9DF1-62884B2374ED}" srcOrd="0" destOrd="0" presId="urn:microsoft.com/office/officeart/2018/2/layout/IconVerticalSolidList"/>
    <dgm:cxn modelId="{63314A6E-EED5-4059-A8F6-5F5D5FB5544D}" type="presParOf" srcId="{60AE1BB8-8E05-4A69-94AB-703F49C78346}" destId="{70621C5C-9F05-4D2D-8185-2783A84BC977}" srcOrd="1" destOrd="0" presId="urn:microsoft.com/office/officeart/2018/2/layout/IconVerticalSolidList"/>
    <dgm:cxn modelId="{363C3C37-2C30-4DE5-9744-BE176D1F4BE5}" type="presParOf" srcId="{60AE1BB8-8E05-4A69-94AB-703F49C78346}" destId="{AEFB93C8-F285-426C-B710-E904A8FF273F}" srcOrd="2" destOrd="0" presId="urn:microsoft.com/office/officeart/2018/2/layout/IconVerticalSolidList"/>
    <dgm:cxn modelId="{A7BBBE0A-9EAA-44C3-9B83-755B0D4C1C15}" type="presParOf" srcId="{60AE1BB8-8E05-4A69-94AB-703F49C78346}" destId="{DFE651D3-4814-432C-930D-8D8DFFBA7592}" srcOrd="3" destOrd="0" presId="urn:microsoft.com/office/officeart/2018/2/layout/IconVerticalSolidList"/>
    <dgm:cxn modelId="{906454AD-09BF-4A79-B26C-F3A841465DE3}" type="presParOf" srcId="{141FA8C4-0D22-47DF-AFCB-BEEF1C3022C8}" destId="{AC5C4C4F-1C09-400C-9D15-F94F418C5573}" srcOrd="5" destOrd="0" presId="urn:microsoft.com/office/officeart/2018/2/layout/IconVerticalSolidList"/>
    <dgm:cxn modelId="{FDC5FA95-2C49-4BB7-A8C0-ECD806E2284F}" type="presParOf" srcId="{141FA8C4-0D22-47DF-AFCB-BEEF1C3022C8}" destId="{28492083-BACE-4E8F-8396-338B5254255F}" srcOrd="6" destOrd="0" presId="urn:microsoft.com/office/officeart/2018/2/layout/IconVerticalSolidList"/>
    <dgm:cxn modelId="{468D7420-8C6C-494E-8864-94DA945D868E}" type="presParOf" srcId="{28492083-BACE-4E8F-8396-338B5254255F}" destId="{3877B6B4-F1D7-44BB-B16E-42C3EB188374}" srcOrd="0" destOrd="0" presId="urn:microsoft.com/office/officeart/2018/2/layout/IconVerticalSolidList"/>
    <dgm:cxn modelId="{0B027A5A-D955-4737-950C-AC8762EFBC8D}" type="presParOf" srcId="{28492083-BACE-4E8F-8396-338B5254255F}" destId="{D7796668-AC21-4F3A-A906-DCCFB2DBD622}" srcOrd="1" destOrd="0" presId="urn:microsoft.com/office/officeart/2018/2/layout/IconVerticalSolidList"/>
    <dgm:cxn modelId="{FC6AEB13-F890-4BD7-A8B1-604DC3CEB00C}" type="presParOf" srcId="{28492083-BACE-4E8F-8396-338B5254255F}" destId="{1D828398-F5A8-48B1-A9CE-1BBD1F79A04D}" srcOrd="2" destOrd="0" presId="urn:microsoft.com/office/officeart/2018/2/layout/IconVerticalSolidList"/>
    <dgm:cxn modelId="{20F3DA3F-CA76-4C03-8B03-FA85598C6BDD}" type="presParOf" srcId="{28492083-BACE-4E8F-8396-338B5254255F}" destId="{1A285899-A0EB-43AB-B1D6-E8F4D362FB33}"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B4614B-D4AA-4C82-9F56-E0D21CA005FE}">
      <dsp:nvSpPr>
        <dsp:cNvPr id="0" name=""/>
        <dsp:cNvSpPr/>
      </dsp:nvSpPr>
      <dsp:spPr>
        <a:xfrm>
          <a:off x="0" y="1482"/>
          <a:ext cx="5524500" cy="751530"/>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5F3EF3A7-ABA3-442D-8520-2219FA742BF3}">
      <dsp:nvSpPr>
        <dsp:cNvPr id="0" name=""/>
        <dsp:cNvSpPr/>
      </dsp:nvSpPr>
      <dsp:spPr>
        <a:xfrm>
          <a:off x="227338" y="170577"/>
          <a:ext cx="413341" cy="413341"/>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CBEB5C41-4B6E-4048-AEBC-D56C20DD4A12}">
      <dsp:nvSpPr>
        <dsp:cNvPr id="0" name=""/>
        <dsp:cNvSpPr/>
      </dsp:nvSpPr>
      <dsp:spPr>
        <a:xfrm>
          <a:off x="868018" y="1482"/>
          <a:ext cx="4656481" cy="7515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9537" tIns="79537" rIns="79537" bIns="79537" numCol="1" spcCol="1270" anchor="ctr" anchorCtr="0">
          <a:noAutofit/>
        </a:bodyPr>
        <a:lstStyle/>
        <a:p>
          <a:pPr marL="0" lvl="0" indent="0" algn="l" defTabSz="622300">
            <a:lnSpc>
              <a:spcPct val="100000"/>
            </a:lnSpc>
            <a:spcBef>
              <a:spcPct val="0"/>
            </a:spcBef>
            <a:spcAft>
              <a:spcPct val="35000"/>
            </a:spcAft>
            <a:buNone/>
          </a:pPr>
          <a:r>
            <a:rPr lang="da-DK" sz="1400" kern="1200" dirty="0"/>
            <a:t>Vedvarende energi: vind, sol, bølger, tidevand, geotermi og hybridanlæg.</a:t>
          </a:r>
          <a:endParaRPr lang="en-US" sz="1400" kern="1200" dirty="0"/>
        </a:p>
      </dsp:txBody>
      <dsp:txXfrm>
        <a:off x="868018" y="1482"/>
        <a:ext cx="4656481" cy="751530"/>
      </dsp:txXfrm>
    </dsp:sp>
    <dsp:sp modelId="{C7C6FD6C-C567-4B58-A3BB-5C30CDD52E17}">
      <dsp:nvSpPr>
        <dsp:cNvPr id="0" name=""/>
        <dsp:cNvSpPr/>
      </dsp:nvSpPr>
      <dsp:spPr>
        <a:xfrm>
          <a:off x="0" y="940896"/>
          <a:ext cx="5524500" cy="751530"/>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3162D89A-4B7D-4EF5-A740-6F9940172C62}">
      <dsp:nvSpPr>
        <dsp:cNvPr id="0" name=""/>
        <dsp:cNvSpPr/>
      </dsp:nvSpPr>
      <dsp:spPr>
        <a:xfrm>
          <a:off x="227338" y="1109990"/>
          <a:ext cx="413341" cy="413341"/>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2452BFED-0553-4E12-89F6-20F298CECE79}">
      <dsp:nvSpPr>
        <dsp:cNvPr id="0" name=""/>
        <dsp:cNvSpPr/>
      </dsp:nvSpPr>
      <dsp:spPr>
        <a:xfrm>
          <a:off x="868018" y="940896"/>
          <a:ext cx="4656481" cy="7515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9537" tIns="79537" rIns="79537" bIns="79537" numCol="1" spcCol="1270" anchor="ctr" anchorCtr="0">
          <a:noAutofit/>
        </a:bodyPr>
        <a:lstStyle/>
        <a:p>
          <a:pPr marL="0" lvl="0" indent="0" algn="l" defTabSz="622300">
            <a:lnSpc>
              <a:spcPct val="100000"/>
            </a:lnSpc>
            <a:spcBef>
              <a:spcPct val="0"/>
            </a:spcBef>
            <a:spcAft>
              <a:spcPct val="35000"/>
            </a:spcAft>
            <a:buNone/>
          </a:pPr>
          <a:r>
            <a:rPr lang="da-DK" sz="1400" kern="1200" dirty="0"/>
            <a:t>Robust og pålidelig eldistribution: konvertering, lagring og sektorkobling til varme-, gas, og brændstofområdet.</a:t>
          </a:r>
          <a:endParaRPr lang="en-US" sz="1400" kern="1200" dirty="0"/>
        </a:p>
      </dsp:txBody>
      <dsp:txXfrm>
        <a:off x="868018" y="940896"/>
        <a:ext cx="4656481" cy="751530"/>
      </dsp:txXfrm>
    </dsp:sp>
    <dsp:sp modelId="{B5C2E581-DFC2-4D73-9CBD-5BDA9AF895C3}">
      <dsp:nvSpPr>
        <dsp:cNvPr id="0" name=""/>
        <dsp:cNvSpPr/>
      </dsp:nvSpPr>
      <dsp:spPr>
        <a:xfrm>
          <a:off x="0" y="1880309"/>
          <a:ext cx="5524500" cy="751530"/>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0AF41D8E-304D-4794-B306-B352DD21405A}">
      <dsp:nvSpPr>
        <dsp:cNvPr id="0" name=""/>
        <dsp:cNvSpPr/>
      </dsp:nvSpPr>
      <dsp:spPr>
        <a:xfrm>
          <a:off x="227338" y="2049404"/>
          <a:ext cx="413341" cy="413341"/>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7B13C266-7A43-4623-9A73-DACBCE5B391A}">
      <dsp:nvSpPr>
        <dsp:cNvPr id="0" name=""/>
        <dsp:cNvSpPr/>
      </dsp:nvSpPr>
      <dsp:spPr>
        <a:xfrm>
          <a:off x="868018" y="1880309"/>
          <a:ext cx="4656481" cy="7515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9537" tIns="79537" rIns="79537" bIns="79537" numCol="1" spcCol="1270" anchor="ctr" anchorCtr="0">
          <a:noAutofit/>
        </a:bodyPr>
        <a:lstStyle/>
        <a:p>
          <a:pPr marL="0" lvl="0" indent="0" algn="l" defTabSz="622300">
            <a:lnSpc>
              <a:spcPct val="100000"/>
            </a:lnSpc>
            <a:spcBef>
              <a:spcPct val="0"/>
            </a:spcBef>
            <a:spcAft>
              <a:spcPct val="35000"/>
            </a:spcAft>
            <a:buNone/>
          </a:pPr>
          <a:r>
            <a:rPr lang="da-DK" sz="1400" kern="1200" dirty="0"/>
            <a:t>Nye effektive lagringsteknologier.</a:t>
          </a:r>
          <a:endParaRPr lang="en-US" sz="1400" kern="1200" dirty="0"/>
        </a:p>
      </dsp:txBody>
      <dsp:txXfrm>
        <a:off x="868018" y="1880309"/>
        <a:ext cx="4656481" cy="751530"/>
      </dsp:txXfrm>
    </dsp:sp>
    <dsp:sp modelId="{941B5402-40B0-416B-9DF1-62884B2374ED}">
      <dsp:nvSpPr>
        <dsp:cNvPr id="0" name=""/>
        <dsp:cNvSpPr/>
      </dsp:nvSpPr>
      <dsp:spPr>
        <a:xfrm>
          <a:off x="0" y="2819723"/>
          <a:ext cx="5524500" cy="751530"/>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70621C5C-9F05-4D2D-8185-2783A84BC977}">
      <dsp:nvSpPr>
        <dsp:cNvPr id="0" name=""/>
        <dsp:cNvSpPr/>
      </dsp:nvSpPr>
      <dsp:spPr>
        <a:xfrm>
          <a:off x="227338" y="2988817"/>
          <a:ext cx="413341" cy="413341"/>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DFE651D3-4814-432C-930D-8D8DFFBA7592}">
      <dsp:nvSpPr>
        <dsp:cNvPr id="0" name=""/>
        <dsp:cNvSpPr/>
      </dsp:nvSpPr>
      <dsp:spPr>
        <a:xfrm>
          <a:off x="868018" y="2819723"/>
          <a:ext cx="4656481" cy="7515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9537" tIns="79537" rIns="79537" bIns="79537" numCol="1" spcCol="1270" anchor="ctr" anchorCtr="0">
          <a:noAutofit/>
        </a:bodyPr>
        <a:lstStyle/>
        <a:p>
          <a:pPr marL="0" lvl="0" indent="0" algn="l" defTabSz="622300">
            <a:lnSpc>
              <a:spcPct val="100000"/>
            </a:lnSpc>
            <a:spcBef>
              <a:spcPct val="0"/>
            </a:spcBef>
            <a:spcAft>
              <a:spcPct val="35000"/>
            </a:spcAft>
            <a:buNone/>
          </a:pPr>
          <a:r>
            <a:rPr lang="da-DK" sz="1400" kern="1200"/>
            <a:t>Styring af systemer ved hjælp af avanceret kontrol som AI, IoT, big data mv.</a:t>
          </a:r>
          <a:endParaRPr lang="en-US" sz="1400" kern="1200"/>
        </a:p>
      </dsp:txBody>
      <dsp:txXfrm>
        <a:off x="868018" y="2819723"/>
        <a:ext cx="4656481" cy="75153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B4614B-D4AA-4C82-9F56-E0D21CA005FE}">
      <dsp:nvSpPr>
        <dsp:cNvPr id="0" name=""/>
        <dsp:cNvSpPr/>
      </dsp:nvSpPr>
      <dsp:spPr>
        <a:xfrm>
          <a:off x="0" y="79256"/>
          <a:ext cx="5760720" cy="7137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5F3EF3A7-ABA3-442D-8520-2219FA742BF3}">
      <dsp:nvSpPr>
        <dsp:cNvPr id="0" name=""/>
        <dsp:cNvSpPr/>
      </dsp:nvSpPr>
      <dsp:spPr>
        <a:xfrm>
          <a:off x="153929" y="296193"/>
          <a:ext cx="280145" cy="279871"/>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CBEB5C41-4B6E-4048-AEBC-D56C20DD4A12}">
      <dsp:nvSpPr>
        <dsp:cNvPr id="0" name=""/>
        <dsp:cNvSpPr/>
      </dsp:nvSpPr>
      <dsp:spPr>
        <a:xfrm>
          <a:off x="588004" y="181700"/>
          <a:ext cx="5102377" cy="63607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7318" tIns="67318" rIns="67318" bIns="67318" numCol="1" spcCol="1270" anchor="ctr" anchorCtr="0">
          <a:noAutofit/>
        </a:bodyPr>
        <a:lstStyle/>
        <a:p>
          <a:pPr marL="0" lvl="0" indent="0" algn="l" defTabSz="622300">
            <a:lnSpc>
              <a:spcPct val="100000"/>
            </a:lnSpc>
            <a:spcBef>
              <a:spcPct val="0"/>
            </a:spcBef>
            <a:spcAft>
              <a:spcPct val="35000"/>
            </a:spcAft>
            <a:buNone/>
          </a:pPr>
          <a:r>
            <a:rPr lang="da-DK" sz="1400" kern="1200" noProof="0" dirty="0"/>
            <a:t>Energibesparelser samt effektive systemer og komponenter I forbrugsleddet, som omfatter industri, bygninger og diverse apparater.</a:t>
          </a:r>
        </a:p>
      </dsp:txBody>
      <dsp:txXfrm>
        <a:off x="588004" y="181700"/>
        <a:ext cx="5102377" cy="636072"/>
      </dsp:txXfrm>
    </dsp:sp>
    <dsp:sp modelId="{C7C6FD6C-C567-4B58-A3BB-5C30CDD52E17}">
      <dsp:nvSpPr>
        <dsp:cNvPr id="0" name=""/>
        <dsp:cNvSpPr/>
      </dsp:nvSpPr>
      <dsp:spPr>
        <a:xfrm>
          <a:off x="0" y="976790"/>
          <a:ext cx="5760720" cy="50885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3162D89A-4B7D-4EF5-A740-6F9940172C62}">
      <dsp:nvSpPr>
        <dsp:cNvPr id="0" name=""/>
        <dsp:cNvSpPr/>
      </dsp:nvSpPr>
      <dsp:spPr>
        <a:xfrm>
          <a:off x="153929" y="1091284"/>
          <a:ext cx="280145" cy="279871"/>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2452BFED-0553-4E12-89F6-20F298CECE79}">
      <dsp:nvSpPr>
        <dsp:cNvPr id="0" name=""/>
        <dsp:cNvSpPr/>
      </dsp:nvSpPr>
      <dsp:spPr>
        <a:xfrm>
          <a:off x="588004" y="976790"/>
          <a:ext cx="5102377" cy="63607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7318" tIns="67318" rIns="67318" bIns="67318" numCol="1" spcCol="1270" anchor="ctr" anchorCtr="0">
          <a:noAutofit/>
        </a:bodyPr>
        <a:lstStyle/>
        <a:p>
          <a:pPr marL="0" lvl="0" indent="0" algn="l" defTabSz="622300">
            <a:lnSpc>
              <a:spcPct val="100000"/>
            </a:lnSpc>
            <a:spcBef>
              <a:spcPct val="0"/>
            </a:spcBef>
            <a:spcAft>
              <a:spcPct val="35000"/>
            </a:spcAft>
            <a:buNone/>
          </a:pPr>
          <a:r>
            <a:rPr lang="da-DK" sz="1400" kern="1200" noProof="0" dirty="0"/>
            <a:t>Fleksible systemer hvor forbrug tilpasses produktion</a:t>
          </a:r>
        </a:p>
      </dsp:txBody>
      <dsp:txXfrm>
        <a:off x="588004" y="976790"/>
        <a:ext cx="5102377" cy="636072"/>
      </dsp:txXfrm>
    </dsp:sp>
    <dsp:sp modelId="{BAD09558-AFCB-4488-9B0B-5264ADE9973E}">
      <dsp:nvSpPr>
        <dsp:cNvPr id="0" name=""/>
        <dsp:cNvSpPr/>
      </dsp:nvSpPr>
      <dsp:spPr>
        <a:xfrm>
          <a:off x="0" y="1771881"/>
          <a:ext cx="5760720" cy="50885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2FBD7BEF-15B0-4F89-8941-3CFB8CB82195}">
      <dsp:nvSpPr>
        <dsp:cNvPr id="0" name=""/>
        <dsp:cNvSpPr/>
      </dsp:nvSpPr>
      <dsp:spPr>
        <a:xfrm>
          <a:off x="153929" y="1886374"/>
          <a:ext cx="280145" cy="279871"/>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C802F378-ACA0-4107-A0CE-B33179AA59E3}">
      <dsp:nvSpPr>
        <dsp:cNvPr id="0" name=""/>
        <dsp:cNvSpPr/>
      </dsp:nvSpPr>
      <dsp:spPr>
        <a:xfrm>
          <a:off x="588004" y="1771881"/>
          <a:ext cx="5102377" cy="63607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7318" tIns="67318" rIns="67318" bIns="67318" numCol="1" spcCol="1270" anchor="ctr" anchorCtr="0">
          <a:noAutofit/>
        </a:bodyPr>
        <a:lstStyle/>
        <a:p>
          <a:pPr marL="0" lvl="0" indent="0" algn="l" defTabSz="622300">
            <a:lnSpc>
              <a:spcPct val="100000"/>
            </a:lnSpc>
            <a:spcBef>
              <a:spcPct val="0"/>
            </a:spcBef>
            <a:spcAft>
              <a:spcPct val="35000"/>
            </a:spcAft>
            <a:buNone/>
          </a:pPr>
          <a:r>
            <a:rPr lang="da-DK" sz="1400" kern="1200" dirty="0"/>
            <a:t>Kontrol og anvendelse af digitale løsninger som AI, IOT, big data</a:t>
          </a:r>
        </a:p>
      </dsp:txBody>
      <dsp:txXfrm>
        <a:off x="588004" y="1771881"/>
        <a:ext cx="5102377" cy="636072"/>
      </dsp:txXfrm>
    </dsp:sp>
    <dsp:sp modelId="{B5C2E581-DFC2-4D73-9CBD-5BDA9AF895C3}">
      <dsp:nvSpPr>
        <dsp:cNvPr id="0" name=""/>
        <dsp:cNvSpPr/>
      </dsp:nvSpPr>
      <dsp:spPr>
        <a:xfrm>
          <a:off x="0" y="2566972"/>
          <a:ext cx="5760720" cy="50885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0AF41D8E-304D-4794-B306-B352DD21405A}">
      <dsp:nvSpPr>
        <dsp:cNvPr id="0" name=""/>
        <dsp:cNvSpPr/>
      </dsp:nvSpPr>
      <dsp:spPr>
        <a:xfrm>
          <a:off x="153929" y="2681465"/>
          <a:ext cx="280145" cy="279871"/>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7B13C266-7A43-4623-9A73-DACBCE5B391A}">
      <dsp:nvSpPr>
        <dsp:cNvPr id="0" name=""/>
        <dsp:cNvSpPr/>
      </dsp:nvSpPr>
      <dsp:spPr>
        <a:xfrm>
          <a:off x="588004" y="2566972"/>
          <a:ext cx="5102377" cy="63607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7318" tIns="67318" rIns="67318" bIns="67318" numCol="1" spcCol="1270" anchor="ctr" anchorCtr="0">
          <a:noAutofit/>
        </a:bodyPr>
        <a:lstStyle/>
        <a:p>
          <a:pPr marL="0" lvl="0" indent="0" algn="l" defTabSz="622300">
            <a:lnSpc>
              <a:spcPct val="100000"/>
            </a:lnSpc>
            <a:spcBef>
              <a:spcPct val="0"/>
            </a:spcBef>
            <a:spcAft>
              <a:spcPct val="35000"/>
            </a:spcAft>
            <a:buNone/>
          </a:pPr>
          <a:r>
            <a:rPr lang="da-DK" sz="1400" kern="1200" dirty="0"/>
            <a:t>Produktion af vedvarende energi i bygninger og integration af bygninger i energisystemet.</a:t>
          </a:r>
          <a:endParaRPr lang="en-US" sz="1400" kern="1200" dirty="0"/>
        </a:p>
      </dsp:txBody>
      <dsp:txXfrm>
        <a:off x="588004" y="2566972"/>
        <a:ext cx="5102377" cy="636072"/>
      </dsp:txXfrm>
    </dsp:sp>
    <dsp:sp modelId="{941B5402-40B0-416B-9DF1-62884B2374ED}">
      <dsp:nvSpPr>
        <dsp:cNvPr id="0" name=""/>
        <dsp:cNvSpPr/>
      </dsp:nvSpPr>
      <dsp:spPr>
        <a:xfrm>
          <a:off x="0" y="3363066"/>
          <a:ext cx="5760720" cy="50885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70621C5C-9F05-4D2D-8185-2783A84BC977}">
      <dsp:nvSpPr>
        <dsp:cNvPr id="0" name=""/>
        <dsp:cNvSpPr/>
      </dsp:nvSpPr>
      <dsp:spPr>
        <a:xfrm>
          <a:off x="153929" y="3476556"/>
          <a:ext cx="280145" cy="279871"/>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DFE651D3-4814-432C-930D-8D8DFFBA7592}">
      <dsp:nvSpPr>
        <dsp:cNvPr id="0" name=""/>
        <dsp:cNvSpPr/>
      </dsp:nvSpPr>
      <dsp:spPr>
        <a:xfrm>
          <a:off x="588004" y="3362063"/>
          <a:ext cx="5102377" cy="63607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7318" tIns="67318" rIns="67318" bIns="67318" numCol="1" spcCol="1270" anchor="ctr" anchorCtr="0">
          <a:noAutofit/>
        </a:bodyPr>
        <a:lstStyle/>
        <a:p>
          <a:pPr marL="0" lvl="0" indent="0" algn="l" defTabSz="622300">
            <a:lnSpc>
              <a:spcPct val="100000"/>
            </a:lnSpc>
            <a:spcBef>
              <a:spcPct val="0"/>
            </a:spcBef>
            <a:spcAft>
              <a:spcPct val="35000"/>
            </a:spcAft>
            <a:buNone/>
          </a:pPr>
          <a:r>
            <a:rPr lang="da-DK" sz="1400" kern="1200" noProof="0" dirty="0"/>
            <a:t>Brug af teknologi, adfærd og hverdagspraksis</a:t>
          </a:r>
        </a:p>
      </dsp:txBody>
      <dsp:txXfrm>
        <a:off x="588004" y="3362063"/>
        <a:ext cx="5102377" cy="63607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B4614B-D4AA-4C82-9F56-E0D21CA005FE}">
      <dsp:nvSpPr>
        <dsp:cNvPr id="0" name=""/>
        <dsp:cNvSpPr/>
      </dsp:nvSpPr>
      <dsp:spPr>
        <a:xfrm>
          <a:off x="0" y="1299"/>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5F3EF3A7-ABA3-442D-8520-2219FA742BF3}">
      <dsp:nvSpPr>
        <dsp:cNvPr id="0" name=""/>
        <dsp:cNvSpPr/>
      </dsp:nvSpPr>
      <dsp:spPr>
        <a:xfrm>
          <a:off x="167568" y="125937"/>
          <a:ext cx="304669" cy="30466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CBEB5C41-4B6E-4048-AEBC-D56C20DD4A12}">
      <dsp:nvSpPr>
        <dsp:cNvPr id="0" name=""/>
        <dsp:cNvSpPr/>
      </dsp:nvSpPr>
      <dsp:spPr>
        <a:xfrm>
          <a:off x="639805" y="1299"/>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da-DK" sz="1400" kern="1200" noProof="0" dirty="0"/>
            <a:t>Tung transport: Power-to-X, biobrændstoffer og fangst og lagring af CO2 (</a:t>
          </a:r>
          <a:r>
            <a:rPr lang="da-DK" sz="1400" kern="1200" noProof="0" dirty="0" err="1"/>
            <a:t>Carbon</a:t>
          </a:r>
          <a:r>
            <a:rPr lang="da-DK" sz="1400" kern="1200" noProof="0" dirty="0"/>
            <a:t> </a:t>
          </a:r>
          <a:r>
            <a:rPr lang="da-DK" sz="1400" kern="1200" noProof="0" dirty="0" err="1"/>
            <a:t>capture</a:t>
          </a:r>
          <a:r>
            <a:rPr lang="da-DK" sz="1400" kern="1200" noProof="0" dirty="0"/>
            <a:t>)</a:t>
          </a:r>
        </a:p>
      </dsp:txBody>
      <dsp:txXfrm>
        <a:off x="639805" y="1299"/>
        <a:ext cx="5175549" cy="553944"/>
      </dsp:txXfrm>
    </dsp:sp>
    <dsp:sp modelId="{C7C6FD6C-C567-4B58-A3BB-5C30CDD52E17}">
      <dsp:nvSpPr>
        <dsp:cNvPr id="0" name=""/>
        <dsp:cNvSpPr/>
      </dsp:nvSpPr>
      <dsp:spPr>
        <a:xfrm>
          <a:off x="0" y="693730"/>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3162D89A-4B7D-4EF5-A740-6F9940172C62}">
      <dsp:nvSpPr>
        <dsp:cNvPr id="0" name=""/>
        <dsp:cNvSpPr/>
      </dsp:nvSpPr>
      <dsp:spPr>
        <a:xfrm>
          <a:off x="167568" y="818367"/>
          <a:ext cx="304669" cy="30466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2452BFED-0553-4E12-89F6-20F298CECE79}">
      <dsp:nvSpPr>
        <dsp:cNvPr id="0" name=""/>
        <dsp:cNvSpPr/>
      </dsp:nvSpPr>
      <dsp:spPr>
        <a:xfrm>
          <a:off x="639805" y="693730"/>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da-DK" sz="1400" kern="1200" noProof="0" dirty="0"/>
            <a:t>Let transport: Elbiler, </a:t>
          </a:r>
          <a:r>
            <a:rPr lang="da-DK" sz="1400" kern="1200" noProof="0" dirty="0" err="1"/>
            <a:t>hybridsbiler</a:t>
          </a:r>
          <a:r>
            <a:rPr lang="da-DK" sz="1400" kern="1200" noProof="0" dirty="0"/>
            <a:t>, </a:t>
          </a:r>
          <a:r>
            <a:rPr lang="da-DK" sz="1400" kern="1200" noProof="0" dirty="0" err="1"/>
            <a:t>brænselceller</a:t>
          </a:r>
          <a:r>
            <a:rPr lang="da-DK" sz="1400" kern="1200" noProof="0" dirty="0"/>
            <a:t>, range </a:t>
          </a:r>
          <a:r>
            <a:rPr lang="da-DK" sz="1400" kern="1200" noProof="0" dirty="0" err="1"/>
            <a:t>extender</a:t>
          </a:r>
          <a:r>
            <a:rPr lang="da-DK" sz="1400" kern="1200" noProof="0" dirty="0"/>
            <a:t>, infrastruktur til ladning mv.</a:t>
          </a:r>
        </a:p>
      </dsp:txBody>
      <dsp:txXfrm>
        <a:off x="639805" y="693730"/>
        <a:ext cx="5175549" cy="553944"/>
      </dsp:txXfrm>
    </dsp:sp>
    <dsp:sp modelId="{B5C2E581-DFC2-4D73-9CBD-5BDA9AF895C3}">
      <dsp:nvSpPr>
        <dsp:cNvPr id="0" name=""/>
        <dsp:cNvSpPr/>
      </dsp:nvSpPr>
      <dsp:spPr>
        <a:xfrm>
          <a:off x="0" y="1386160"/>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0AF41D8E-304D-4794-B306-B352DD21405A}">
      <dsp:nvSpPr>
        <dsp:cNvPr id="0" name=""/>
        <dsp:cNvSpPr/>
      </dsp:nvSpPr>
      <dsp:spPr>
        <a:xfrm>
          <a:off x="167568" y="1510797"/>
          <a:ext cx="304669" cy="304669"/>
        </a:xfrm>
        <a:prstGeom prst="rect">
          <a:avLst/>
        </a:prstGeom>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7B13C266-7A43-4623-9A73-DACBCE5B391A}">
      <dsp:nvSpPr>
        <dsp:cNvPr id="0" name=""/>
        <dsp:cNvSpPr/>
      </dsp:nvSpPr>
      <dsp:spPr>
        <a:xfrm>
          <a:off x="639805" y="1386160"/>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en-US" sz="1400" kern="1200" dirty="0"/>
            <a:t>Droner </a:t>
          </a:r>
          <a:r>
            <a:rPr lang="da-DK" sz="1400" kern="1200" noProof="0" dirty="0"/>
            <a:t>og robotter til varetransport, overvågning og diagnosticering på miljø- og energiområdet</a:t>
          </a:r>
          <a:r>
            <a:rPr lang="en-US" sz="1400" kern="1200" dirty="0"/>
            <a:t>.</a:t>
          </a:r>
        </a:p>
      </dsp:txBody>
      <dsp:txXfrm>
        <a:off x="639805" y="1386160"/>
        <a:ext cx="5175549" cy="553944"/>
      </dsp:txXfrm>
    </dsp:sp>
    <dsp:sp modelId="{941B5402-40B0-416B-9DF1-62884B2374ED}">
      <dsp:nvSpPr>
        <dsp:cNvPr id="0" name=""/>
        <dsp:cNvSpPr/>
      </dsp:nvSpPr>
      <dsp:spPr>
        <a:xfrm>
          <a:off x="0" y="2079681"/>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70621C5C-9F05-4D2D-8185-2783A84BC977}">
      <dsp:nvSpPr>
        <dsp:cNvPr id="0" name=""/>
        <dsp:cNvSpPr/>
      </dsp:nvSpPr>
      <dsp:spPr>
        <a:xfrm>
          <a:off x="167568" y="2203227"/>
          <a:ext cx="304669" cy="304669"/>
        </a:xfrm>
        <a:prstGeom prst="rect">
          <a:avLst/>
        </a:prstGeom>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DFE651D3-4814-432C-930D-8D8DFFBA7592}">
      <dsp:nvSpPr>
        <dsp:cNvPr id="0" name=""/>
        <dsp:cNvSpPr/>
      </dsp:nvSpPr>
      <dsp:spPr>
        <a:xfrm>
          <a:off x="639805" y="2078590"/>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da-DK" sz="1400" kern="1200" noProof="0" dirty="0"/>
            <a:t>Energibesparelser ved lette konstruktioner og nye materialer samt forbedret logistik og forsyningskæder </a:t>
          </a:r>
        </a:p>
      </dsp:txBody>
      <dsp:txXfrm>
        <a:off x="639805" y="2078590"/>
        <a:ext cx="5175549" cy="553944"/>
      </dsp:txXfrm>
    </dsp:sp>
    <dsp:sp modelId="{3877B6B4-F1D7-44BB-B16E-42C3EB188374}">
      <dsp:nvSpPr>
        <dsp:cNvPr id="0" name=""/>
        <dsp:cNvSpPr/>
      </dsp:nvSpPr>
      <dsp:spPr>
        <a:xfrm>
          <a:off x="0" y="2771020"/>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D7796668-AC21-4F3A-A906-DCCFB2DBD622}">
      <dsp:nvSpPr>
        <dsp:cNvPr id="0" name=""/>
        <dsp:cNvSpPr/>
      </dsp:nvSpPr>
      <dsp:spPr>
        <a:xfrm>
          <a:off x="167568" y="2895658"/>
          <a:ext cx="304669" cy="304669"/>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1A285899-A0EB-43AB-B1D6-E8F4D362FB33}">
      <dsp:nvSpPr>
        <dsp:cNvPr id="0" name=""/>
        <dsp:cNvSpPr/>
      </dsp:nvSpPr>
      <dsp:spPr>
        <a:xfrm>
          <a:off x="639805" y="2771020"/>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da-DK" sz="1400" kern="1200" dirty="0"/>
            <a:t>AI til intelligent trafikstyring, grøn kørselsadfærd, autonomi og support til føreren. </a:t>
          </a:r>
        </a:p>
      </dsp:txBody>
      <dsp:txXfrm>
        <a:off x="639805" y="2771020"/>
        <a:ext cx="5175549" cy="553944"/>
      </dsp:txXfrm>
    </dsp:sp>
    <dsp:sp modelId="{1508AFB5-1DD8-41A4-B122-11812F304DB2}">
      <dsp:nvSpPr>
        <dsp:cNvPr id="0" name=""/>
        <dsp:cNvSpPr/>
      </dsp:nvSpPr>
      <dsp:spPr>
        <a:xfrm>
          <a:off x="0" y="3463450"/>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2638C1EF-C6EC-4490-9993-B05E161F4F81}">
      <dsp:nvSpPr>
        <dsp:cNvPr id="0" name=""/>
        <dsp:cNvSpPr/>
      </dsp:nvSpPr>
      <dsp:spPr>
        <a:xfrm>
          <a:off x="167568" y="3588088"/>
          <a:ext cx="304669" cy="304669"/>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F771DE68-A180-4849-8756-ED46D6DE9A9E}">
      <dsp:nvSpPr>
        <dsp:cNvPr id="0" name=""/>
        <dsp:cNvSpPr/>
      </dsp:nvSpPr>
      <dsp:spPr>
        <a:xfrm>
          <a:off x="639805" y="3463450"/>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da-DK" sz="1400" kern="1200" dirty="0"/>
            <a:t>Brugeren af teknologi, adfærd </a:t>
          </a:r>
          <a:r>
            <a:rPr lang="da-DK" sz="1400" kern="1200"/>
            <a:t>og hverdagspraksis.</a:t>
          </a:r>
        </a:p>
      </dsp:txBody>
      <dsp:txXfrm>
        <a:off x="639805" y="3463450"/>
        <a:ext cx="5175549" cy="55394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B4614B-D4AA-4C82-9F56-E0D21CA005FE}">
      <dsp:nvSpPr>
        <dsp:cNvPr id="0" name=""/>
        <dsp:cNvSpPr/>
      </dsp:nvSpPr>
      <dsp:spPr>
        <a:xfrm>
          <a:off x="0" y="1299"/>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5F3EF3A7-ABA3-442D-8520-2219FA742BF3}">
      <dsp:nvSpPr>
        <dsp:cNvPr id="0" name=""/>
        <dsp:cNvSpPr/>
      </dsp:nvSpPr>
      <dsp:spPr>
        <a:xfrm>
          <a:off x="167568" y="125937"/>
          <a:ext cx="304669" cy="304669"/>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CBEB5C41-4B6E-4048-AEBC-D56C20DD4A12}">
      <dsp:nvSpPr>
        <dsp:cNvPr id="0" name=""/>
        <dsp:cNvSpPr/>
      </dsp:nvSpPr>
      <dsp:spPr>
        <a:xfrm>
          <a:off x="639805" y="1299"/>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da-DK" sz="1400" kern="1200" dirty="0"/>
            <a:t>Bæredygtige materialer, komponenter og processer i byggeriet samt forbedret indeklima.</a:t>
          </a:r>
          <a:endParaRPr lang="da-DK" sz="1400" kern="1200" noProof="0" dirty="0"/>
        </a:p>
      </dsp:txBody>
      <dsp:txXfrm>
        <a:off x="639805" y="1299"/>
        <a:ext cx="5175549" cy="553944"/>
      </dsp:txXfrm>
    </dsp:sp>
    <dsp:sp modelId="{C7C6FD6C-C567-4B58-A3BB-5C30CDD52E17}">
      <dsp:nvSpPr>
        <dsp:cNvPr id="0" name=""/>
        <dsp:cNvSpPr/>
      </dsp:nvSpPr>
      <dsp:spPr>
        <a:xfrm>
          <a:off x="0" y="693730"/>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3162D89A-4B7D-4EF5-A740-6F9940172C62}">
      <dsp:nvSpPr>
        <dsp:cNvPr id="0" name=""/>
        <dsp:cNvSpPr/>
      </dsp:nvSpPr>
      <dsp:spPr>
        <a:xfrm>
          <a:off x="167568" y="818367"/>
          <a:ext cx="304669" cy="304669"/>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2452BFED-0553-4E12-89F6-20F298CECE79}">
      <dsp:nvSpPr>
        <dsp:cNvPr id="0" name=""/>
        <dsp:cNvSpPr/>
      </dsp:nvSpPr>
      <dsp:spPr>
        <a:xfrm>
          <a:off x="639805" y="693730"/>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da-DK" sz="1400" kern="1200" dirty="0"/>
            <a:t>Forsyningsinfrastruktur i byer inkl. kloakker, regnvand mv.</a:t>
          </a:r>
          <a:endParaRPr lang="da-DK" sz="1400" kern="1200" noProof="0" dirty="0"/>
        </a:p>
      </dsp:txBody>
      <dsp:txXfrm>
        <a:off x="639805" y="693730"/>
        <a:ext cx="5175549" cy="553944"/>
      </dsp:txXfrm>
    </dsp:sp>
    <dsp:sp modelId="{B5C2E581-DFC2-4D73-9CBD-5BDA9AF895C3}">
      <dsp:nvSpPr>
        <dsp:cNvPr id="0" name=""/>
        <dsp:cNvSpPr/>
      </dsp:nvSpPr>
      <dsp:spPr>
        <a:xfrm>
          <a:off x="0" y="1386160"/>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0AF41D8E-304D-4794-B306-B352DD21405A}">
      <dsp:nvSpPr>
        <dsp:cNvPr id="0" name=""/>
        <dsp:cNvSpPr/>
      </dsp:nvSpPr>
      <dsp:spPr>
        <a:xfrm>
          <a:off x="167568" y="1510797"/>
          <a:ext cx="304669" cy="30466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7B13C266-7A43-4623-9A73-DACBCE5B391A}">
      <dsp:nvSpPr>
        <dsp:cNvPr id="0" name=""/>
        <dsp:cNvSpPr/>
      </dsp:nvSpPr>
      <dsp:spPr>
        <a:xfrm>
          <a:off x="639805" y="1386160"/>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da-DK" sz="1400" kern="1200" dirty="0"/>
            <a:t>Social og økonomisk bæredygtighed, Life </a:t>
          </a:r>
          <a:r>
            <a:rPr lang="da-DK" sz="1400" kern="1200" dirty="0" err="1"/>
            <a:t>Cycle</a:t>
          </a:r>
          <a:r>
            <a:rPr lang="da-DK" sz="1400" kern="1200" dirty="0"/>
            <a:t> </a:t>
          </a:r>
          <a:r>
            <a:rPr lang="da-DK" sz="1400" kern="1200" dirty="0" err="1"/>
            <a:t>Cost</a:t>
          </a:r>
          <a:r>
            <a:rPr lang="da-DK" sz="1400" kern="1200" dirty="0"/>
            <a:t> (LCC), Life </a:t>
          </a:r>
          <a:r>
            <a:rPr lang="da-DK" sz="1400" kern="1200" dirty="0" err="1"/>
            <a:t>Cycle</a:t>
          </a:r>
          <a:r>
            <a:rPr lang="da-DK" sz="1400" kern="1200" dirty="0"/>
            <a:t> Analysis (LCA) for materialer og CO2-belastning.</a:t>
          </a:r>
          <a:endParaRPr lang="en-US" sz="1400" kern="1200" dirty="0"/>
        </a:p>
      </dsp:txBody>
      <dsp:txXfrm>
        <a:off x="639805" y="1386160"/>
        <a:ext cx="5175549" cy="553944"/>
      </dsp:txXfrm>
    </dsp:sp>
    <dsp:sp modelId="{941B5402-40B0-416B-9DF1-62884B2374ED}">
      <dsp:nvSpPr>
        <dsp:cNvPr id="0" name=""/>
        <dsp:cNvSpPr/>
      </dsp:nvSpPr>
      <dsp:spPr>
        <a:xfrm>
          <a:off x="0" y="2079681"/>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70621C5C-9F05-4D2D-8185-2783A84BC977}">
      <dsp:nvSpPr>
        <dsp:cNvPr id="0" name=""/>
        <dsp:cNvSpPr/>
      </dsp:nvSpPr>
      <dsp:spPr>
        <a:xfrm>
          <a:off x="167568" y="2203227"/>
          <a:ext cx="304669" cy="304669"/>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DFE651D3-4814-432C-930D-8D8DFFBA7592}">
      <dsp:nvSpPr>
        <dsp:cNvPr id="0" name=""/>
        <dsp:cNvSpPr/>
      </dsp:nvSpPr>
      <dsp:spPr>
        <a:xfrm>
          <a:off x="639805" y="2078590"/>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da-DK" sz="1400" kern="1200"/>
            <a:t>Digitalisering og udnyttelse af data med henblik på optimering af byggeriets processer i design-, udførelses- og driftsfasen.</a:t>
          </a:r>
          <a:endParaRPr lang="da-DK" sz="1400" kern="1200" noProof="0"/>
        </a:p>
      </dsp:txBody>
      <dsp:txXfrm>
        <a:off x="639805" y="2078590"/>
        <a:ext cx="5175549" cy="553944"/>
      </dsp:txXfrm>
    </dsp:sp>
    <dsp:sp modelId="{3877B6B4-F1D7-44BB-B16E-42C3EB188374}">
      <dsp:nvSpPr>
        <dsp:cNvPr id="0" name=""/>
        <dsp:cNvSpPr/>
      </dsp:nvSpPr>
      <dsp:spPr>
        <a:xfrm>
          <a:off x="0" y="2771020"/>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D7796668-AC21-4F3A-A906-DCCFB2DBD622}">
      <dsp:nvSpPr>
        <dsp:cNvPr id="0" name=""/>
        <dsp:cNvSpPr/>
      </dsp:nvSpPr>
      <dsp:spPr>
        <a:xfrm>
          <a:off x="167568" y="2895658"/>
          <a:ext cx="304669" cy="304669"/>
        </a:xfrm>
        <a:prstGeom prst="rect">
          <a:avLst/>
        </a:prstGeom>
        <a:blipFill>
          <a:blip xmlns:r="http://schemas.openxmlformats.org/officeDocument/2006/relationships" r:embed="rId9">
            <a:extLst>
              <a:ext uri="{96DAC541-7B7A-43D3-8B79-37D633B846F1}">
                <asvg:svgBlip xmlns:asvg="http://schemas.microsoft.com/office/drawing/2016/SVG/main" r:embed="rId10"/>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1A285899-A0EB-43AB-B1D6-E8F4D362FB33}">
      <dsp:nvSpPr>
        <dsp:cNvPr id="0" name=""/>
        <dsp:cNvSpPr/>
      </dsp:nvSpPr>
      <dsp:spPr>
        <a:xfrm>
          <a:off x="639805" y="2771020"/>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da-DK" sz="1400" kern="1200"/>
            <a:t>Brugen af teknologi, adfærd og hverdagspraksis.</a:t>
          </a:r>
        </a:p>
      </dsp:txBody>
      <dsp:txXfrm>
        <a:off x="639805" y="2771020"/>
        <a:ext cx="5175549" cy="553944"/>
      </dsp:txXfrm>
    </dsp:sp>
    <dsp:sp modelId="{1508AFB5-1DD8-41A4-B122-11812F304DB2}">
      <dsp:nvSpPr>
        <dsp:cNvPr id="0" name=""/>
        <dsp:cNvSpPr/>
      </dsp:nvSpPr>
      <dsp:spPr>
        <a:xfrm>
          <a:off x="0" y="3464750"/>
          <a:ext cx="5815355" cy="5539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2638C1EF-C6EC-4490-9993-B05E161F4F81}">
      <dsp:nvSpPr>
        <dsp:cNvPr id="0" name=""/>
        <dsp:cNvSpPr/>
      </dsp:nvSpPr>
      <dsp:spPr>
        <a:xfrm>
          <a:off x="167568" y="3588088"/>
          <a:ext cx="304669" cy="304669"/>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F771DE68-A180-4849-8756-ED46D6DE9A9E}">
      <dsp:nvSpPr>
        <dsp:cNvPr id="0" name=""/>
        <dsp:cNvSpPr/>
      </dsp:nvSpPr>
      <dsp:spPr>
        <a:xfrm>
          <a:off x="639805" y="3463450"/>
          <a:ext cx="5175549" cy="553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8626" tIns="58626" rIns="58626" bIns="58626" numCol="1" spcCol="1270" anchor="ctr" anchorCtr="0">
          <a:noAutofit/>
        </a:bodyPr>
        <a:lstStyle/>
        <a:p>
          <a:pPr marL="0" lvl="0" indent="0" algn="l" defTabSz="622300">
            <a:lnSpc>
              <a:spcPct val="100000"/>
            </a:lnSpc>
            <a:spcBef>
              <a:spcPct val="0"/>
            </a:spcBef>
            <a:spcAft>
              <a:spcPct val="35000"/>
            </a:spcAft>
            <a:buNone/>
          </a:pPr>
          <a:r>
            <a:rPr lang="da-DK" sz="1400" kern="1200"/>
            <a:t>Byggeri og byplanlægning, som tilgodeser natur og grønne rekreative områder i byer.</a:t>
          </a:r>
        </a:p>
      </dsp:txBody>
      <dsp:txXfrm>
        <a:off x="639805" y="3463450"/>
        <a:ext cx="5175549" cy="55394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B4614B-D4AA-4C82-9F56-E0D21CA005FE}">
      <dsp:nvSpPr>
        <dsp:cNvPr id="0" name=""/>
        <dsp:cNvSpPr/>
      </dsp:nvSpPr>
      <dsp:spPr>
        <a:xfrm>
          <a:off x="0" y="5352"/>
          <a:ext cx="5815355" cy="6234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5F3EF3A7-ABA3-442D-8520-2219FA742BF3}">
      <dsp:nvSpPr>
        <dsp:cNvPr id="0" name=""/>
        <dsp:cNvSpPr/>
      </dsp:nvSpPr>
      <dsp:spPr>
        <a:xfrm>
          <a:off x="188592" y="145627"/>
          <a:ext cx="343229" cy="34289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CBEB5C41-4B6E-4048-AEBC-D56C20DD4A12}">
      <dsp:nvSpPr>
        <dsp:cNvPr id="0" name=""/>
        <dsp:cNvSpPr/>
      </dsp:nvSpPr>
      <dsp:spPr>
        <a:xfrm>
          <a:off x="720414" y="5352"/>
          <a:ext cx="5051668" cy="7013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4229" tIns="74229" rIns="74229" bIns="74229" numCol="1" spcCol="1270" anchor="ctr" anchorCtr="0">
          <a:noAutofit/>
        </a:bodyPr>
        <a:lstStyle/>
        <a:p>
          <a:pPr marL="0" lvl="0" indent="0" algn="l" defTabSz="622300">
            <a:lnSpc>
              <a:spcPct val="100000"/>
            </a:lnSpc>
            <a:spcBef>
              <a:spcPct val="0"/>
            </a:spcBef>
            <a:spcAft>
              <a:spcPct val="35000"/>
            </a:spcAft>
            <a:buNone/>
          </a:pPr>
          <a:r>
            <a:rPr lang="da-DK" sz="1400" kern="1200"/>
            <a:t>Alternativer til sprøjtegifte.</a:t>
          </a:r>
          <a:endParaRPr lang="da-DK" sz="1400" kern="1200" noProof="0"/>
        </a:p>
      </dsp:txBody>
      <dsp:txXfrm>
        <a:off x="720414" y="5352"/>
        <a:ext cx="5051668" cy="701375"/>
      </dsp:txXfrm>
    </dsp:sp>
    <dsp:sp modelId="{C7C6FD6C-C567-4B58-A3BB-5C30CDD52E17}">
      <dsp:nvSpPr>
        <dsp:cNvPr id="0" name=""/>
        <dsp:cNvSpPr/>
      </dsp:nvSpPr>
      <dsp:spPr>
        <a:xfrm>
          <a:off x="0" y="882072"/>
          <a:ext cx="5815355" cy="6234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3162D89A-4B7D-4EF5-A740-6F9940172C62}">
      <dsp:nvSpPr>
        <dsp:cNvPr id="0" name=""/>
        <dsp:cNvSpPr/>
      </dsp:nvSpPr>
      <dsp:spPr>
        <a:xfrm>
          <a:off x="188592" y="1022347"/>
          <a:ext cx="343229" cy="342894"/>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2452BFED-0553-4E12-89F6-20F298CECE79}">
      <dsp:nvSpPr>
        <dsp:cNvPr id="0" name=""/>
        <dsp:cNvSpPr/>
      </dsp:nvSpPr>
      <dsp:spPr>
        <a:xfrm>
          <a:off x="720414" y="882072"/>
          <a:ext cx="5051668" cy="7013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4229" tIns="74229" rIns="74229" bIns="74229" numCol="1" spcCol="1270" anchor="ctr" anchorCtr="0">
          <a:noAutofit/>
        </a:bodyPr>
        <a:lstStyle/>
        <a:p>
          <a:pPr marL="0" lvl="0" indent="0" algn="l" defTabSz="622300">
            <a:lnSpc>
              <a:spcPct val="100000"/>
            </a:lnSpc>
            <a:spcBef>
              <a:spcPct val="0"/>
            </a:spcBef>
            <a:spcAft>
              <a:spcPct val="35000"/>
            </a:spcAft>
            <a:buNone/>
          </a:pPr>
          <a:r>
            <a:rPr lang="da-DK" sz="1400" kern="1200"/>
            <a:t>Bevare biodiversitet i terrestriske systemer, marine og ferske vande</a:t>
          </a:r>
          <a:endParaRPr lang="da-DK" sz="1400" kern="1200" noProof="0"/>
        </a:p>
      </dsp:txBody>
      <dsp:txXfrm>
        <a:off x="720414" y="882072"/>
        <a:ext cx="5051668" cy="701375"/>
      </dsp:txXfrm>
    </dsp:sp>
    <dsp:sp modelId="{B5C2E581-DFC2-4D73-9CBD-5BDA9AF895C3}">
      <dsp:nvSpPr>
        <dsp:cNvPr id="0" name=""/>
        <dsp:cNvSpPr/>
      </dsp:nvSpPr>
      <dsp:spPr>
        <a:xfrm>
          <a:off x="0" y="1752987"/>
          <a:ext cx="5815355" cy="6234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0AF41D8E-304D-4794-B306-B352DD21405A}">
      <dsp:nvSpPr>
        <dsp:cNvPr id="0" name=""/>
        <dsp:cNvSpPr/>
      </dsp:nvSpPr>
      <dsp:spPr>
        <a:xfrm>
          <a:off x="188592" y="1899066"/>
          <a:ext cx="343229" cy="34289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7B13C266-7A43-4623-9A73-DACBCE5B391A}">
      <dsp:nvSpPr>
        <dsp:cNvPr id="0" name=""/>
        <dsp:cNvSpPr/>
      </dsp:nvSpPr>
      <dsp:spPr>
        <a:xfrm>
          <a:off x="720414" y="1758791"/>
          <a:ext cx="5051668" cy="7013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4229" tIns="74229" rIns="74229" bIns="74229" numCol="1" spcCol="1270" anchor="ctr" anchorCtr="0">
          <a:noAutofit/>
        </a:bodyPr>
        <a:lstStyle/>
        <a:p>
          <a:pPr marL="0" lvl="0" indent="0" algn="l" defTabSz="622300">
            <a:lnSpc>
              <a:spcPct val="100000"/>
            </a:lnSpc>
            <a:spcBef>
              <a:spcPct val="0"/>
            </a:spcBef>
            <a:spcAft>
              <a:spcPct val="35000"/>
            </a:spcAft>
            <a:buNone/>
          </a:pPr>
          <a:r>
            <a:rPr lang="da-DK" sz="1400" kern="1200"/>
            <a:t>Bæredygtigt fiskeri.</a:t>
          </a:r>
          <a:endParaRPr lang="en-US" sz="1400" kern="1200"/>
        </a:p>
      </dsp:txBody>
      <dsp:txXfrm>
        <a:off x="720414" y="1758791"/>
        <a:ext cx="5051668" cy="701375"/>
      </dsp:txXfrm>
    </dsp:sp>
    <dsp:sp modelId="{941B5402-40B0-416B-9DF1-62884B2374ED}">
      <dsp:nvSpPr>
        <dsp:cNvPr id="0" name=""/>
        <dsp:cNvSpPr/>
      </dsp:nvSpPr>
      <dsp:spPr>
        <a:xfrm>
          <a:off x="0" y="2636739"/>
          <a:ext cx="5815355" cy="6234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70621C5C-9F05-4D2D-8185-2783A84BC977}">
      <dsp:nvSpPr>
        <dsp:cNvPr id="0" name=""/>
        <dsp:cNvSpPr/>
      </dsp:nvSpPr>
      <dsp:spPr>
        <a:xfrm>
          <a:off x="188592" y="2775786"/>
          <a:ext cx="343229" cy="342894"/>
        </a:xfrm>
        <a:prstGeom prst="rect">
          <a:avLst/>
        </a:prstGeom>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DFE651D3-4814-432C-930D-8D8DFFBA7592}">
      <dsp:nvSpPr>
        <dsp:cNvPr id="0" name=""/>
        <dsp:cNvSpPr/>
      </dsp:nvSpPr>
      <dsp:spPr>
        <a:xfrm>
          <a:off x="720414" y="2635511"/>
          <a:ext cx="5051668" cy="7013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4229" tIns="74229" rIns="74229" bIns="74229" numCol="1" spcCol="1270" anchor="ctr" anchorCtr="0">
          <a:noAutofit/>
        </a:bodyPr>
        <a:lstStyle/>
        <a:p>
          <a:pPr marL="0" lvl="0" indent="0" algn="l" defTabSz="622300">
            <a:lnSpc>
              <a:spcPct val="100000"/>
            </a:lnSpc>
            <a:spcBef>
              <a:spcPct val="0"/>
            </a:spcBef>
            <a:spcAft>
              <a:spcPct val="35000"/>
            </a:spcAft>
            <a:buNone/>
          </a:pPr>
          <a:r>
            <a:rPr lang="da-DK" sz="1400" kern="1200"/>
            <a:t>Monitorering af miljøstatus og biodiversitet gennem nyttiggørelse af værktøjer og smarte løsninger (herunder droner og </a:t>
          </a:r>
          <a:r>
            <a:rPr lang="da-DK" sz="1400" kern="1200" err="1"/>
            <a:t>eDNA</a:t>
          </a:r>
          <a:r>
            <a:rPr lang="da-DK" sz="1400" kern="1200"/>
            <a:t>).</a:t>
          </a:r>
          <a:endParaRPr lang="da-DK" sz="1400" kern="1200" noProof="0"/>
        </a:p>
      </dsp:txBody>
      <dsp:txXfrm>
        <a:off x="720414" y="2635511"/>
        <a:ext cx="5051668" cy="701375"/>
      </dsp:txXfrm>
    </dsp:sp>
    <dsp:sp modelId="{3877B6B4-F1D7-44BB-B16E-42C3EB188374}">
      <dsp:nvSpPr>
        <dsp:cNvPr id="0" name=""/>
        <dsp:cNvSpPr/>
      </dsp:nvSpPr>
      <dsp:spPr>
        <a:xfrm>
          <a:off x="0" y="3512230"/>
          <a:ext cx="5815355" cy="623444"/>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D7796668-AC21-4F3A-A906-DCCFB2DBD622}">
      <dsp:nvSpPr>
        <dsp:cNvPr id="0" name=""/>
        <dsp:cNvSpPr/>
      </dsp:nvSpPr>
      <dsp:spPr>
        <a:xfrm>
          <a:off x="188592" y="3652505"/>
          <a:ext cx="343229" cy="342894"/>
        </a:xfrm>
        <a:prstGeom prst="rect">
          <a:avLst/>
        </a:prstGeom>
        <a:blipFill>
          <a:blip xmlns:r="http://schemas.openxmlformats.org/officeDocument/2006/relationships" r:embed="rId9">
            <a:extLst>
              <a:ext uri="{96DAC541-7B7A-43D3-8B79-37D633B846F1}">
                <asvg:svgBlip xmlns:asvg="http://schemas.microsoft.com/office/drawing/2016/SVG/main" r:embed="rId10"/>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1A285899-A0EB-43AB-B1D6-E8F4D362FB33}">
      <dsp:nvSpPr>
        <dsp:cNvPr id="0" name=""/>
        <dsp:cNvSpPr/>
      </dsp:nvSpPr>
      <dsp:spPr>
        <a:xfrm>
          <a:off x="720414" y="3512230"/>
          <a:ext cx="5051668" cy="7013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4229" tIns="74229" rIns="74229" bIns="74229" numCol="1" spcCol="1270" anchor="ctr" anchorCtr="0">
          <a:noAutofit/>
        </a:bodyPr>
        <a:lstStyle/>
        <a:p>
          <a:pPr marL="0" lvl="0" indent="0" algn="l" defTabSz="622300">
            <a:lnSpc>
              <a:spcPct val="100000"/>
            </a:lnSpc>
            <a:spcBef>
              <a:spcPct val="0"/>
            </a:spcBef>
            <a:spcAft>
              <a:spcPct val="35000"/>
            </a:spcAft>
            <a:buNone/>
          </a:pPr>
          <a:r>
            <a:rPr lang="da-DK" sz="1400" kern="1200"/>
            <a:t>Udnyttelse af mikrober til sikring af et godt miljø og rent drikkevand, bæredygtig udvikling og genbrug af ressourcer, samt sundhed for dyr og mennesker.</a:t>
          </a:r>
        </a:p>
      </dsp:txBody>
      <dsp:txXfrm>
        <a:off x="720414" y="3512230"/>
        <a:ext cx="5051668" cy="70137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B4614B-D4AA-4C82-9F56-E0D21CA005FE}">
      <dsp:nvSpPr>
        <dsp:cNvPr id="0" name=""/>
        <dsp:cNvSpPr/>
      </dsp:nvSpPr>
      <dsp:spPr>
        <a:xfrm>
          <a:off x="0" y="1364"/>
          <a:ext cx="5815355" cy="58154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5F3EF3A7-ABA3-442D-8520-2219FA742BF3}">
      <dsp:nvSpPr>
        <dsp:cNvPr id="0" name=""/>
        <dsp:cNvSpPr/>
      </dsp:nvSpPr>
      <dsp:spPr>
        <a:xfrm>
          <a:off x="175918" y="132213"/>
          <a:ext cx="319851" cy="319851"/>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CBEB5C41-4B6E-4048-AEBC-D56C20DD4A12}">
      <dsp:nvSpPr>
        <dsp:cNvPr id="0" name=""/>
        <dsp:cNvSpPr/>
      </dsp:nvSpPr>
      <dsp:spPr>
        <a:xfrm>
          <a:off x="671688" y="1364"/>
          <a:ext cx="5143666" cy="581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1547" tIns="61547" rIns="61547" bIns="61547" numCol="1" spcCol="1270" anchor="ctr" anchorCtr="0">
          <a:noAutofit/>
        </a:bodyPr>
        <a:lstStyle/>
        <a:p>
          <a:pPr marL="0" lvl="0" indent="0" algn="l" defTabSz="622300">
            <a:lnSpc>
              <a:spcPct val="100000"/>
            </a:lnSpc>
            <a:spcBef>
              <a:spcPct val="0"/>
            </a:spcBef>
            <a:spcAft>
              <a:spcPct val="35000"/>
            </a:spcAft>
            <a:buNone/>
          </a:pPr>
          <a:r>
            <a:rPr lang="da-DK" sz="1400" kern="1200" dirty="0"/>
            <a:t>Alternative proteinkilder såsom plante og insekt-baserede fødevarer og foder og havbaseret akvakultur.</a:t>
          </a:r>
          <a:endParaRPr lang="da-DK" sz="1400" kern="1200" noProof="0" dirty="0"/>
        </a:p>
      </dsp:txBody>
      <dsp:txXfrm>
        <a:off x="671688" y="1364"/>
        <a:ext cx="5143666" cy="581548"/>
      </dsp:txXfrm>
    </dsp:sp>
    <dsp:sp modelId="{C7C6FD6C-C567-4B58-A3BB-5C30CDD52E17}">
      <dsp:nvSpPr>
        <dsp:cNvPr id="0" name=""/>
        <dsp:cNvSpPr/>
      </dsp:nvSpPr>
      <dsp:spPr>
        <a:xfrm>
          <a:off x="0" y="728300"/>
          <a:ext cx="5815355" cy="58154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3162D89A-4B7D-4EF5-A740-6F9940172C62}">
      <dsp:nvSpPr>
        <dsp:cNvPr id="0" name=""/>
        <dsp:cNvSpPr/>
      </dsp:nvSpPr>
      <dsp:spPr>
        <a:xfrm>
          <a:off x="175918" y="859149"/>
          <a:ext cx="319851" cy="319851"/>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2452BFED-0553-4E12-89F6-20F298CECE79}">
      <dsp:nvSpPr>
        <dsp:cNvPr id="0" name=""/>
        <dsp:cNvSpPr/>
      </dsp:nvSpPr>
      <dsp:spPr>
        <a:xfrm>
          <a:off x="671688" y="728300"/>
          <a:ext cx="5143666" cy="581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1547" tIns="61547" rIns="61547" bIns="61547" numCol="1" spcCol="1270" anchor="ctr" anchorCtr="0">
          <a:noAutofit/>
        </a:bodyPr>
        <a:lstStyle/>
        <a:p>
          <a:pPr marL="0" lvl="0" indent="0" algn="l" defTabSz="622300">
            <a:lnSpc>
              <a:spcPct val="100000"/>
            </a:lnSpc>
            <a:spcBef>
              <a:spcPct val="0"/>
            </a:spcBef>
            <a:spcAft>
              <a:spcPct val="35000"/>
            </a:spcAft>
            <a:buNone/>
          </a:pPr>
          <a:r>
            <a:rPr lang="da-DK" sz="1400" kern="1200"/>
            <a:t>Grøn bioraffinering til bæredygtig produktion af foder og fødevareprotein, energi og gødning.</a:t>
          </a:r>
          <a:endParaRPr lang="da-DK" sz="1400" kern="1200" noProof="0"/>
        </a:p>
      </dsp:txBody>
      <dsp:txXfrm>
        <a:off x="671688" y="728300"/>
        <a:ext cx="5143666" cy="581548"/>
      </dsp:txXfrm>
    </dsp:sp>
    <dsp:sp modelId="{B5C2E581-DFC2-4D73-9CBD-5BDA9AF895C3}">
      <dsp:nvSpPr>
        <dsp:cNvPr id="0" name=""/>
        <dsp:cNvSpPr/>
      </dsp:nvSpPr>
      <dsp:spPr>
        <a:xfrm>
          <a:off x="0" y="1449822"/>
          <a:ext cx="5815355" cy="58154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0AF41D8E-304D-4794-B306-B352DD21405A}">
      <dsp:nvSpPr>
        <dsp:cNvPr id="0" name=""/>
        <dsp:cNvSpPr/>
      </dsp:nvSpPr>
      <dsp:spPr>
        <a:xfrm>
          <a:off x="175918" y="1586085"/>
          <a:ext cx="319851" cy="319851"/>
        </a:xfrm>
        <a:prstGeom prst="rect">
          <a:avLst/>
        </a:prstGeom>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7B13C266-7A43-4623-9A73-DACBCE5B391A}">
      <dsp:nvSpPr>
        <dsp:cNvPr id="0" name=""/>
        <dsp:cNvSpPr/>
      </dsp:nvSpPr>
      <dsp:spPr>
        <a:xfrm>
          <a:off x="671688" y="1455236"/>
          <a:ext cx="5143666" cy="581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1547" tIns="61547" rIns="61547" bIns="61547" numCol="1" spcCol="1270" anchor="ctr" anchorCtr="0">
          <a:noAutofit/>
        </a:bodyPr>
        <a:lstStyle/>
        <a:p>
          <a:pPr marL="0" lvl="0" indent="0" algn="l" defTabSz="622300">
            <a:lnSpc>
              <a:spcPct val="100000"/>
            </a:lnSpc>
            <a:spcBef>
              <a:spcPct val="0"/>
            </a:spcBef>
            <a:spcAft>
              <a:spcPct val="35000"/>
            </a:spcAft>
            <a:buNone/>
          </a:pPr>
          <a:r>
            <a:rPr lang="da-DK" sz="1400" kern="1200" err="1"/>
            <a:t>Genombaseret</a:t>
          </a:r>
          <a:r>
            <a:rPr lang="da-DK" sz="1400" kern="1200"/>
            <a:t> avl/forædling vha. molekylære teknikker, modellering og prædiktive algoritmer.</a:t>
          </a:r>
          <a:endParaRPr lang="en-US" sz="1400" kern="1200"/>
        </a:p>
      </dsp:txBody>
      <dsp:txXfrm>
        <a:off x="671688" y="1455236"/>
        <a:ext cx="5143666" cy="581548"/>
      </dsp:txXfrm>
    </dsp:sp>
    <dsp:sp modelId="{941B5402-40B0-416B-9DF1-62884B2374ED}">
      <dsp:nvSpPr>
        <dsp:cNvPr id="0" name=""/>
        <dsp:cNvSpPr/>
      </dsp:nvSpPr>
      <dsp:spPr>
        <a:xfrm>
          <a:off x="0" y="2183318"/>
          <a:ext cx="5815355" cy="58154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70621C5C-9F05-4D2D-8185-2783A84BC977}">
      <dsp:nvSpPr>
        <dsp:cNvPr id="0" name=""/>
        <dsp:cNvSpPr/>
      </dsp:nvSpPr>
      <dsp:spPr>
        <a:xfrm>
          <a:off x="175918" y="2313021"/>
          <a:ext cx="319851" cy="319851"/>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DFE651D3-4814-432C-930D-8D8DFFBA7592}">
      <dsp:nvSpPr>
        <dsp:cNvPr id="0" name=""/>
        <dsp:cNvSpPr/>
      </dsp:nvSpPr>
      <dsp:spPr>
        <a:xfrm>
          <a:off x="671688" y="2182173"/>
          <a:ext cx="5143666" cy="581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1547" tIns="61547" rIns="61547" bIns="61547" numCol="1" spcCol="1270" anchor="ctr" anchorCtr="0">
          <a:noAutofit/>
        </a:bodyPr>
        <a:lstStyle/>
        <a:p>
          <a:pPr marL="0" lvl="0" indent="0" algn="l" defTabSz="622300">
            <a:lnSpc>
              <a:spcPct val="100000"/>
            </a:lnSpc>
            <a:spcBef>
              <a:spcPct val="0"/>
            </a:spcBef>
            <a:spcAft>
              <a:spcPct val="35000"/>
            </a:spcAft>
            <a:buNone/>
          </a:pPr>
          <a:r>
            <a:rPr lang="da-DK" sz="1400" kern="1200"/>
            <a:t>Bæredygtige alternativer til pesticider – herunder brug af </a:t>
          </a:r>
          <a:r>
            <a:rPr lang="da-DK" sz="1400" kern="1200" err="1"/>
            <a:t>endosymbionter</a:t>
          </a:r>
          <a:r>
            <a:rPr lang="da-DK" sz="1400" kern="1200"/>
            <a:t> til bekæmpelse af skadedyr.</a:t>
          </a:r>
          <a:endParaRPr lang="da-DK" sz="1400" kern="1200" noProof="0"/>
        </a:p>
      </dsp:txBody>
      <dsp:txXfrm>
        <a:off x="671688" y="2182173"/>
        <a:ext cx="5143666" cy="581548"/>
      </dsp:txXfrm>
    </dsp:sp>
    <dsp:sp modelId="{3877B6B4-F1D7-44BB-B16E-42C3EB188374}">
      <dsp:nvSpPr>
        <dsp:cNvPr id="0" name=""/>
        <dsp:cNvSpPr/>
      </dsp:nvSpPr>
      <dsp:spPr>
        <a:xfrm>
          <a:off x="0" y="2909109"/>
          <a:ext cx="5815355" cy="58154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D7796668-AC21-4F3A-A906-DCCFB2DBD622}">
      <dsp:nvSpPr>
        <dsp:cNvPr id="0" name=""/>
        <dsp:cNvSpPr/>
      </dsp:nvSpPr>
      <dsp:spPr>
        <a:xfrm>
          <a:off x="175918" y="3039957"/>
          <a:ext cx="319851" cy="319851"/>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1A285899-A0EB-43AB-B1D6-E8F4D362FB33}">
      <dsp:nvSpPr>
        <dsp:cNvPr id="0" name=""/>
        <dsp:cNvSpPr/>
      </dsp:nvSpPr>
      <dsp:spPr>
        <a:xfrm>
          <a:off x="671688" y="2909109"/>
          <a:ext cx="5143666" cy="581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1547" tIns="61547" rIns="61547" bIns="61547" numCol="1" spcCol="1270" anchor="ctr" anchorCtr="0">
          <a:noAutofit/>
        </a:bodyPr>
        <a:lstStyle/>
        <a:p>
          <a:pPr marL="0" lvl="0" indent="0" algn="l" defTabSz="622300">
            <a:lnSpc>
              <a:spcPct val="100000"/>
            </a:lnSpc>
            <a:spcBef>
              <a:spcPct val="0"/>
            </a:spcBef>
            <a:spcAft>
              <a:spcPct val="35000"/>
            </a:spcAft>
            <a:buNone/>
          </a:pPr>
          <a:r>
            <a:rPr lang="da-DK" sz="1400" kern="1200"/>
            <a:t>Nye DNA-baserede metoder til identifikation og sporing af sygdomsfremkaldende organismer.</a:t>
          </a:r>
        </a:p>
      </dsp:txBody>
      <dsp:txXfrm>
        <a:off x="671688" y="2909109"/>
        <a:ext cx="5143666" cy="581548"/>
      </dsp:txXfrm>
    </dsp:sp>
    <dsp:sp modelId="{5C972DB5-2528-470B-BE5D-EB094DD4550C}">
      <dsp:nvSpPr>
        <dsp:cNvPr id="0" name=""/>
        <dsp:cNvSpPr/>
      </dsp:nvSpPr>
      <dsp:spPr>
        <a:xfrm>
          <a:off x="0" y="3636045"/>
          <a:ext cx="5815355" cy="58154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76FBFC1E-04FF-4134-81F3-D9CC4592FA73}">
      <dsp:nvSpPr>
        <dsp:cNvPr id="0" name=""/>
        <dsp:cNvSpPr/>
      </dsp:nvSpPr>
      <dsp:spPr>
        <a:xfrm>
          <a:off x="175918" y="3766893"/>
          <a:ext cx="319851" cy="319851"/>
        </a:xfrm>
        <a:prstGeom prst="rect">
          <a:avLst/>
        </a:prstGeom>
        <a:blipFill>
          <a:blip xmlns:r="http://schemas.openxmlformats.org/officeDocument/2006/relationships" r:embed="rId11">
            <a:extLst>
              <a:ext uri="{96DAC541-7B7A-43D3-8B79-37D633B846F1}">
                <asvg:svgBlip xmlns:asvg="http://schemas.microsoft.com/office/drawing/2016/SVG/main" r:embed="rId12"/>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F0BBCDAD-17FB-486E-B571-0530B0B3432B}">
      <dsp:nvSpPr>
        <dsp:cNvPr id="0" name=""/>
        <dsp:cNvSpPr/>
      </dsp:nvSpPr>
      <dsp:spPr>
        <a:xfrm>
          <a:off x="671688" y="3636045"/>
          <a:ext cx="5143666" cy="581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1547" tIns="61547" rIns="61547" bIns="61547" numCol="1" spcCol="1270" anchor="ctr" anchorCtr="0">
          <a:noAutofit/>
        </a:bodyPr>
        <a:lstStyle/>
        <a:p>
          <a:pPr marL="0" lvl="0" indent="0" algn="l" defTabSz="622300">
            <a:lnSpc>
              <a:spcPct val="100000"/>
            </a:lnSpc>
            <a:spcBef>
              <a:spcPct val="0"/>
            </a:spcBef>
            <a:spcAft>
              <a:spcPct val="35000"/>
            </a:spcAft>
            <a:buNone/>
          </a:pPr>
          <a:r>
            <a:rPr lang="da-DK" sz="1400" kern="1200"/>
            <a:t>Teknologi til jordbrug, stalde og fødevareproduktion med fokus på bæredygtighed, dyrevelfærd, autonomi, effektivitet mv.</a:t>
          </a:r>
        </a:p>
      </dsp:txBody>
      <dsp:txXfrm>
        <a:off x="671688" y="3636045"/>
        <a:ext cx="5143666" cy="581548"/>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B4614B-D4AA-4C82-9F56-E0D21CA005FE}">
      <dsp:nvSpPr>
        <dsp:cNvPr id="0" name=""/>
        <dsp:cNvSpPr/>
      </dsp:nvSpPr>
      <dsp:spPr>
        <a:xfrm>
          <a:off x="0" y="166947"/>
          <a:ext cx="5815355" cy="799185"/>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5F3EF3A7-ABA3-442D-8520-2219FA742BF3}">
      <dsp:nvSpPr>
        <dsp:cNvPr id="0" name=""/>
        <dsp:cNvSpPr/>
      </dsp:nvSpPr>
      <dsp:spPr>
        <a:xfrm>
          <a:off x="241753" y="346764"/>
          <a:ext cx="439552" cy="439552"/>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CBEB5C41-4B6E-4048-AEBC-D56C20DD4A12}">
      <dsp:nvSpPr>
        <dsp:cNvPr id="0" name=""/>
        <dsp:cNvSpPr/>
      </dsp:nvSpPr>
      <dsp:spPr>
        <a:xfrm>
          <a:off x="923059" y="135023"/>
          <a:ext cx="4864394" cy="8294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1023" tIns="81023" rIns="81023" bIns="81023" numCol="1" spcCol="1270" anchor="ctr" anchorCtr="0">
          <a:noAutofit/>
        </a:bodyPr>
        <a:lstStyle/>
        <a:p>
          <a:pPr marL="0" lvl="0" indent="0" algn="l" defTabSz="622300">
            <a:lnSpc>
              <a:spcPct val="100000"/>
            </a:lnSpc>
            <a:spcBef>
              <a:spcPct val="0"/>
            </a:spcBef>
            <a:spcAft>
              <a:spcPct val="35000"/>
            </a:spcAft>
            <a:buNone/>
          </a:pPr>
          <a:r>
            <a:rPr lang="da-DK" sz="1400" kern="1200" dirty="0"/>
            <a:t>Smart produktion med anvendelse af droner, robotter, </a:t>
          </a:r>
          <a:r>
            <a:rPr lang="da-DK" sz="1400" kern="1200" dirty="0" err="1"/>
            <a:t>exoskeletter</a:t>
          </a:r>
          <a:r>
            <a:rPr lang="da-DK" sz="1400" kern="1200" dirty="0"/>
            <a:t> mv</a:t>
          </a:r>
          <a:endParaRPr lang="da-DK" sz="1400" kern="1200" noProof="0" dirty="0"/>
        </a:p>
      </dsp:txBody>
      <dsp:txXfrm>
        <a:off x="923059" y="135023"/>
        <a:ext cx="4864394" cy="829425"/>
      </dsp:txXfrm>
    </dsp:sp>
    <dsp:sp modelId="{B5C2E581-DFC2-4D73-9CBD-5BDA9AF895C3}">
      <dsp:nvSpPr>
        <dsp:cNvPr id="0" name=""/>
        <dsp:cNvSpPr/>
      </dsp:nvSpPr>
      <dsp:spPr>
        <a:xfrm>
          <a:off x="0" y="1170964"/>
          <a:ext cx="5815355" cy="799185"/>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0AF41D8E-304D-4794-B306-B352DD21405A}">
      <dsp:nvSpPr>
        <dsp:cNvPr id="0" name=""/>
        <dsp:cNvSpPr/>
      </dsp:nvSpPr>
      <dsp:spPr>
        <a:xfrm>
          <a:off x="241753" y="1358221"/>
          <a:ext cx="439552" cy="439552"/>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7B13C266-7A43-4623-9A73-DACBCE5B391A}">
      <dsp:nvSpPr>
        <dsp:cNvPr id="0" name=""/>
        <dsp:cNvSpPr/>
      </dsp:nvSpPr>
      <dsp:spPr>
        <a:xfrm>
          <a:off x="923059" y="1211225"/>
          <a:ext cx="4864394" cy="6410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4786" tIns="74786" rIns="74786" bIns="74786" numCol="1" spcCol="1270" anchor="ctr" anchorCtr="0">
          <a:noAutofit/>
        </a:bodyPr>
        <a:lstStyle/>
        <a:p>
          <a:pPr marL="0" lvl="0" indent="0" algn="l" defTabSz="622300">
            <a:lnSpc>
              <a:spcPct val="100000"/>
            </a:lnSpc>
            <a:spcBef>
              <a:spcPct val="0"/>
            </a:spcBef>
            <a:spcAft>
              <a:spcPct val="35000"/>
            </a:spcAft>
            <a:buNone/>
          </a:pPr>
          <a:r>
            <a:rPr lang="da-DK" sz="1400" kern="1200" dirty="0"/>
            <a:t>Bæredygtig processer, materialer og konstruktion til reduktion af det miljømæssige aftryk fra produktion og forsyningskæden.</a:t>
          </a:r>
          <a:endParaRPr lang="en-US" sz="1400" kern="1200" dirty="0"/>
        </a:p>
      </dsp:txBody>
      <dsp:txXfrm>
        <a:off x="923059" y="1211225"/>
        <a:ext cx="4864394" cy="641002"/>
      </dsp:txXfrm>
    </dsp:sp>
    <dsp:sp modelId="{941B5402-40B0-416B-9DF1-62884B2374ED}">
      <dsp:nvSpPr>
        <dsp:cNvPr id="0" name=""/>
        <dsp:cNvSpPr/>
      </dsp:nvSpPr>
      <dsp:spPr>
        <a:xfrm>
          <a:off x="0" y="2191436"/>
          <a:ext cx="5815355" cy="799185"/>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70621C5C-9F05-4D2D-8185-2783A84BC977}">
      <dsp:nvSpPr>
        <dsp:cNvPr id="0" name=""/>
        <dsp:cNvSpPr/>
      </dsp:nvSpPr>
      <dsp:spPr>
        <a:xfrm>
          <a:off x="241753" y="2369679"/>
          <a:ext cx="439552" cy="439552"/>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DFE651D3-4814-432C-930D-8D8DFFBA7592}">
      <dsp:nvSpPr>
        <dsp:cNvPr id="0" name=""/>
        <dsp:cNvSpPr/>
      </dsp:nvSpPr>
      <dsp:spPr>
        <a:xfrm>
          <a:off x="923059" y="2189862"/>
          <a:ext cx="4864394" cy="7655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1023" tIns="81023" rIns="81023" bIns="81023" numCol="1" spcCol="1270" anchor="ctr" anchorCtr="0">
          <a:noAutofit/>
        </a:bodyPr>
        <a:lstStyle/>
        <a:p>
          <a:pPr marL="0" lvl="0" indent="0" algn="l" defTabSz="622300">
            <a:lnSpc>
              <a:spcPct val="100000"/>
            </a:lnSpc>
            <a:spcBef>
              <a:spcPct val="0"/>
            </a:spcBef>
            <a:spcAft>
              <a:spcPct val="35000"/>
            </a:spcAft>
            <a:buNone/>
          </a:pPr>
          <a:r>
            <a:rPr lang="da-DK" sz="1400" kern="1200"/>
            <a:t>Reduktion af ressourceforbrug  gennem udvikling og udnyttelse af potentialer fra smart produktion, f.eks. </a:t>
          </a:r>
          <a:r>
            <a:rPr lang="da-DK" sz="1400" kern="1200" err="1"/>
            <a:t>IoT</a:t>
          </a:r>
          <a:r>
            <a:rPr lang="da-DK" sz="1400" kern="1200"/>
            <a:t>, Big data, AI, og robotter</a:t>
          </a:r>
          <a:endParaRPr lang="da-DK" sz="1400" kern="1200" noProof="0"/>
        </a:p>
      </dsp:txBody>
      <dsp:txXfrm>
        <a:off x="923059" y="2189862"/>
        <a:ext cx="4864394" cy="765576"/>
      </dsp:txXfrm>
    </dsp:sp>
    <dsp:sp modelId="{3877B6B4-F1D7-44BB-B16E-42C3EB188374}">
      <dsp:nvSpPr>
        <dsp:cNvPr id="0" name=""/>
        <dsp:cNvSpPr/>
      </dsp:nvSpPr>
      <dsp:spPr>
        <a:xfrm>
          <a:off x="0" y="3201319"/>
          <a:ext cx="5815355" cy="1217887"/>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D7796668-AC21-4F3A-A906-DCCFB2DBD622}">
      <dsp:nvSpPr>
        <dsp:cNvPr id="0" name=""/>
        <dsp:cNvSpPr/>
      </dsp:nvSpPr>
      <dsp:spPr>
        <a:xfrm>
          <a:off x="241753" y="3590486"/>
          <a:ext cx="439552" cy="439552"/>
        </a:xfrm>
        <a:prstGeom prst="rect">
          <a:avLst/>
        </a:prstGeom>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1A285899-A0EB-43AB-B1D6-E8F4D362FB33}">
      <dsp:nvSpPr>
        <dsp:cNvPr id="0" name=""/>
        <dsp:cNvSpPr/>
      </dsp:nvSpPr>
      <dsp:spPr>
        <a:xfrm>
          <a:off x="923059" y="3410670"/>
          <a:ext cx="4864394" cy="7655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1023" tIns="81023" rIns="81023" bIns="81023" numCol="1" spcCol="1270" anchor="ctr" anchorCtr="0">
          <a:noAutofit/>
        </a:bodyPr>
        <a:lstStyle/>
        <a:p>
          <a:pPr marL="0" lvl="0" indent="0" algn="l" defTabSz="622300">
            <a:lnSpc>
              <a:spcPct val="100000"/>
            </a:lnSpc>
            <a:spcBef>
              <a:spcPct val="0"/>
            </a:spcBef>
            <a:spcAft>
              <a:spcPct val="35000"/>
            </a:spcAft>
            <a:buNone/>
          </a:pPr>
          <a:r>
            <a:rPr lang="da-DK" sz="1400" kern="1200" err="1"/>
            <a:t>Rekonfigurerbare</a:t>
          </a:r>
          <a:r>
            <a:rPr lang="da-DK" sz="1400" kern="1200"/>
            <a:t> produktionssystemer med modulopbyggede enheder og brug af AI og big data udviklet i sammenhæng med menneskelig praksis for at sikre den bæredygtige omstilling.</a:t>
          </a:r>
        </a:p>
      </dsp:txBody>
      <dsp:txXfrm>
        <a:off x="923059" y="3410670"/>
        <a:ext cx="4864394" cy="76557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B4614B-D4AA-4C82-9F56-E0D21CA005FE}">
      <dsp:nvSpPr>
        <dsp:cNvPr id="0" name=""/>
        <dsp:cNvSpPr/>
      </dsp:nvSpPr>
      <dsp:spPr>
        <a:xfrm>
          <a:off x="0" y="143550"/>
          <a:ext cx="5815355" cy="469823"/>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5F3EF3A7-ABA3-442D-8520-2219FA742BF3}">
      <dsp:nvSpPr>
        <dsp:cNvPr id="0" name=""/>
        <dsp:cNvSpPr/>
      </dsp:nvSpPr>
      <dsp:spPr>
        <a:xfrm>
          <a:off x="142121" y="249260"/>
          <a:ext cx="258402" cy="25840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CBEB5C41-4B6E-4048-AEBC-D56C20DD4A12}">
      <dsp:nvSpPr>
        <dsp:cNvPr id="0" name=""/>
        <dsp:cNvSpPr/>
      </dsp:nvSpPr>
      <dsp:spPr>
        <a:xfrm>
          <a:off x="542646" y="124649"/>
          <a:ext cx="5256012" cy="4910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7970" tIns="47970" rIns="47970" bIns="47970" numCol="1" spcCol="1270" anchor="ctr" anchorCtr="0">
          <a:noAutofit/>
        </a:bodyPr>
        <a:lstStyle/>
        <a:p>
          <a:pPr marL="0" lvl="0" indent="0" algn="l" defTabSz="622300">
            <a:lnSpc>
              <a:spcPct val="100000"/>
            </a:lnSpc>
            <a:spcBef>
              <a:spcPct val="0"/>
            </a:spcBef>
            <a:spcAft>
              <a:spcPct val="35000"/>
            </a:spcAft>
            <a:buNone/>
          </a:pPr>
          <a:r>
            <a:rPr lang="da-DK" sz="1400" kern="1200"/>
            <a:t>Genanvendelse af plastik, byggematerialer og –komponenter.</a:t>
          </a:r>
          <a:endParaRPr lang="da-DK" sz="1400" kern="1200" noProof="0"/>
        </a:p>
      </dsp:txBody>
      <dsp:txXfrm>
        <a:off x="542646" y="124649"/>
        <a:ext cx="5256012" cy="491062"/>
      </dsp:txXfrm>
    </dsp:sp>
    <dsp:sp modelId="{B5C2E581-DFC2-4D73-9CBD-5BDA9AF895C3}">
      <dsp:nvSpPr>
        <dsp:cNvPr id="0" name=""/>
        <dsp:cNvSpPr/>
      </dsp:nvSpPr>
      <dsp:spPr>
        <a:xfrm>
          <a:off x="0" y="736135"/>
          <a:ext cx="5815355" cy="469823"/>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0AF41D8E-304D-4794-B306-B352DD21405A}">
      <dsp:nvSpPr>
        <dsp:cNvPr id="0" name=""/>
        <dsp:cNvSpPr/>
      </dsp:nvSpPr>
      <dsp:spPr>
        <a:xfrm>
          <a:off x="142121" y="846219"/>
          <a:ext cx="258402" cy="258402"/>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7B13C266-7A43-4623-9A73-DACBCE5B391A}">
      <dsp:nvSpPr>
        <dsp:cNvPr id="0" name=""/>
        <dsp:cNvSpPr/>
      </dsp:nvSpPr>
      <dsp:spPr>
        <a:xfrm>
          <a:off x="542646" y="759605"/>
          <a:ext cx="5256012" cy="3729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3514" tIns="43514" rIns="43514" bIns="43514" numCol="1" spcCol="1270" anchor="ctr" anchorCtr="0">
          <a:noAutofit/>
        </a:bodyPr>
        <a:lstStyle/>
        <a:p>
          <a:pPr marL="0" lvl="0" indent="0" algn="l" defTabSz="622300">
            <a:lnSpc>
              <a:spcPct val="100000"/>
            </a:lnSpc>
            <a:spcBef>
              <a:spcPct val="0"/>
            </a:spcBef>
            <a:spcAft>
              <a:spcPct val="35000"/>
            </a:spcAft>
            <a:buNone/>
          </a:pPr>
          <a:r>
            <a:rPr lang="da-DK" sz="1400" kern="1200"/>
            <a:t>Bæredygtig udnyttelse af rest og spildprodukter.</a:t>
          </a:r>
          <a:endParaRPr lang="en-US" sz="1400" kern="1200"/>
        </a:p>
      </dsp:txBody>
      <dsp:txXfrm>
        <a:off x="542646" y="759605"/>
        <a:ext cx="5256012" cy="372964"/>
      </dsp:txXfrm>
    </dsp:sp>
    <dsp:sp modelId="{941B5402-40B0-416B-9DF1-62884B2374ED}">
      <dsp:nvSpPr>
        <dsp:cNvPr id="0" name=""/>
        <dsp:cNvSpPr/>
      </dsp:nvSpPr>
      <dsp:spPr>
        <a:xfrm>
          <a:off x="0" y="1336055"/>
          <a:ext cx="5815355" cy="469823"/>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70621C5C-9F05-4D2D-8185-2783A84BC977}">
      <dsp:nvSpPr>
        <dsp:cNvPr id="0" name=""/>
        <dsp:cNvSpPr/>
      </dsp:nvSpPr>
      <dsp:spPr>
        <a:xfrm>
          <a:off x="142121" y="1440839"/>
          <a:ext cx="258402" cy="258402"/>
        </a:xfrm>
        <a:prstGeom prst="rect">
          <a:avLst/>
        </a:prstGeom>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DFE651D3-4814-432C-930D-8D8DFFBA7592}">
      <dsp:nvSpPr>
        <dsp:cNvPr id="0" name=""/>
        <dsp:cNvSpPr/>
      </dsp:nvSpPr>
      <dsp:spPr>
        <a:xfrm>
          <a:off x="542646" y="1335129"/>
          <a:ext cx="5256012" cy="4532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7970" tIns="47970" rIns="47970" bIns="47970" numCol="1" spcCol="1270" anchor="ctr" anchorCtr="0">
          <a:noAutofit/>
        </a:bodyPr>
        <a:lstStyle/>
        <a:p>
          <a:pPr marL="0" lvl="0" indent="0" algn="l" defTabSz="622300">
            <a:lnSpc>
              <a:spcPct val="100000"/>
            </a:lnSpc>
            <a:spcBef>
              <a:spcPct val="0"/>
            </a:spcBef>
            <a:spcAft>
              <a:spcPct val="35000"/>
            </a:spcAft>
            <a:buNone/>
          </a:pPr>
          <a:r>
            <a:rPr lang="da-DK" sz="1400" kern="1200" dirty="0"/>
            <a:t>Nye bæredygtige metoder til </a:t>
          </a:r>
          <a:r>
            <a:rPr lang="da-DK" sz="1400" kern="1200" dirty="0" err="1"/>
            <a:t>circulær</a:t>
          </a:r>
          <a:r>
            <a:rPr lang="da-DK" sz="1400" kern="1200" dirty="0"/>
            <a:t> produktion som f.eks. ”</a:t>
          </a:r>
          <a:r>
            <a:rPr lang="da-DK" sz="1400" kern="1200" dirty="0" err="1"/>
            <a:t>take</a:t>
          </a:r>
          <a:r>
            <a:rPr lang="da-DK" sz="1400" kern="1200" dirty="0"/>
            <a:t>-back” and ”</a:t>
          </a:r>
          <a:r>
            <a:rPr lang="da-DK" sz="1400" kern="1200" dirty="0" err="1"/>
            <a:t>life</a:t>
          </a:r>
          <a:r>
            <a:rPr lang="da-DK" sz="1400" kern="1200" dirty="0"/>
            <a:t> </a:t>
          </a:r>
          <a:r>
            <a:rPr lang="da-DK" sz="1400" kern="1200" dirty="0" err="1"/>
            <a:t>cycle</a:t>
          </a:r>
          <a:r>
            <a:rPr lang="da-DK" sz="1400" kern="1200" dirty="0"/>
            <a:t> data”.</a:t>
          </a:r>
          <a:endParaRPr lang="da-DK" sz="1400" kern="1200" noProof="0" dirty="0"/>
        </a:p>
      </dsp:txBody>
      <dsp:txXfrm>
        <a:off x="542646" y="1335129"/>
        <a:ext cx="5256012" cy="453260"/>
      </dsp:txXfrm>
    </dsp:sp>
    <dsp:sp modelId="{3877B6B4-F1D7-44BB-B16E-42C3EB188374}">
      <dsp:nvSpPr>
        <dsp:cNvPr id="0" name=""/>
        <dsp:cNvSpPr/>
      </dsp:nvSpPr>
      <dsp:spPr>
        <a:xfrm>
          <a:off x="0" y="1929750"/>
          <a:ext cx="5815355" cy="71596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D7796668-AC21-4F3A-A906-DCCFB2DBD622}">
      <dsp:nvSpPr>
        <dsp:cNvPr id="0" name=""/>
        <dsp:cNvSpPr/>
      </dsp:nvSpPr>
      <dsp:spPr>
        <a:xfrm>
          <a:off x="142121" y="2158533"/>
          <a:ext cx="258402" cy="258402"/>
        </a:xfrm>
        <a:prstGeom prst="rect">
          <a:avLst/>
        </a:prstGeom>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1A285899-A0EB-43AB-B1D6-E8F4D362FB33}">
      <dsp:nvSpPr>
        <dsp:cNvPr id="0" name=""/>
        <dsp:cNvSpPr/>
      </dsp:nvSpPr>
      <dsp:spPr>
        <a:xfrm>
          <a:off x="542646" y="2052822"/>
          <a:ext cx="5256012" cy="4532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7970" tIns="47970" rIns="47970" bIns="47970" numCol="1" spcCol="1270" anchor="ctr" anchorCtr="0">
          <a:noAutofit/>
        </a:bodyPr>
        <a:lstStyle/>
        <a:p>
          <a:pPr marL="0" lvl="0" indent="0" algn="l" defTabSz="622300">
            <a:lnSpc>
              <a:spcPct val="100000"/>
            </a:lnSpc>
            <a:spcBef>
              <a:spcPct val="0"/>
            </a:spcBef>
            <a:spcAft>
              <a:spcPct val="35000"/>
            </a:spcAft>
            <a:buNone/>
          </a:pPr>
          <a:r>
            <a:rPr lang="da-DK" sz="1400" kern="1200"/>
            <a:t>Udvikling af processer og systemer til genindvinding af </a:t>
          </a:r>
          <a:r>
            <a:rPr lang="da-DK" sz="1400" kern="1200" err="1"/>
            <a:t>biotensider</a:t>
          </a:r>
          <a:r>
            <a:rPr lang="da-DK" sz="1400" kern="1200"/>
            <a:t> til erstatning af syntetiske </a:t>
          </a:r>
          <a:r>
            <a:rPr lang="da-DK" sz="1400" kern="1200" err="1"/>
            <a:t>tensider</a:t>
          </a:r>
          <a:r>
            <a:rPr lang="da-DK" sz="1400" kern="1200"/>
            <a:t> i foder, fødevarer, personlig til personlig pleje og rengøringsmidler.</a:t>
          </a:r>
        </a:p>
      </dsp:txBody>
      <dsp:txXfrm>
        <a:off x="542646" y="2052822"/>
        <a:ext cx="5256012" cy="453260"/>
      </dsp:txXfrm>
    </dsp:sp>
    <dsp:sp modelId="{ECB0B87A-ADD2-403F-850E-A47A0751A513}">
      <dsp:nvSpPr>
        <dsp:cNvPr id="0" name=""/>
        <dsp:cNvSpPr/>
      </dsp:nvSpPr>
      <dsp:spPr>
        <a:xfrm>
          <a:off x="0" y="2770515"/>
          <a:ext cx="5815355" cy="469823"/>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11BD52D5-6108-4785-B5DB-FC5AF7ED2E97}">
      <dsp:nvSpPr>
        <dsp:cNvPr id="0" name=""/>
        <dsp:cNvSpPr/>
      </dsp:nvSpPr>
      <dsp:spPr>
        <a:xfrm>
          <a:off x="142121" y="2876226"/>
          <a:ext cx="258402" cy="258402"/>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33F237B9-F9AF-4B2A-8DE4-10EAD750D86B}">
      <dsp:nvSpPr>
        <dsp:cNvPr id="0" name=""/>
        <dsp:cNvSpPr/>
      </dsp:nvSpPr>
      <dsp:spPr>
        <a:xfrm>
          <a:off x="542646" y="2770515"/>
          <a:ext cx="5256012" cy="4532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7970" tIns="47970" rIns="47970" bIns="47970" numCol="1" spcCol="1270" anchor="ctr" anchorCtr="0">
          <a:noAutofit/>
        </a:bodyPr>
        <a:lstStyle/>
        <a:p>
          <a:pPr marL="0" lvl="0" indent="0" algn="l" defTabSz="622300">
            <a:lnSpc>
              <a:spcPct val="100000"/>
            </a:lnSpc>
            <a:spcBef>
              <a:spcPct val="0"/>
            </a:spcBef>
            <a:spcAft>
              <a:spcPct val="35000"/>
            </a:spcAft>
            <a:buNone/>
          </a:pPr>
          <a:r>
            <a:rPr lang="da-DK" sz="1400" kern="1200" dirty="0"/>
            <a:t>Udvikling af metoder til bedre udnyttelse af spild- og restproduktioner</a:t>
          </a:r>
        </a:p>
      </dsp:txBody>
      <dsp:txXfrm>
        <a:off x="542646" y="2770515"/>
        <a:ext cx="5256012" cy="453260"/>
      </dsp:txXfrm>
    </dsp:sp>
    <dsp:sp modelId="{F31ACC39-5967-4873-9FF7-5C34ABC807B3}">
      <dsp:nvSpPr>
        <dsp:cNvPr id="0" name=""/>
        <dsp:cNvSpPr/>
      </dsp:nvSpPr>
      <dsp:spPr>
        <a:xfrm>
          <a:off x="0" y="3365136"/>
          <a:ext cx="5815355" cy="469823"/>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13B4276B-AC64-4904-92B6-1EAC36BF431C}">
      <dsp:nvSpPr>
        <dsp:cNvPr id="0" name=""/>
        <dsp:cNvSpPr/>
      </dsp:nvSpPr>
      <dsp:spPr>
        <a:xfrm>
          <a:off x="142121" y="3470846"/>
          <a:ext cx="258402" cy="25840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7E17578D-DDE1-4183-B78A-82CC0228B8DE}">
      <dsp:nvSpPr>
        <dsp:cNvPr id="0" name=""/>
        <dsp:cNvSpPr/>
      </dsp:nvSpPr>
      <dsp:spPr>
        <a:xfrm>
          <a:off x="542646" y="3365136"/>
          <a:ext cx="5256012" cy="4532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7970" tIns="47970" rIns="47970" bIns="47970" numCol="1" spcCol="1270" anchor="ctr" anchorCtr="0">
          <a:noAutofit/>
        </a:bodyPr>
        <a:lstStyle/>
        <a:p>
          <a:pPr marL="0" lvl="0" indent="0" algn="l" defTabSz="622300">
            <a:lnSpc>
              <a:spcPct val="100000"/>
            </a:lnSpc>
            <a:spcBef>
              <a:spcPct val="0"/>
            </a:spcBef>
            <a:spcAft>
              <a:spcPct val="35000"/>
            </a:spcAft>
            <a:buNone/>
          </a:pPr>
          <a:r>
            <a:rPr lang="da-DK" sz="1400" kern="1200" dirty="0"/>
            <a:t>Bæredygtige materialer designet til genbrug.</a:t>
          </a:r>
        </a:p>
      </dsp:txBody>
      <dsp:txXfrm>
        <a:off x="542646" y="3365136"/>
        <a:ext cx="5256012" cy="453260"/>
      </dsp:txXfrm>
    </dsp:sp>
    <dsp:sp modelId="{2E4F4900-BE59-4AB9-800F-D91F2D586AE8}">
      <dsp:nvSpPr>
        <dsp:cNvPr id="0" name=""/>
        <dsp:cNvSpPr/>
      </dsp:nvSpPr>
      <dsp:spPr>
        <a:xfrm>
          <a:off x="0" y="3959756"/>
          <a:ext cx="5815355" cy="469823"/>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E566CE2C-BFB9-4A29-BDFE-D494AE948D03}">
      <dsp:nvSpPr>
        <dsp:cNvPr id="0" name=""/>
        <dsp:cNvSpPr/>
      </dsp:nvSpPr>
      <dsp:spPr>
        <a:xfrm>
          <a:off x="142121" y="4065467"/>
          <a:ext cx="258402" cy="258402"/>
        </a:xfrm>
        <a:prstGeom prst="rect">
          <a:avLst/>
        </a:prstGeom>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572FA0EE-CB5D-4E93-A12C-801416DD800A}">
      <dsp:nvSpPr>
        <dsp:cNvPr id="0" name=""/>
        <dsp:cNvSpPr/>
      </dsp:nvSpPr>
      <dsp:spPr>
        <a:xfrm>
          <a:off x="542646" y="3959756"/>
          <a:ext cx="5256012" cy="4532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7970" tIns="47970" rIns="47970" bIns="47970" numCol="1" spcCol="1270" anchor="ctr" anchorCtr="0">
          <a:noAutofit/>
        </a:bodyPr>
        <a:lstStyle/>
        <a:p>
          <a:pPr marL="0" lvl="0" indent="0" algn="l" defTabSz="622300">
            <a:lnSpc>
              <a:spcPct val="100000"/>
            </a:lnSpc>
            <a:spcBef>
              <a:spcPct val="0"/>
            </a:spcBef>
            <a:spcAft>
              <a:spcPct val="35000"/>
            </a:spcAft>
            <a:buNone/>
          </a:pPr>
          <a:r>
            <a:rPr lang="da-DK" sz="1400" kern="1200" dirty="0"/>
            <a:t>Genanvendelse og </a:t>
          </a:r>
          <a:r>
            <a:rPr lang="da-DK" sz="1400" kern="1200" dirty="0" err="1"/>
            <a:t>rekvalificering</a:t>
          </a:r>
          <a:r>
            <a:rPr lang="da-DK" sz="1400" kern="1200" dirty="0"/>
            <a:t> af potentialet for end-of-life-produkter</a:t>
          </a:r>
        </a:p>
      </dsp:txBody>
      <dsp:txXfrm>
        <a:off x="542646" y="3959756"/>
        <a:ext cx="5256012" cy="45326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B4614B-D4AA-4C82-9F56-E0D21CA005FE}">
      <dsp:nvSpPr>
        <dsp:cNvPr id="0" name=""/>
        <dsp:cNvSpPr/>
      </dsp:nvSpPr>
      <dsp:spPr>
        <a:xfrm>
          <a:off x="0" y="367060"/>
          <a:ext cx="5815355" cy="67926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5F3EF3A7-ABA3-442D-8520-2219FA742BF3}">
      <dsp:nvSpPr>
        <dsp:cNvPr id="0" name=""/>
        <dsp:cNvSpPr/>
      </dsp:nvSpPr>
      <dsp:spPr>
        <a:xfrm>
          <a:off x="205478" y="519896"/>
          <a:ext cx="373962" cy="373597"/>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CBEB5C41-4B6E-4048-AEBC-D56C20DD4A12}">
      <dsp:nvSpPr>
        <dsp:cNvPr id="0" name=""/>
        <dsp:cNvSpPr/>
      </dsp:nvSpPr>
      <dsp:spPr>
        <a:xfrm>
          <a:off x="784920" y="334942"/>
          <a:ext cx="4936542" cy="83444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1514" tIns="81514" rIns="81514" bIns="81514" numCol="1" spcCol="1270" anchor="ctr" anchorCtr="0">
          <a:noAutofit/>
        </a:bodyPr>
        <a:lstStyle/>
        <a:p>
          <a:pPr marL="0" lvl="0" indent="0" algn="l" defTabSz="622300">
            <a:lnSpc>
              <a:spcPct val="100000"/>
            </a:lnSpc>
            <a:spcBef>
              <a:spcPct val="0"/>
            </a:spcBef>
            <a:spcAft>
              <a:spcPct val="35000"/>
            </a:spcAft>
            <a:buNone/>
          </a:pPr>
          <a:r>
            <a:rPr lang="da-DK" sz="1400" kern="1200"/>
            <a:t>Udnyttelse af fremtidens voksende informationsunivers (big data) til udvikling af ny diagnostisk behandling.</a:t>
          </a:r>
          <a:endParaRPr lang="da-DK" sz="1400" kern="1200" noProof="0"/>
        </a:p>
      </dsp:txBody>
      <dsp:txXfrm>
        <a:off x="784920" y="334942"/>
        <a:ext cx="4936542" cy="834449"/>
      </dsp:txXfrm>
    </dsp:sp>
    <dsp:sp modelId="{B5C2E581-DFC2-4D73-9CBD-5BDA9AF895C3}">
      <dsp:nvSpPr>
        <dsp:cNvPr id="0" name=""/>
        <dsp:cNvSpPr/>
      </dsp:nvSpPr>
      <dsp:spPr>
        <a:xfrm>
          <a:off x="0" y="1375339"/>
          <a:ext cx="5815355" cy="67926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0AF41D8E-304D-4794-B306-B352DD21405A}">
      <dsp:nvSpPr>
        <dsp:cNvPr id="0" name=""/>
        <dsp:cNvSpPr/>
      </dsp:nvSpPr>
      <dsp:spPr>
        <a:xfrm>
          <a:off x="205478" y="1534499"/>
          <a:ext cx="373962" cy="373597"/>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7B13C266-7A43-4623-9A73-DACBCE5B391A}">
      <dsp:nvSpPr>
        <dsp:cNvPr id="0" name=""/>
        <dsp:cNvSpPr/>
      </dsp:nvSpPr>
      <dsp:spPr>
        <a:xfrm>
          <a:off x="784920" y="1414113"/>
          <a:ext cx="4936542" cy="63376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3942" tIns="73942" rIns="73942" bIns="73942" numCol="1" spcCol="1270" anchor="ctr" anchorCtr="0">
          <a:noAutofit/>
        </a:bodyPr>
        <a:lstStyle/>
        <a:p>
          <a:pPr marL="0" lvl="0" indent="0" algn="l" defTabSz="622300">
            <a:lnSpc>
              <a:spcPct val="100000"/>
            </a:lnSpc>
            <a:spcBef>
              <a:spcPct val="0"/>
            </a:spcBef>
            <a:spcAft>
              <a:spcPct val="35000"/>
            </a:spcAft>
            <a:buNone/>
          </a:pPr>
          <a:r>
            <a:rPr lang="da-DK" sz="1400" kern="1200"/>
            <a:t>Nye metoder samt dyre- og plantemodeller til bestemmelse af genotype – fænotype sammenhæng mv.</a:t>
          </a:r>
          <a:endParaRPr lang="en-US" sz="1400" kern="1200"/>
        </a:p>
      </dsp:txBody>
      <dsp:txXfrm>
        <a:off x="784920" y="1414113"/>
        <a:ext cx="4936542" cy="633769"/>
      </dsp:txXfrm>
    </dsp:sp>
    <dsp:sp modelId="{941B5402-40B0-416B-9DF1-62884B2374ED}">
      <dsp:nvSpPr>
        <dsp:cNvPr id="0" name=""/>
        <dsp:cNvSpPr/>
      </dsp:nvSpPr>
      <dsp:spPr>
        <a:xfrm>
          <a:off x="0" y="2274541"/>
          <a:ext cx="5815355" cy="679268"/>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70621C5C-9F05-4D2D-8185-2783A84BC977}">
      <dsp:nvSpPr>
        <dsp:cNvPr id="0" name=""/>
        <dsp:cNvSpPr/>
      </dsp:nvSpPr>
      <dsp:spPr>
        <a:xfrm>
          <a:off x="205478" y="2426038"/>
          <a:ext cx="373962" cy="373597"/>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DFE651D3-4814-432C-930D-8D8DFFBA7592}">
      <dsp:nvSpPr>
        <dsp:cNvPr id="0" name=""/>
        <dsp:cNvSpPr/>
      </dsp:nvSpPr>
      <dsp:spPr>
        <a:xfrm>
          <a:off x="784920" y="2273203"/>
          <a:ext cx="4936542" cy="6986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3942" tIns="73942" rIns="73942" bIns="73942" numCol="1" spcCol="1270" anchor="ctr" anchorCtr="0">
          <a:noAutofit/>
        </a:bodyPr>
        <a:lstStyle/>
        <a:p>
          <a:pPr marL="0" lvl="0" indent="0" algn="l" defTabSz="622300">
            <a:lnSpc>
              <a:spcPct val="100000"/>
            </a:lnSpc>
            <a:spcBef>
              <a:spcPct val="0"/>
            </a:spcBef>
            <a:spcAft>
              <a:spcPct val="35000"/>
            </a:spcAft>
            <a:buNone/>
          </a:pPr>
          <a:r>
            <a:rPr lang="da-DK" sz="1400" kern="1200" dirty="0"/>
            <a:t>AI-baseret kobling mellem genetik, proteinstruktur og funktion.</a:t>
          </a:r>
          <a:endParaRPr lang="da-DK" sz="1400" kern="1200" noProof="0" dirty="0"/>
        </a:p>
      </dsp:txBody>
      <dsp:txXfrm>
        <a:off x="784920" y="2273203"/>
        <a:ext cx="4936542" cy="698668"/>
      </dsp:txXfrm>
    </dsp:sp>
    <dsp:sp modelId="{3877B6B4-F1D7-44BB-B16E-42C3EB188374}">
      <dsp:nvSpPr>
        <dsp:cNvPr id="0" name=""/>
        <dsp:cNvSpPr/>
      </dsp:nvSpPr>
      <dsp:spPr>
        <a:xfrm>
          <a:off x="0" y="3184143"/>
          <a:ext cx="5815355" cy="1035143"/>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D7796668-AC21-4F3A-A906-DCCFB2DBD622}">
      <dsp:nvSpPr>
        <dsp:cNvPr id="0" name=""/>
        <dsp:cNvSpPr/>
      </dsp:nvSpPr>
      <dsp:spPr>
        <a:xfrm>
          <a:off x="205478" y="3514916"/>
          <a:ext cx="373962" cy="373597"/>
        </a:xfrm>
        <a:prstGeom prst="rect">
          <a:avLst/>
        </a:prstGeom>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a:ln>
          <a:noFill/>
        </a:ln>
        <a:effectLst/>
      </dsp:spPr>
      <dsp:style>
        <a:lnRef idx="0">
          <a:scrgbClr r="0" g="0" b="0"/>
        </a:lnRef>
        <a:fillRef idx="3">
          <a:scrgbClr r="0" g="0" b="0"/>
        </a:fillRef>
        <a:effectRef idx="2">
          <a:scrgbClr r="0" g="0" b="0"/>
        </a:effectRef>
        <a:fontRef idx="minor">
          <a:schemeClr val="lt1"/>
        </a:fontRef>
      </dsp:style>
    </dsp:sp>
    <dsp:sp modelId="{1A285899-A0EB-43AB-B1D6-E8F4D362FB33}">
      <dsp:nvSpPr>
        <dsp:cNvPr id="0" name=""/>
        <dsp:cNvSpPr/>
      </dsp:nvSpPr>
      <dsp:spPr>
        <a:xfrm>
          <a:off x="784920" y="3362081"/>
          <a:ext cx="4936542" cy="6986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3942" tIns="73942" rIns="73942" bIns="73942" numCol="1" spcCol="1270" anchor="ctr" anchorCtr="0">
          <a:noAutofit/>
        </a:bodyPr>
        <a:lstStyle/>
        <a:p>
          <a:pPr marL="0" lvl="0" indent="0" algn="l" defTabSz="622300">
            <a:lnSpc>
              <a:spcPct val="100000"/>
            </a:lnSpc>
            <a:spcBef>
              <a:spcPct val="0"/>
            </a:spcBef>
            <a:spcAft>
              <a:spcPct val="35000"/>
            </a:spcAft>
            <a:buNone/>
          </a:pPr>
          <a:r>
            <a:rPr lang="da-DK" sz="1400" kern="1200" dirty="0"/>
            <a:t>Udvikling af  innovativ medicinsk, sundheds- og velfærdsteknologi (f.eks. </a:t>
          </a:r>
          <a:r>
            <a:rPr lang="da-DK" sz="1400" kern="1200" dirty="0" err="1"/>
            <a:t>exoskeletter</a:t>
          </a:r>
          <a:r>
            <a:rPr lang="da-DK" sz="1400" kern="1200" dirty="0"/>
            <a:t>, selvopladelige pacemakere, nye "drug </a:t>
          </a:r>
          <a:r>
            <a:rPr lang="da-DK" sz="1400" kern="1200" dirty="0" err="1"/>
            <a:t>delivery</a:t>
          </a:r>
          <a:r>
            <a:rPr lang="da-DK" sz="1400" kern="1200" dirty="0"/>
            <a:t> systemer", micro-robotter, biomekanik mv.).</a:t>
          </a:r>
        </a:p>
      </dsp:txBody>
      <dsp:txXfrm>
        <a:off x="784920" y="3362081"/>
        <a:ext cx="4936542" cy="698668"/>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4.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5.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6.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7.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8.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9.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4283" cy="49702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48645" y="0"/>
            <a:ext cx="2944283" cy="497020"/>
          </a:xfrm>
          <a:prstGeom prst="rect">
            <a:avLst/>
          </a:prstGeom>
        </p:spPr>
        <p:txBody>
          <a:bodyPr vert="horz" lIns="91440" tIns="45720" rIns="91440" bIns="45720" rtlCol="0"/>
          <a:lstStyle>
            <a:lvl1pPr algn="r">
              <a:defRPr sz="1200"/>
            </a:lvl1pPr>
          </a:lstStyle>
          <a:p>
            <a:fld id="{A740EBAF-D955-C443-AB02-2BCBC7797572}" type="datetimeFigureOut">
              <a:rPr lang="en-US" smtClean="0"/>
              <a:t>2/16/2023</a:t>
            </a:fld>
            <a:endParaRPr lang="en-US"/>
          </a:p>
        </p:txBody>
      </p:sp>
      <p:sp>
        <p:nvSpPr>
          <p:cNvPr id="4" name="Footer Placeholder 3"/>
          <p:cNvSpPr>
            <a:spLocks noGrp="1"/>
          </p:cNvSpPr>
          <p:nvPr>
            <p:ph type="ftr" sz="quarter" idx="2"/>
          </p:nvPr>
        </p:nvSpPr>
        <p:spPr>
          <a:xfrm>
            <a:off x="0" y="9408981"/>
            <a:ext cx="2944283" cy="497019"/>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48645" y="9408981"/>
            <a:ext cx="2944283" cy="497019"/>
          </a:xfrm>
          <a:prstGeom prst="rect">
            <a:avLst/>
          </a:prstGeom>
        </p:spPr>
        <p:txBody>
          <a:bodyPr vert="horz" lIns="91440" tIns="45720" rIns="91440" bIns="45720" rtlCol="0" anchor="b"/>
          <a:lstStyle>
            <a:lvl1pPr algn="r">
              <a:defRPr sz="1200"/>
            </a:lvl1pPr>
          </a:lstStyle>
          <a:p>
            <a:fld id="{E9E1DC8B-0A09-DC4E-ABCE-FAAA12F0302B}" type="slidenum">
              <a:rPr lang="en-US" smtClean="0"/>
              <a:t>‹nr.›</a:t>
            </a:fld>
            <a:endParaRPr lang="en-US"/>
          </a:p>
        </p:txBody>
      </p:sp>
    </p:spTree>
    <p:extLst>
      <p:ext uri="{BB962C8B-B14F-4D97-AF65-F5344CB8AC3E}">
        <p14:creationId xmlns:p14="http://schemas.microsoft.com/office/powerpoint/2010/main" val="20685749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4283" cy="49702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48645" y="0"/>
            <a:ext cx="2944283" cy="497020"/>
          </a:xfrm>
          <a:prstGeom prst="rect">
            <a:avLst/>
          </a:prstGeom>
        </p:spPr>
        <p:txBody>
          <a:bodyPr vert="horz" lIns="91440" tIns="45720" rIns="91440" bIns="45720" rtlCol="0"/>
          <a:lstStyle>
            <a:lvl1pPr algn="r">
              <a:defRPr sz="1200"/>
            </a:lvl1pPr>
          </a:lstStyle>
          <a:p>
            <a:fld id="{247A641A-FC50-3840-A830-42D90553FE8C}" type="datetimeFigureOut">
              <a:rPr lang="en-US" smtClean="0"/>
              <a:t>2/16/2023</a:t>
            </a:fld>
            <a:endParaRPr lang="en-US"/>
          </a:p>
        </p:txBody>
      </p:sp>
      <p:sp>
        <p:nvSpPr>
          <p:cNvPr id="4" name="Slide Image Placeholder 3"/>
          <p:cNvSpPr>
            <a:spLocks noGrp="1" noRot="1" noChangeAspect="1"/>
          </p:cNvSpPr>
          <p:nvPr>
            <p:ph type="sldImg" idx="2"/>
          </p:nvPr>
        </p:nvSpPr>
        <p:spPr>
          <a:xfrm>
            <a:off x="425450" y="1238250"/>
            <a:ext cx="5943600" cy="3343275"/>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79450" y="4767262"/>
            <a:ext cx="5435600" cy="3900488"/>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408981"/>
            <a:ext cx="2944283" cy="497019"/>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48645" y="9408981"/>
            <a:ext cx="2944283" cy="497019"/>
          </a:xfrm>
          <a:prstGeom prst="rect">
            <a:avLst/>
          </a:prstGeom>
        </p:spPr>
        <p:txBody>
          <a:bodyPr vert="horz" lIns="91440" tIns="45720" rIns="91440" bIns="45720" rtlCol="0" anchor="b"/>
          <a:lstStyle>
            <a:lvl1pPr algn="r">
              <a:defRPr sz="1200"/>
            </a:lvl1pPr>
          </a:lstStyle>
          <a:p>
            <a:fld id="{8C896355-3DDC-9949-861F-AD0908BFCC23}" type="slidenum">
              <a:rPr lang="en-US" smtClean="0"/>
              <a:t>‹nr.›</a:t>
            </a:fld>
            <a:endParaRPr lang="en-US"/>
          </a:p>
        </p:txBody>
      </p:sp>
    </p:spTree>
    <p:extLst>
      <p:ext uri="{BB962C8B-B14F-4D97-AF65-F5344CB8AC3E}">
        <p14:creationId xmlns:p14="http://schemas.microsoft.com/office/powerpoint/2010/main" val="209977675"/>
      </p:ext>
    </p:extLst>
  </p:cSld>
  <p:clrMap bg1="lt1" tx1="dk1" bg2="lt2" tx2="dk2" accent1="accent1" accent2="accent2" accent3="accent3" accent4="accent4" accent5="accent5" accent6="accent6" hlink="hlink" folHlink="folHlink"/>
  <p:notesStyle>
    <a:lvl1pPr marL="0" algn="l" defTabSz="914289" rtl="0" eaLnBrk="1" latinLnBrk="0" hangingPunct="1">
      <a:defRPr sz="1200" kern="1200">
        <a:solidFill>
          <a:schemeClr val="tx1"/>
        </a:solidFill>
        <a:latin typeface="+mn-lt"/>
        <a:ea typeface="+mn-ea"/>
        <a:cs typeface="+mn-cs"/>
      </a:defRPr>
    </a:lvl1pPr>
    <a:lvl2pPr marL="457146" algn="l" defTabSz="914289" rtl="0" eaLnBrk="1" latinLnBrk="0" hangingPunct="1">
      <a:defRPr sz="1200" kern="1200">
        <a:solidFill>
          <a:schemeClr val="tx1"/>
        </a:solidFill>
        <a:latin typeface="+mn-lt"/>
        <a:ea typeface="+mn-ea"/>
        <a:cs typeface="+mn-cs"/>
      </a:defRPr>
    </a:lvl2pPr>
    <a:lvl3pPr marL="914289" algn="l" defTabSz="914289" rtl="0" eaLnBrk="1" latinLnBrk="0" hangingPunct="1">
      <a:defRPr sz="1200" kern="1200">
        <a:solidFill>
          <a:schemeClr val="tx1"/>
        </a:solidFill>
        <a:latin typeface="+mn-lt"/>
        <a:ea typeface="+mn-ea"/>
        <a:cs typeface="+mn-cs"/>
      </a:defRPr>
    </a:lvl3pPr>
    <a:lvl4pPr marL="1371435" algn="l" defTabSz="914289" rtl="0" eaLnBrk="1" latinLnBrk="0" hangingPunct="1">
      <a:defRPr sz="1200" kern="1200">
        <a:solidFill>
          <a:schemeClr val="tx1"/>
        </a:solidFill>
        <a:latin typeface="+mn-lt"/>
        <a:ea typeface="+mn-ea"/>
        <a:cs typeface="+mn-cs"/>
      </a:defRPr>
    </a:lvl4pPr>
    <a:lvl5pPr marL="1828581" algn="l" defTabSz="914289" rtl="0" eaLnBrk="1" latinLnBrk="0" hangingPunct="1">
      <a:defRPr sz="1200" kern="1200">
        <a:solidFill>
          <a:schemeClr val="tx1"/>
        </a:solidFill>
        <a:latin typeface="+mn-lt"/>
        <a:ea typeface="+mn-ea"/>
        <a:cs typeface="+mn-cs"/>
      </a:defRPr>
    </a:lvl5pPr>
    <a:lvl6pPr marL="2285727" algn="l" defTabSz="914289" rtl="0" eaLnBrk="1" latinLnBrk="0" hangingPunct="1">
      <a:defRPr sz="1200" kern="1200">
        <a:solidFill>
          <a:schemeClr val="tx1"/>
        </a:solidFill>
        <a:latin typeface="+mn-lt"/>
        <a:ea typeface="+mn-ea"/>
        <a:cs typeface="+mn-cs"/>
      </a:defRPr>
    </a:lvl6pPr>
    <a:lvl7pPr marL="2742870" algn="l" defTabSz="914289" rtl="0" eaLnBrk="1" latinLnBrk="0" hangingPunct="1">
      <a:defRPr sz="1200" kern="1200">
        <a:solidFill>
          <a:schemeClr val="tx1"/>
        </a:solidFill>
        <a:latin typeface="+mn-lt"/>
        <a:ea typeface="+mn-ea"/>
        <a:cs typeface="+mn-cs"/>
      </a:defRPr>
    </a:lvl7pPr>
    <a:lvl8pPr marL="3200016" algn="l" defTabSz="914289" rtl="0" eaLnBrk="1" latinLnBrk="0" hangingPunct="1">
      <a:defRPr sz="1200" kern="1200">
        <a:solidFill>
          <a:schemeClr val="tx1"/>
        </a:solidFill>
        <a:latin typeface="+mn-lt"/>
        <a:ea typeface="+mn-ea"/>
        <a:cs typeface="+mn-cs"/>
      </a:defRPr>
    </a:lvl8pPr>
    <a:lvl9pPr marL="3657161" algn="l" defTabSz="914289"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425450" y="1238250"/>
            <a:ext cx="5943600" cy="3343275"/>
          </a:xfrm>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1</a:t>
            </a:fld>
            <a:endParaRPr lang="en-US"/>
          </a:p>
        </p:txBody>
      </p:sp>
    </p:spTree>
    <p:extLst>
      <p:ext uri="{BB962C8B-B14F-4D97-AF65-F5344CB8AC3E}">
        <p14:creationId xmlns:p14="http://schemas.microsoft.com/office/powerpoint/2010/main" val="16280991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147638" y="1341438"/>
            <a:ext cx="6437312" cy="3622675"/>
          </a:xfrm>
        </p:spPr>
      </p:sp>
      <p:sp>
        <p:nvSpPr>
          <p:cNvPr id="3" name="Pladsholder til noter 2"/>
          <p:cNvSpPr>
            <a:spLocks noGrp="1"/>
          </p:cNvSpPr>
          <p:nvPr>
            <p:ph type="body" idx="1"/>
          </p:nvPr>
        </p:nvSpPr>
        <p:spPr/>
        <p:txBody>
          <a:bodyPr/>
          <a:lstStyle/>
          <a:p>
            <a:pPr marL="0" marR="0" lvl="0" indent="0" algn="l" defTabSz="914289" rtl="0" eaLnBrk="1" fontAlgn="auto" latinLnBrk="0" hangingPunct="1">
              <a:lnSpc>
                <a:spcPct val="100000"/>
              </a:lnSpc>
              <a:spcBef>
                <a:spcPts val="0"/>
              </a:spcBef>
              <a:spcAft>
                <a:spcPts val="0"/>
              </a:spcAft>
              <a:buClrTx/>
              <a:buSzTx/>
              <a:buFontTx/>
              <a:buNone/>
              <a:tabLst/>
              <a:defRPr/>
            </a:pPr>
            <a:r>
              <a:rPr lang="da-DK" b="1" dirty="0"/>
              <a:t>Antallet af studerende har en faldende tendens</a:t>
            </a:r>
            <a:r>
              <a:rPr lang="da-DK" b="1" baseline="0" dirty="0"/>
              <a:t> siden 2017. Lukket flere end vi har åbnet. Flere ind på de eksisterende uddannelser. </a:t>
            </a:r>
            <a:endParaRPr lang="da-DK" b="1" dirty="0">
              <a:solidFill>
                <a:schemeClr val="accent6"/>
              </a:solidFill>
            </a:endParaRPr>
          </a:p>
          <a:p>
            <a:endParaRPr lang="da-DK" b="1" dirty="0"/>
          </a:p>
          <a:p>
            <a:r>
              <a:rPr lang="da-DK" baseline="0" dirty="0"/>
              <a:t>Note: Opgjort som bestand 1/10 2021. Omfatter o</a:t>
            </a:r>
            <a:r>
              <a:rPr lang="da-DK" dirty="0"/>
              <a:t>rdinære heltidsstuderende,</a:t>
            </a:r>
            <a:r>
              <a:rPr lang="da-DK" baseline="0" dirty="0"/>
              <a:t> gæste studerende, adgangskursus og deltidsuddannelser</a:t>
            </a:r>
          </a:p>
          <a:p>
            <a:r>
              <a:rPr lang="da-DK" dirty="0"/>
              <a:t>Kilde: </a:t>
            </a:r>
            <a:r>
              <a:rPr lang="da-DK" dirty="0" err="1"/>
              <a:t>Qlikview</a:t>
            </a:r>
            <a:r>
              <a:rPr lang="da-DK" dirty="0"/>
              <a:t>. </a:t>
            </a:r>
            <a:r>
              <a:rPr lang="da-DK" b="1" dirty="0"/>
              <a:t>Antal studerende </a:t>
            </a:r>
            <a:r>
              <a:rPr lang="da-DK" dirty="0"/>
              <a:t>Kilde: Troels Frøkjær</a:t>
            </a:r>
            <a:r>
              <a:rPr lang="da-DK" baseline="0" dirty="0"/>
              <a:t> Christensen</a:t>
            </a:r>
          </a:p>
          <a:p>
            <a:endParaRPr lang="da-DK" dirty="0"/>
          </a:p>
          <a:p>
            <a:endParaRPr lang="da-DK" dirty="0"/>
          </a:p>
        </p:txBody>
      </p:sp>
      <p:sp>
        <p:nvSpPr>
          <p:cNvPr id="4" name="Pladsholder til diasnummer 3"/>
          <p:cNvSpPr>
            <a:spLocks noGrp="1"/>
          </p:cNvSpPr>
          <p:nvPr>
            <p:ph type="sldNum" sz="quarter" idx="10"/>
          </p:nvPr>
        </p:nvSpPr>
        <p:spPr/>
        <p:txBody>
          <a:bodyPr/>
          <a:lstStyle/>
          <a:p>
            <a:fld id="{A5874EA0-E96F-4A9F-BECE-F82ED93FDC31}" type="slidenum">
              <a:rPr lang="da-DK" smtClean="0"/>
              <a:t>14</a:t>
            </a:fld>
            <a:endParaRPr lang="da-DK"/>
          </a:p>
        </p:txBody>
      </p:sp>
    </p:spTree>
    <p:extLst>
      <p:ext uri="{BB962C8B-B14F-4D97-AF65-F5344CB8AC3E}">
        <p14:creationId xmlns:p14="http://schemas.microsoft.com/office/powerpoint/2010/main" val="9494042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diasnummer 3"/>
          <p:cNvSpPr>
            <a:spLocks noGrp="1"/>
          </p:cNvSpPr>
          <p:nvPr>
            <p:ph type="sldNum" sz="quarter" idx="10"/>
          </p:nvPr>
        </p:nvSpPr>
        <p:spPr/>
        <p:txBody>
          <a:bodyPr/>
          <a:lstStyle/>
          <a:p>
            <a:fld id="{8C896355-3DDC-9949-861F-AD0908BFCC23}" type="slidenum">
              <a:rPr lang="en-US" smtClean="0"/>
              <a:t>16</a:t>
            </a:fld>
            <a:endParaRPr lang="en-US"/>
          </a:p>
        </p:txBody>
      </p:sp>
    </p:spTree>
    <p:extLst>
      <p:ext uri="{BB962C8B-B14F-4D97-AF65-F5344CB8AC3E}">
        <p14:creationId xmlns:p14="http://schemas.microsoft.com/office/powerpoint/2010/main" val="2987856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Note:</a:t>
            </a:r>
            <a:r>
              <a:rPr lang="da-DK" baseline="0" dirty="0"/>
              <a:t> </a:t>
            </a:r>
            <a:r>
              <a:rPr lang="da-DK" dirty="0"/>
              <a:t>Kandidatspecialer</a:t>
            </a:r>
            <a:r>
              <a:rPr lang="da-DK" baseline="0" dirty="0"/>
              <a:t> i samarbejde med virksomheder og eksterne partnere er 50%</a:t>
            </a:r>
          </a:p>
          <a:p>
            <a:r>
              <a:rPr lang="da-DK" baseline="0" dirty="0"/>
              <a:t>Kilde: Udgivelsen ”Sammen skaber vi VIDEN FOR VERDEN” fra 2020: http://www.e-pages.dk/aalborguniversitet/825/html5/  </a:t>
            </a:r>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18</a:t>
            </a:fld>
            <a:endParaRPr lang="en-US"/>
          </a:p>
        </p:txBody>
      </p:sp>
    </p:spTree>
    <p:extLst>
      <p:ext uri="{BB962C8B-B14F-4D97-AF65-F5344CB8AC3E}">
        <p14:creationId xmlns:p14="http://schemas.microsoft.com/office/powerpoint/2010/main" val="23554584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8C896355-3DDC-9949-861F-AD0908BFCC23}" type="slidenum">
              <a:rPr lang="en-US" smtClean="0"/>
              <a:t>19</a:t>
            </a:fld>
            <a:endParaRPr lang="en-US"/>
          </a:p>
        </p:txBody>
      </p:sp>
    </p:spTree>
    <p:extLst>
      <p:ext uri="{BB962C8B-B14F-4D97-AF65-F5344CB8AC3E}">
        <p14:creationId xmlns:p14="http://schemas.microsoft.com/office/powerpoint/2010/main" val="36511705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425450" y="1238250"/>
            <a:ext cx="5943600" cy="3343275"/>
          </a:xfrm>
        </p:spPr>
      </p:sp>
      <p:sp>
        <p:nvSpPr>
          <p:cNvPr id="3" name="Pladsholder til noter 2"/>
          <p:cNvSpPr>
            <a:spLocks noGrp="1"/>
          </p:cNvSpPr>
          <p:nvPr>
            <p:ph type="body" idx="1"/>
          </p:nvPr>
        </p:nvSpPr>
        <p:spPr/>
        <p:txBody>
          <a:bodyPr/>
          <a:lstStyle/>
          <a:p>
            <a:r>
              <a:rPr lang="da-DK" dirty="0"/>
              <a:t>Kilde: AAU, </a:t>
            </a:r>
            <a:r>
              <a:rPr lang="da-DK" dirty="0" err="1"/>
              <a:t>QlickView</a:t>
            </a:r>
            <a:r>
              <a:rPr lang="da-DK" dirty="0"/>
              <a:t>, Ledighedsstatistik 2019.</a:t>
            </a:r>
          </a:p>
          <a:p>
            <a:r>
              <a:rPr lang="da-DK" dirty="0"/>
              <a:t>Analysen for årgang 2015/16 er baseret på i alt 576 ud af 594 kandidatdimittender samt i alt 42 ud af 46 professionsbachelorer.</a:t>
            </a:r>
          </a:p>
          <a:p>
            <a:endParaRPr lang="da-DK" dirty="0"/>
          </a:p>
          <a:p>
            <a:pPr marL="0" marR="0" lvl="0" indent="0" algn="l" defTabSz="911657" rtl="0" eaLnBrk="1" fontAlgn="auto" latinLnBrk="0" hangingPunct="1">
              <a:lnSpc>
                <a:spcPct val="100000"/>
              </a:lnSpc>
              <a:spcBef>
                <a:spcPts val="0"/>
              </a:spcBef>
              <a:spcAft>
                <a:spcPts val="0"/>
              </a:spcAft>
              <a:buClrTx/>
              <a:buSzTx/>
              <a:buFontTx/>
              <a:buNone/>
              <a:tabLst/>
              <a:defRPr/>
            </a:pPr>
            <a:r>
              <a:rPr lang="da-DK" dirty="0"/>
              <a:t>I gennemsnit får 61 % af AAU’s dimittender beskæftigelse i den private sektor</a:t>
            </a:r>
          </a:p>
          <a:p>
            <a:r>
              <a:rPr lang="da-DK" dirty="0">
                <a:solidFill>
                  <a:schemeClr val="bg1"/>
                </a:solidFill>
                <a:latin typeface="Arial" pitchFamily="34" charset="0"/>
                <a:cs typeface="Arial" pitchFamily="34" charset="0"/>
              </a:rPr>
              <a:t>Kilde: </a:t>
            </a:r>
            <a:r>
              <a:rPr lang="da-DK" baseline="0" dirty="0"/>
              <a:t>Udgivelsen ”Sammen skaber vi VIDEN FOR VERDEN” fra 2020: http://www.e-pages.dk/aalborguniversitet/825/html5/  </a:t>
            </a:r>
            <a:endParaRPr lang="da-DK" dirty="0"/>
          </a:p>
          <a:p>
            <a:endParaRPr lang="da-DK" dirty="0"/>
          </a:p>
        </p:txBody>
      </p:sp>
      <p:sp>
        <p:nvSpPr>
          <p:cNvPr id="4" name="Pladsholder til diasnummer 3"/>
          <p:cNvSpPr>
            <a:spLocks noGrp="1"/>
          </p:cNvSpPr>
          <p:nvPr>
            <p:ph type="sldNum" sz="quarter" idx="10"/>
          </p:nvPr>
        </p:nvSpPr>
        <p:spPr/>
        <p:txBody>
          <a:bodyPr/>
          <a:lstStyle/>
          <a:p>
            <a:fld id="{A5874EA0-E96F-4A9F-BECE-F82ED93FDC31}" type="slidenum">
              <a:rPr lang="da-DK" smtClean="0"/>
              <a:t>20</a:t>
            </a:fld>
            <a:endParaRPr lang="da-DK"/>
          </a:p>
        </p:txBody>
      </p:sp>
    </p:spTree>
    <p:extLst>
      <p:ext uri="{BB962C8B-B14F-4D97-AF65-F5344CB8AC3E}">
        <p14:creationId xmlns:p14="http://schemas.microsoft.com/office/powerpoint/2010/main" val="7251930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buNone/>
            </a:pPr>
            <a:r>
              <a:rPr lang="da-DK" sz="1400" b="1" dirty="0"/>
              <a:t>The</a:t>
            </a:r>
            <a:r>
              <a:rPr lang="da-DK" sz="1400" b="1" baseline="0" dirty="0"/>
              <a:t> </a:t>
            </a:r>
            <a:r>
              <a:rPr lang="da-DK" sz="1400" b="1" baseline="0" dirty="0" err="1"/>
              <a:t>main</a:t>
            </a:r>
            <a:r>
              <a:rPr lang="da-DK" sz="1400" b="1" baseline="0" dirty="0"/>
              <a:t> </a:t>
            </a:r>
            <a:r>
              <a:rPr lang="da-DK" sz="1400" b="1" baseline="0" dirty="0" err="1"/>
              <a:t>objective</a:t>
            </a:r>
            <a:r>
              <a:rPr lang="da-DK" sz="1400" b="1" baseline="0" dirty="0"/>
              <a:t> of research </a:t>
            </a:r>
            <a:r>
              <a:rPr lang="da-DK" sz="1400" b="1" baseline="0" dirty="0" err="1"/>
              <a:t>strategy</a:t>
            </a:r>
            <a:r>
              <a:rPr lang="da-DK" sz="1400" b="1" baseline="0" dirty="0"/>
              <a:t> is to </a:t>
            </a:r>
            <a:endParaRPr lang="da-DK" b="1" dirty="0"/>
          </a:p>
          <a:p>
            <a:pPr marL="171450" indent="-171450">
              <a:buFont typeface="Arial" panose="020B0604020202020204" pitchFamily="34" charset="0"/>
              <a:buChar char="•"/>
            </a:pPr>
            <a:r>
              <a:rPr lang="da-DK" sz="1200" dirty="0"/>
              <a:t>Hæve forskningsniveauet </a:t>
            </a:r>
          </a:p>
          <a:p>
            <a:pPr marL="171450" indent="-171450">
              <a:buFont typeface="Arial" panose="020B0604020202020204" pitchFamily="34" charset="0"/>
              <a:buChar char="•"/>
            </a:pPr>
            <a:r>
              <a:rPr lang="da-DK" sz="1200" dirty="0"/>
              <a:t>Øge den eksterne omsætning </a:t>
            </a:r>
          </a:p>
          <a:p>
            <a:pPr marL="171450" indent="-171450">
              <a:buFont typeface="Arial" panose="020B0604020202020204" pitchFamily="34" charset="0"/>
              <a:buChar char="•"/>
            </a:pPr>
            <a:r>
              <a:rPr lang="da-DK" sz="1200" dirty="0"/>
              <a:t>Øget samarbejde</a:t>
            </a:r>
          </a:p>
          <a:p>
            <a:pPr marL="171450" indent="-171450">
              <a:buFont typeface="Arial" panose="020B0604020202020204" pitchFamily="34" charset="0"/>
              <a:buChar char="•"/>
            </a:pPr>
            <a:r>
              <a:rPr lang="da-DK" sz="1200" dirty="0"/>
              <a:t>Bedre synlighed (bæredygtighed)</a:t>
            </a:r>
          </a:p>
          <a:p>
            <a:pPr marL="0" indent="0">
              <a:buNone/>
            </a:pPr>
            <a:endParaRPr lang="da-DK" b="1" dirty="0"/>
          </a:p>
          <a:p>
            <a:pPr marL="0" indent="0">
              <a:buNone/>
            </a:pPr>
            <a:endParaRPr lang="da-DK" b="1" dirty="0"/>
          </a:p>
          <a:p>
            <a:pPr marL="0" indent="0">
              <a:buNone/>
            </a:pPr>
            <a:endParaRPr lang="da-DK" b="1" dirty="0"/>
          </a:p>
          <a:p>
            <a:pPr marL="0" indent="0">
              <a:buNone/>
            </a:pPr>
            <a:r>
              <a:rPr lang="da-DK" b="1" dirty="0"/>
              <a:t>PERFECT MATCH</a:t>
            </a:r>
            <a:r>
              <a:rPr lang="da-DK" b="1" baseline="0" dirty="0"/>
              <a:t> </a:t>
            </a:r>
            <a:r>
              <a:rPr lang="da-DK" b="1" dirty="0"/>
              <a:t>DK &amp; EU</a:t>
            </a:r>
          </a:p>
          <a:p>
            <a:pPr marL="0" indent="0">
              <a:buNone/>
            </a:pPr>
            <a:r>
              <a:rPr lang="da-DK" sz="1200" dirty="0"/>
              <a:t>Den Grønne forskningsstrategi - </a:t>
            </a:r>
            <a:r>
              <a:rPr lang="da-DK" sz="1200" dirty="0" err="1"/>
              <a:t>themes</a:t>
            </a:r>
            <a:endParaRPr lang="da-DK" sz="1200" dirty="0"/>
          </a:p>
          <a:p>
            <a:r>
              <a:rPr lang="da-DK" sz="1200" dirty="0"/>
              <a:t>1. Energiproduktion mv. </a:t>
            </a:r>
          </a:p>
          <a:p>
            <a:r>
              <a:rPr lang="da-DK" sz="1200" dirty="0"/>
              <a:t>2. Energieffektivisering </a:t>
            </a:r>
          </a:p>
          <a:p>
            <a:r>
              <a:rPr lang="da-DK" sz="1200" dirty="0"/>
              <a:t>3. Landbrug og fødevareproduktion </a:t>
            </a:r>
          </a:p>
          <a:p>
            <a:r>
              <a:rPr lang="da-DK" sz="1200" dirty="0"/>
              <a:t>4. Transport </a:t>
            </a:r>
          </a:p>
          <a:p>
            <a:r>
              <a:rPr lang="da-DK" sz="1200" dirty="0"/>
              <a:t>5. Miljø og cirkulær økonomi </a:t>
            </a:r>
          </a:p>
          <a:p>
            <a:r>
              <a:rPr lang="da-DK" sz="1200" dirty="0"/>
              <a:t>6. Natur og biodiversitet </a:t>
            </a:r>
          </a:p>
          <a:p>
            <a:r>
              <a:rPr lang="da-DK" sz="1200" dirty="0"/>
              <a:t>7. Bæredygtig adfærd og samfundsmæssige konsekvenser</a:t>
            </a:r>
          </a:p>
          <a:p>
            <a:pPr marL="0" indent="0">
              <a:buNone/>
            </a:pPr>
            <a:endParaRPr lang="da-DK" sz="1200" dirty="0"/>
          </a:p>
          <a:p>
            <a:pPr marL="0" indent="0">
              <a:buNone/>
            </a:pPr>
            <a:r>
              <a:rPr lang="da-DK" sz="1200" dirty="0"/>
              <a:t>Den Grønne forskningsstrategi – missions</a:t>
            </a:r>
          </a:p>
          <a:p>
            <a:pPr marL="171450" indent="-171450">
              <a:buFont typeface="Arial" panose="020B0604020202020204" pitchFamily="34" charset="0"/>
              <a:buChar char="•"/>
            </a:pPr>
            <a:r>
              <a:rPr lang="da-DK" sz="1200" dirty="0"/>
              <a:t>Fangst og lagring eller anvendelse af CO2 (</a:t>
            </a:r>
            <a:r>
              <a:rPr lang="da-DK" sz="1200" dirty="0" err="1"/>
              <a:t>Carbon</a:t>
            </a:r>
            <a:r>
              <a:rPr lang="da-DK" sz="1200" dirty="0"/>
              <a:t> </a:t>
            </a:r>
            <a:r>
              <a:rPr lang="da-DK" sz="1200" dirty="0" err="1"/>
              <a:t>capture</a:t>
            </a:r>
            <a:r>
              <a:rPr lang="da-DK" sz="1200" dirty="0"/>
              <a:t>)</a:t>
            </a:r>
          </a:p>
          <a:p>
            <a:pPr marL="171450" indent="-171450">
              <a:buFont typeface="Arial" panose="020B0604020202020204" pitchFamily="34" charset="0"/>
              <a:buChar char="•"/>
            </a:pPr>
            <a:r>
              <a:rPr lang="da-DK" sz="1200" dirty="0"/>
              <a:t>Grønne brændstoffer til transport og industri (Power-to-X)</a:t>
            </a:r>
          </a:p>
          <a:p>
            <a:pPr marL="171450" indent="-171450">
              <a:buFont typeface="Arial" panose="020B0604020202020204" pitchFamily="34" charset="0"/>
              <a:buChar char="•"/>
            </a:pPr>
            <a:r>
              <a:rPr lang="da-DK" sz="1200" dirty="0"/>
              <a:t>Klima- og miljøvenligt landbrug og fødevareproduktion</a:t>
            </a:r>
          </a:p>
          <a:p>
            <a:pPr marL="171450" indent="-171450">
              <a:buFont typeface="Arial" panose="020B0604020202020204" pitchFamily="34" charset="0"/>
              <a:buChar char="•"/>
            </a:pPr>
            <a:r>
              <a:rPr lang="da-DK" sz="1200" dirty="0"/>
              <a:t>Cirkulær økonomi fokus på plast og tekstiler</a:t>
            </a:r>
          </a:p>
          <a:p>
            <a:endParaRPr lang="da-DK" dirty="0"/>
          </a:p>
          <a:p>
            <a:pPr marL="0" indent="0">
              <a:buNone/>
            </a:pPr>
            <a:r>
              <a:rPr lang="da-DK" dirty="0"/>
              <a:t>MHP at opfylde </a:t>
            </a:r>
            <a:r>
              <a:rPr lang="da-DK" dirty="0" err="1"/>
              <a:t>bla</a:t>
            </a:r>
            <a:r>
              <a:rPr lang="da-DK" dirty="0"/>
              <a:t>. Følgende mål/delmål samt øge synligheden af </a:t>
            </a:r>
            <a:r>
              <a:rPr lang="da-DK" dirty="0" err="1"/>
              <a:t>ENGs</a:t>
            </a:r>
            <a:r>
              <a:rPr lang="da-DK" dirty="0"/>
              <a:t> forskning defineres der en ny ENG forskningsstrategi og Profil (bæredygtighed):</a:t>
            </a:r>
          </a:p>
          <a:p>
            <a:pPr>
              <a:buFont typeface="Arial" panose="020B0604020202020204" pitchFamily="34" charset="0"/>
              <a:buChar char="•"/>
            </a:pPr>
            <a:r>
              <a:rPr lang="da-DK" dirty="0"/>
              <a:t>Mere strategisk og fokuseret forskning</a:t>
            </a:r>
          </a:p>
          <a:p>
            <a:pPr>
              <a:buFont typeface="Arial" panose="020B0604020202020204" pitchFamily="34" charset="0"/>
              <a:buChar char="•"/>
            </a:pPr>
            <a:r>
              <a:rPr lang="da-DK" dirty="0"/>
              <a:t>Finde strategiske synergiområder mellem anvendt og naturvidenskabelig forskning, specielt materialer &amp; digitalisering</a:t>
            </a:r>
          </a:p>
          <a:p>
            <a:pPr>
              <a:buFont typeface="Arial" panose="020B0604020202020204" pitchFamily="34" charset="0"/>
              <a:buChar char="•"/>
            </a:pPr>
            <a:r>
              <a:rPr lang="da-DK" dirty="0"/>
              <a:t>Videreudvikling af forskningsgruppers strategi og handleplaner</a:t>
            </a:r>
          </a:p>
          <a:p>
            <a:pPr>
              <a:buFont typeface="Arial" panose="020B0604020202020204" pitchFamily="34" charset="0"/>
              <a:buChar char="•"/>
            </a:pPr>
            <a:r>
              <a:rPr lang="da-DK" dirty="0"/>
              <a:t>Bedre synlighed / plan for bedre synlighed</a:t>
            </a:r>
          </a:p>
          <a:p>
            <a:endParaRPr lang="da-DK" dirty="0"/>
          </a:p>
          <a:p>
            <a:r>
              <a:rPr lang="da-DK" dirty="0"/>
              <a:t>Vores fokusområder er helt </a:t>
            </a:r>
            <a:r>
              <a:rPr lang="da-DK" dirty="0" err="1"/>
              <a:t>alignet</a:t>
            </a:r>
            <a:r>
              <a:rPr lang="da-DK" dirty="0"/>
              <a:t> med de store internationale og nationale dagsordener. </a:t>
            </a:r>
          </a:p>
          <a:p>
            <a:r>
              <a:rPr lang="da-DK" dirty="0"/>
              <a:t>Også</a:t>
            </a:r>
            <a:r>
              <a:rPr lang="da-DK" baseline="0" dirty="0"/>
              <a:t> ift. bevillingsgivere (Innovationsfonden og Horizon Europe)</a:t>
            </a:r>
          </a:p>
          <a:p>
            <a:endParaRPr lang="da-DK" dirty="0"/>
          </a:p>
          <a:p>
            <a:endParaRPr lang="da-DK" dirty="0"/>
          </a:p>
          <a:p>
            <a:endParaRPr lang="da-DK" dirty="0"/>
          </a:p>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493106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171450" indent="-171450">
              <a:buFont typeface="Arial" panose="020B0604020202020204" pitchFamily="34" charset="0"/>
              <a:buChar char="•"/>
            </a:pPr>
            <a:r>
              <a:rPr lang="da-DK" b="1" baseline="0" dirty="0"/>
              <a:t>  </a:t>
            </a:r>
            <a:r>
              <a:rPr lang="da-DK" b="1" dirty="0"/>
              <a:t>Indsatser, der definerer fakultetet.</a:t>
            </a:r>
            <a:r>
              <a:rPr lang="da-DK" b="1" baseline="0" dirty="0"/>
              <a:t> Ikke ekskluderende, men de områder, der har vores fokus.</a:t>
            </a:r>
          </a:p>
          <a:p>
            <a:pPr marL="171450" indent="-171450">
              <a:buFont typeface="Arial" panose="020B0604020202020204" pitchFamily="34" charset="0"/>
              <a:buChar char="•"/>
            </a:pPr>
            <a:r>
              <a:rPr lang="da-DK" b="1" baseline="0" dirty="0"/>
              <a:t>Defineret i samarbejde med institutterne</a:t>
            </a:r>
          </a:p>
          <a:p>
            <a:pPr marL="171450" indent="-171450">
              <a:buFont typeface="Arial" panose="020B0604020202020204" pitchFamily="34" charset="0"/>
              <a:buChar char="•"/>
            </a:pPr>
            <a:r>
              <a:rPr lang="da-DK" b="1" baseline="0" dirty="0"/>
              <a:t>I modellen th. ses, hvordan institutterne placeres under hhv. Science og Engineering. Digitale værktøjer er og vil i stigende grad være en integreret del af forskningen. De tre kasser er på mange måder et kig ind i fakultetets maskinrum, hvor det er helt afgørende med et godt samspil mellem Science og Engineering. </a:t>
            </a:r>
          </a:p>
          <a:p>
            <a:pPr marL="171450" indent="-171450">
              <a:buFont typeface="Arial" panose="020B0604020202020204" pitchFamily="34" charset="0"/>
              <a:buChar char="•"/>
            </a:pPr>
            <a:r>
              <a:rPr lang="da-DK" b="1" baseline="0" dirty="0"/>
              <a:t>De ni fokusområder inden for bæredygtighed er strategiske linser, som vi mener, vil bane vejen for fremtidige missioner.    </a:t>
            </a:r>
            <a:endParaRPr lang="da-DK" b="1" dirty="0"/>
          </a:p>
          <a:p>
            <a:pPr marL="0" indent="0">
              <a:buFont typeface="Arial" panose="020B0604020202020204" pitchFamily="34" charset="0"/>
              <a:buNone/>
            </a:pPr>
            <a:endParaRPr lang="da-DK" b="1"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657574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https://www.engineering.aau.dk/forskning/baeredygtige-fokusomrader </a:t>
            </a:r>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18865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22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22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295403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31</a:t>
            </a:fld>
            <a:endParaRPr lang="en-US"/>
          </a:p>
        </p:txBody>
      </p:sp>
    </p:spTree>
    <p:extLst>
      <p:ext uri="{BB962C8B-B14F-4D97-AF65-F5344CB8AC3E}">
        <p14:creationId xmlns:p14="http://schemas.microsoft.com/office/powerpoint/2010/main" val="2976998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lvl="0"/>
            <a:endParaRPr lang="da-DK" sz="1200" b="0" kern="1200" baseline="0" dirty="0">
              <a:solidFill>
                <a:schemeClr val="tx1"/>
              </a:solidFill>
              <a:effectLst/>
              <a:latin typeface="+mn-lt"/>
              <a:ea typeface="+mn-ea"/>
              <a:cs typeface="+mn-cs"/>
            </a:endParaRPr>
          </a:p>
        </p:txBody>
      </p:sp>
      <p:sp>
        <p:nvSpPr>
          <p:cNvPr id="4" name="Pladsholder til slidenummer 3"/>
          <p:cNvSpPr>
            <a:spLocks noGrp="1"/>
          </p:cNvSpPr>
          <p:nvPr>
            <p:ph type="sldNum" sz="quarter" idx="10"/>
          </p:nvPr>
        </p:nvSpPr>
        <p:spPr/>
        <p:txBody>
          <a:bodyPr/>
          <a:lstStyle/>
          <a:p>
            <a:fld id="{8C896355-3DDC-9949-861F-AD0908BFCC23}" type="slidenum">
              <a:rPr lang="en-US" smtClean="0"/>
              <a:t>2</a:t>
            </a:fld>
            <a:endParaRPr lang="en-US"/>
          </a:p>
        </p:txBody>
      </p:sp>
    </p:spTree>
    <p:extLst>
      <p:ext uri="{BB962C8B-B14F-4D97-AF65-F5344CB8AC3E}">
        <p14:creationId xmlns:p14="http://schemas.microsoft.com/office/powerpoint/2010/main" val="256875478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a:xfrm>
            <a:off x="95250" y="742950"/>
            <a:ext cx="6604000" cy="3714750"/>
          </a:xfrm>
        </p:spPr>
      </p:sp>
      <p:sp>
        <p:nvSpPr>
          <p:cNvPr id="3" name="Pladsholder til noter 2"/>
          <p:cNvSpPr>
            <a:spLocks noGrp="1"/>
          </p:cNvSpPr>
          <p:nvPr>
            <p:ph type="body" idx="1"/>
          </p:nvPr>
        </p:nvSpPr>
        <p:spPr/>
        <p:txBody>
          <a:bodyPr/>
          <a:lstStyle/>
          <a:p>
            <a:pPr lvl="1"/>
            <a:endParaRPr lang="da-DK" sz="1200" b="1" kern="1200" dirty="0">
              <a:solidFill>
                <a:schemeClr val="tx1"/>
              </a:solidFill>
              <a:effectLst/>
              <a:latin typeface="+mn-lt"/>
              <a:ea typeface="+mn-ea"/>
              <a:cs typeface="+mn-cs"/>
            </a:endParaRPr>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35</a:t>
            </a:fld>
            <a:endParaRPr lang="en-US"/>
          </a:p>
        </p:txBody>
      </p:sp>
    </p:spTree>
    <p:extLst>
      <p:ext uri="{BB962C8B-B14F-4D97-AF65-F5344CB8AC3E}">
        <p14:creationId xmlns:p14="http://schemas.microsoft.com/office/powerpoint/2010/main" val="267470325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a:xfrm>
            <a:off x="95250" y="742950"/>
            <a:ext cx="6604000" cy="3714750"/>
          </a:xfrm>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36</a:t>
            </a:fld>
            <a:endParaRPr lang="en-US"/>
          </a:p>
        </p:txBody>
      </p:sp>
    </p:spTree>
    <p:extLst>
      <p:ext uri="{BB962C8B-B14F-4D97-AF65-F5344CB8AC3E}">
        <p14:creationId xmlns:p14="http://schemas.microsoft.com/office/powerpoint/2010/main" val="267470325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425450" y="1238250"/>
            <a:ext cx="5943600" cy="3343275"/>
          </a:xfrm>
        </p:spPr>
      </p:sp>
      <p:sp>
        <p:nvSpPr>
          <p:cNvPr id="3" name="Pladsholder til noter 2"/>
          <p:cNvSpPr>
            <a:spLocks noGrp="1"/>
          </p:cNvSpPr>
          <p:nvPr>
            <p:ph type="body" idx="1"/>
          </p:nvPr>
        </p:nvSpPr>
        <p:spPr/>
        <p:txBody>
          <a:bodyPr/>
          <a:lstStyle/>
          <a:p>
            <a:r>
              <a:rPr lang="da-DK" dirty="0"/>
              <a:t>Kilde: Dagmar</a:t>
            </a:r>
            <a:r>
              <a:rPr lang="da-DK" baseline="0" dirty="0"/>
              <a:t> Marie Nielsen, Økonomiafdelingen</a:t>
            </a:r>
            <a:endParaRPr lang="da-DK" dirty="0"/>
          </a:p>
          <a:p>
            <a:endParaRPr lang="da-DK" dirty="0"/>
          </a:p>
          <a:p>
            <a:endParaRPr lang="da-DK" dirty="0"/>
          </a:p>
        </p:txBody>
      </p:sp>
      <p:sp>
        <p:nvSpPr>
          <p:cNvPr id="4" name="Pladsholder til diasnummer 3"/>
          <p:cNvSpPr>
            <a:spLocks noGrp="1"/>
          </p:cNvSpPr>
          <p:nvPr>
            <p:ph type="sldNum" sz="quarter" idx="10"/>
          </p:nvPr>
        </p:nvSpPr>
        <p:spPr/>
        <p:txBody>
          <a:bodyPr/>
          <a:lstStyle/>
          <a:p>
            <a:fld id="{A5874EA0-E96F-4A9F-BECE-F82ED93FDC31}" type="slidenum">
              <a:rPr lang="da-DK" smtClean="0"/>
              <a:t>37</a:t>
            </a:fld>
            <a:endParaRPr lang="da-DK"/>
          </a:p>
        </p:txBody>
      </p:sp>
    </p:spTree>
    <p:extLst>
      <p:ext uri="{BB962C8B-B14F-4D97-AF65-F5344CB8AC3E}">
        <p14:creationId xmlns:p14="http://schemas.microsoft.com/office/powerpoint/2010/main" val="400493853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r>
              <a:rPr lang="da-DK" b="1" dirty="0">
                <a:solidFill>
                  <a:srgbClr val="000061"/>
                </a:solidFill>
                <a:cs typeface="Arial" panose="020B0604020202020204" pitchFamily="34" charset="0"/>
              </a:rPr>
              <a:t>KONKURRENCEEVNEN STYRKES</a:t>
            </a:r>
          </a:p>
          <a:p>
            <a:pPr defTabSz="913028">
              <a:defRPr/>
            </a:pPr>
            <a:r>
              <a:rPr lang="da-DK" b="0" dirty="0"/>
              <a:t>Kilde: </a:t>
            </a:r>
            <a:r>
              <a:rPr lang="da-DK" b="0" dirty="0" err="1"/>
              <a:t>IrisGroup</a:t>
            </a:r>
            <a:r>
              <a:rPr lang="da-DK" b="0" baseline="0" dirty="0"/>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endParaRPr lang="da-DK" b="0" dirty="0"/>
          </a:p>
          <a:p>
            <a:pPr defTabSz="913028">
              <a:defRPr/>
            </a:pPr>
            <a:endParaRPr lang="da-DK" b="1" dirty="0"/>
          </a:p>
          <a:p>
            <a:r>
              <a:rPr lang="da-DK" b="1" dirty="0">
                <a:solidFill>
                  <a:srgbClr val="000061"/>
                </a:solidFill>
                <a:cs typeface="Arial" panose="020B0604020202020204" pitchFamily="34" charset="0"/>
              </a:rPr>
              <a:t>PRODUKTIVITEN VOKSER</a:t>
            </a:r>
          </a:p>
          <a:p>
            <a:r>
              <a:rPr lang="da-DK" dirty="0">
                <a:latin typeface="Arial" panose="020B0604020202020204" pitchFamily="34" charset="0"/>
                <a:cs typeface="Arial" panose="020B0604020202020204" pitchFamily="34" charset="0"/>
              </a:rPr>
              <a:t>Virksomhedernes produktivitet vokser i gennemsnit 12 procent, over en periode på 8 år, når de samarbejder med AAU. </a:t>
            </a:r>
          </a:p>
          <a:p>
            <a:pPr defTabSz="913028">
              <a:defRPr/>
            </a:pPr>
            <a:r>
              <a:rPr lang="da-DK" dirty="0">
                <a:solidFill>
                  <a:schemeClr val="bg1"/>
                </a:solidFill>
                <a:latin typeface="Arial" panose="020B0604020202020204" pitchFamily="34" charset="0"/>
                <a:cs typeface="Arial" panose="020B0604020202020204" pitchFamily="34" charset="0"/>
              </a:rPr>
              <a:t>Kilde: </a:t>
            </a:r>
            <a:r>
              <a:rPr lang="da-DK" b="0" dirty="0" err="1"/>
              <a:t>IrisGroup</a:t>
            </a:r>
            <a:r>
              <a:rPr lang="da-DK" b="0" baseline="0" dirty="0"/>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p>
          <a:p>
            <a:pPr defTabSz="913028">
              <a:defRPr/>
            </a:pPr>
            <a:endParaRPr lang="da-DK" b="0" noProof="0" dirty="0">
              <a:solidFill>
                <a:prstClr val="black"/>
              </a:solidFill>
              <a:latin typeface="Arial" panose="020B0604020202020204" pitchFamily="34" charset="0"/>
              <a:cs typeface="Arial" panose="020B0604020202020204" pitchFamily="34" charset="0"/>
            </a:endParaRPr>
          </a:p>
          <a:p>
            <a:pPr defTabSz="913028">
              <a:defRPr/>
            </a:pPr>
            <a:r>
              <a:rPr lang="da-DK" b="1" dirty="0"/>
              <a:t>STYRKET INNOVATIONSKULTUR</a:t>
            </a:r>
          </a:p>
          <a:p>
            <a:pPr defTabSz="913028">
              <a:defRPr/>
            </a:pPr>
            <a:r>
              <a:rPr lang="da-DK" b="0" dirty="0"/>
              <a:t>Også offentlige organisationer opnår betydelige effekter af at samarbejde med Aalborg Universitet. </a:t>
            </a:r>
          </a:p>
          <a:p>
            <a:pPr defTabSz="913028">
              <a:defRPr/>
            </a:pPr>
            <a:r>
              <a:rPr lang="da-DK" b="0" dirty="0"/>
              <a:t>Aalborg Universitet indgår på årsplan 400-500 samarbejdsaftaler med offentlige organisationer.</a:t>
            </a:r>
            <a:endParaRPr lang="da-DK" b="1" dirty="0"/>
          </a:p>
          <a:p>
            <a:pPr defTabSz="913028">
              <a:defRPr/>
            </a:pPr>
            <a:r>
              <a:rPr lang="da-DK" dirty="0">
                <a:solidFill>
                  <a:schemeClr val="bg1"/>
                </a:solidFill>
                <a:latin typeface="Arial" panose="020B0604020202020204" pitchFamily="34" charset="0"/>
                <a:cs typeface="Arial" panose="020B0604020202020204" pitchFamily="34" charset="0"/>
              </a:rPr>
              <a:t>Kilde: </a:t>
            </a:r>
            <a:r>
              <a:rPr lang="da-DK" b="0" dirty="0" err="1"/>
              <a:t>IrisGroup</a:t>
            </a:r>
            <a:r>
              <a:rPr lang="da-DK" b="0" baseline="0" dirty="0"/>
              <a:t> (2017): Aalborg Universitets </a:t>
            </a:r>
            <a:r>
              <a:rPr lang="da-DK" b="0" baseline="0" dirty="0" err="1"/>
              <a:t>vidensamarbejde</a:t>
            </a:r>
            <a:r>
              <a:rPr lang="da-DK" b="0" baseline="0" dirty="0"/>
              <a:t> – effekter for virksomheder, myndigheder og samfund</a:t>
            </a:r>
            <a:endParaRPr lang="da-DK" b="0" dirty="0"/>
          </a:p>
          <a:p>
            <a:pPr defTabSz="913028">
              <a:defRPr/>
            </a:pPr>
            <a:endParaRPr lang="da-DK" b="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indent="0" rtl="0">
              <a:buFont typeface="Arial" panose="020B0604020202020204" pitchFamily="34" charset="0"/>
              <a:buNone/>
            </a:pPr>
            <a:endParaRPr lang="da-DK" dirty="0"/>
          </a:p>
          <a:p>
            <a:pPr rtl="0"/>
            <a:endParaRPr lang="da-DK" dirty="0"/>
          </a:p>
        </p:txBody>
      </p:sp>
      <p:sp>
        <p:nvSpPr>
          <p:cNvPr id="4" name="Pladsholder til slidenummer 3"/>
          <p:cNvSpPr>
            <a:spLocks noGrp="1"/>
          </p:cNvSpPr>
          <p:nvPr>
            <p:ph type="sldNum" sz="quarter" idx="10"/>
          </p:nvPr>
        </p:nvSpPr>
        <p:spPr/>
        <p:txBody>
          <a:bodyPr rtlCol="0"/>
          <a:lstStyle/>
          <a:p>
            <a:pPr marL="0" marR="0" lvl="0" indent="0" algn="r" defTabSz="91422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22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740726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a:lnSpc>
                <a:spcPts val="2396"/>
              </a:lnSpc>
            </a:pPr>
            <a:r>
              <a:rPr lang="da-DK" b="1" noProof="0" dirty="0">
                <a:solidFill>
                  <a:prstClr val="black"/>
                </a:solidFill>
                <a:latin typeface="Arial" panose="020B0604020202020204" pitchFamily="34" charset="0"/>
                <a:cs typeface="Arial" panose="020B0604020202020204" pitchFamily="34" charset="0"/>
              </a:rPr>
              <a:t>Fordeling af virksomheder, der samarbejder med AAU</a:t>
            </a:r>
          </a:p>
          <a:p>
            <a:pPr>
              <a:lnSpc>
                <a:spcPts val="2396"/>
              </a:lnSpc>
            </a:pPr>
            <a:r>
              <a:rPr lang="da-DK" noProof="0" dirty="0">
                <a:solidFill>
                  <a:prstClr val="black"/>
                </a:solidFill>
                <a:latin typeface="Arial" panose="020B0604020202020204" pitchFamily="34" charset="0"/>
                <a:cs typeface="Arial" panose="020B0604020202020204" pitchFamily="34" charset="0"/>
              </a:rPr>
              <a:t>Note: Opgørelsen omfatter alene private virksomheder</a:t>
            </a:r>
          </a:p>
          <a:p>
            <a:pPr>
              <a:buFont typeface="Arial" pitchFamily="34" charset="0"/>
              <a:buNone/>
            </a:pPr>
            <a:endParaRPr lang="da-DK" sz="900" b="1" noProof="0" dirty="0">
              <a:latin typeface="+mn-lt"/>
              <a:cs typeface="+mn-cs"/>
            </a:endParaRPr>
          </a:p>
          <a:p>
            <a:pPr>
              <a:buFont typeface="Arial" pitchFamily="34" charset="0"/>
              <a:buNone/>
            </a:pPr>
            <a:r>
              <a:rPr lang="da-DK" sz="1050" b="1" dirty="0">
                <a:latin typeface="Arial" panose="020B0604020202020204" pitchFamily="34" charset="0"/>
                <a:cs typeface="Arial" panose="020B0604020202020204" pitchFamily="34" charset="0"/>
              </a:rPr>
              <a:t>AAU samarbejder med et bredt udsnit af det danske erhvervsliv. AAU’s hyppigste samarbejdspartnere er industrivirksomheder og IKT-virksomheder</a:t>
            </a:r>
          </a:p>
          <a:p>
            <a:pPr defTabSz="913028">
              <a:defRPr/>
            </a:pPr>
            <a:r>
              <a:rPr lang="da-DK" sz="900" noProof="0" dirty="0"/>
              <a:t>Note: Industrivirksomheder udgør knap 40%, og IKT-virksomheder udgør knap 25%</a:t>
            </a:r>
          </a:p>
          <a:p>
            <a:pPr defTabSz="913028">
              <a:defRPr/>
            </a:pPr>
            <a:endParaRPr lang="da-DK" sz="900" noProof="0" dirty="0"/>
          </a:p>
          <a:p>
            <a:pPr marL="0" marR="0" lvl="0" indent="0" algn="l" defTabSz="913028" rtl="0" eaLnBrk="1" fontAlgn="auto" latinLnBrk="0" hangingPunct="1">
              <a:lnSpc>
                <a:spcPct val="100000"/>
              </a:lnSpc>
              <a:spcBef>
                <a:spcPts val="0"/>
              </a:spcBef>
              <a:spcAft>
                <a:spcPts val="0"/>
              </a:spcAft>
              <a:buClrTx/>
              <a:buSzTx/>
              <a:buFontTx/>
              <a:buNone/>
              <a:tabLst/>
              <a:defRPr/>
            </a:pPr>
            <a:r>
              <a:rPr lang="da-DK" sz="1050" b="1" dirty="0">
                <a:latin typeface="Arial" panose="020B0604020202020204" pitchFamily="34" charset="0"/>
                <a:cs typeface="Arial" panose="020B0604020202020204" pitchFamily="34" charset="0"/>
              </a:rPr>
              <a:t>AAU samarbejder hyppigst med virksomheder, der beskæftiger 20-49 årsværk samt virksomheder, der beskæftiger over 100 årsværk.</a:t>
            </a:r>
          </a:p>
          <a:p>
            <a:pPr defTabSz="913028">
              <a:defRPr/>
            </a:pPr>
            <a:r>
              <a:rPr lang="da-DK" sz="900" noProof="0" dirty="0"/>
              <a:t>Note: begge grupper udgør hver omkring 35% af AAU’s samarbejdspartnere</a:t>
            </a:r>
          </a:p>
          <a:p>
            <a:pPr defTabSz="913028">
              <a:defRPr/>
            </a:pPr>
            <a:endParaRPr lang="da-DK" sz="900" noProof="0" dirty="0">
              <a:cs typeface="Arial" panose="020B0604020202020204" pitchFamily="34" charset="0"/>
            </a:endParaRPr>
          </a:p>
          <a:p>
            <a:pPr defTabSz="913028">
              <a:defRPr/>
            </a:pPr>
            <a:r>
              <a:rPr lang="da-DK" sz="900" b="1" noProof="0" dirty="0"/>
              <a:t>Over en </a:t>
            </a:r>
            <a:r>
              <a:rPr lang="da-DK" sz="900" b="1" noProof="0" dirty="0" err="1"/>
              <a:t>trejdedel</a:t>
            </a:r>
            <a:r>
              <a:rPr lang="da-DK" sz="900" b="1" noProof="0" dirty="0"/>
              <a:t> af AAU’s samarbejdsvirksomheder har en høj </a:t>
            </a:r>
            <a:r>
              <a:rPr lang="da-DK" sz="900" b="1" noProof="0" dirty="0" err="1"/>
              <a:t>FoU</a:t>
            </a:r>
            <a:r>
              <a:rPr lang="da-DK" sz="900" b="1" noProof="0" dirty="0"/>
              <a:t>-intensitet </a:t>
            </a:r>
          </a:p>
          <a:p>
            <a:pPr defTabSz="913028">
              <a:defRPr/>
            </a:pPr>
            <a:r>
              <a:rPr lang="da-DK" sz="900" noProof="0" dirty="0"/>
              <a:t>Note: Høj </a:t>
            </a:r>
            <a:r>
              <a:rPr lang="da-DK" sz="900" noProof="0" dirty="0" err="1"/>
              <a:t>FoU</a:t>
            </a:r>
            <a:r>
              <a:rPr lang="da-DK" sz="900" noProof="0" dirty="0"/>
              <a:t>-intensitet er virksomheder, hvis udgifter til forskning og udvikling udgør mere end 10% af omsætningen.  </a:t>
            </a:r>
          </a:p>
          <a:p>
            <a:endParaRPr lang="da-DK" noProof="0" dirty="0"/>
          </a:p>
          <a:p>
            <a:pPr defTabSz="913028">
              <a:defRPr/>
            </a:pPr>
            <a:r>
              <a:rPr lang="da-DK" noProof="0" dirty="0">
                <a:solidFill>
                  <a:prstClr val="black"/>
                </a:solidFill>
                <a:latin typeface="Arial" panose="020B0604020202020204" pitchFamily="34" charset="0"/>
                <a:cs typeface="Arial" panose="020B0604020202020204" pitchFamily="34" charset="0"/>
              </a:rPr>
              <a:t>Kilde til alle tal: </a:t>
            </a:r>
            <a:r>
              <a:rPr lang="da-DK" noProof="0" dirty="0" err="1">
                <a:solidFill>
                  <a:prstClr val="black"/>
                </a:solidFill>
                <a:latin typeface="Arial" panose="020B0604020202020204" pitchFamily="34" charset="0"/>
                <a:cs typeface="Arial" panose="020B0604020202020204" pitchFamily="34" charset="0"/>
              </a:rPr>
              <a:t>IRISgroup</a:t>
            </a:r>
            <a:r>
              <a:rPr lang="da-DK" noProof="0" dirty="0">
                <a:solidFill>
                  <a:prstClr val="black"/>
                </a:solidFill>
                <a:latin typeface="Arial" panose="020B0604020202020204" pitchFamily="34" charset="0"/>
                <a:cs typeface="Arial" panose="020B0604020202020204" pitchFamily="34" charset="0"/>
              </a:rPr>
              <a:t> (2021), Fra viden til samfundsnytte -  Aalborg Universitets bidrag til innovation, iværksætteri og grøn omstilling</a:t>
            </a:r>
            <a:endParaRPr lang="da-DK" noProof="0" dirty="0">
              <a:solidFill>
                <a:prstClr val="black"/>
              </a:solidFill>
              <a:highlight>
                <a:srgbClr val="FFFF00"/>
              </a:highlight>
              <a:latin typeface="Arial" panose="020B0604020202020204" pitchFamily="34" charset="0"/>
              <a:cs typeface="Arial" panose="020B0604020202020204" pitchFamily="34" charset="0"/>
            </a:endParaRPr>
          </a:p>
          <a:p>
            <a:endParaRPr lang="da-DK" noProof="0"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56592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a:lnSpc>
                <a:spcPts val="2396"/>
              </a:lnSpc>
            </a:pPr>
            <a:r>
              <a:rPr lang="da-DK" b="1" noProof="0" dirty="0">
                <a:solidFill>
                  <a:prstClr val="black"/>
                </a:solidFill>
                <a:latin typeface="Arial" panose="020B0604020202020204" pitchFamily="34" charset="0"/>
                <a:cs typeface="Arial" panose="020B0604020202020204" pitchFamily="34" charset="0"/>
              </a:rPr>
              <a:t>Fordeling af virksomheder, der samarbejder med AAU</a:t>
            </a:r>
          </a:p>
          <a:p>
            <a:pPr>
              <a:lnSpc>
                <a:spcPts val="2396"/>
              </a:lnSpc>
            </a:pPr>
            <a:r>
              <a:rPr lang="da-DK" noProof="0" dirty="0">
                <a:solidFill>
                  <a:prstClr val="black"/>
                </a:solidFill>
                <a:latin typeface="Arial" panose="020B0604020202020204" pitchFamily="34" charset="0"/>
                <a:cs typeface="Arial" panose="020B0604020202020204" pitchFamily="34" charset="0"/>
              </a:rPr>
              <a:t>Note: Opgørelsen omfatter alene private virksomheder</a:t>
            </a:r>
          </a:p>
          <a:p>
            <a:pPr>
              <a:buFont typeface="Arial" pitchFamily="34" charset="0"/>
              <a:buNone/>
            </a:pPr>
            <a:endParaRPr lang="da-DK" sz="900" b="1" noProof="0" dirty="0">
              <a:latin typeface="+mn-lt"/>
              <a:cs typeface="+mn-cs"/>
            </a:endParaRPr>
          </a:p>
          <a:p>
            <a:pPr>
              <a:buFont typeface="Arial" pitchFamily="34" charset="0"/>
              <a:buNone/>
            </a:pPr>
            <a:r>
              <a:rPr lang="da-DK" sz="1050" b="1" dirty="0">
                <a:latin typeface="Arial" panose="020B0604020202020204" pitchFamily="34" charset="0"/>
                <a:cs typeface="Arial" panose="020B0604020202020204" pitchFamily="34" charset="0"/>
              </a:rPr>
              <a:t>AAU samarbejder med et bredt udsnit af det danske erhvervsliv. AAU’s hyppigste samarbejdspartnere er industrivirksomheder og IKT-virksomheder</a:t>
            </a:r>
          </a:p>
          <a:p>
            <a:pPr defTabSz="913028">
              <a:defRPr/>
            </a:pPr>
            <a:r>
              <a:rPr lang="da-DK" sz="900" noProof="0" dirty="0"/>
              <a:t>Note: Industrivirksomheder udgør knap 40%, og IKT-virksomheder udgør knap 25%</a:t>
            </a:r>
          </a:p>
          <a:p>
            <a:pPr defTabSz="913028">
              <a:defRPr/>
            </a:pPr>
            <a:endParaRPr lang="da-DK" sz="900" noProof="0" dirty="0"/>
          </a:p>
          <a:p>
            <a:pPr marL="0" marR="0" lvl="0" indent="0" algn="l" defTabSz="913028" rtl="0" eaLnBrk="1" fontAlgn="auto" latinLnBrk="0" hangingPunct="1">
              <a:lnSpc>
                <a:spcPct val="100000"/>
              </a:lnSpc>
              <a:spcBef>
                <a:spcPts val="0"/>
              </a:spcBef>
              <a:spcAft>
                <a:spcPts val="0"/>
              </a:spcAft>
              <a:buClrTx/>
              <a:buSzTx/>
              <a:buFontTx/>
              <a:buNone/>
              <a:tabLst/>
              <a:defRPr/>
            </a:pPr>
            <a:r>
              <a:rPr lang="da-DK" sz="1050" b="1" dirty="0">
                <a:latin typeface="Arial" panose="020B0604020202020204" pitchFamily="34" charset="0"/>
                <a:cs typeface="Arial" panose="020B0604020202020204" pitchFamily="34" charset="0"/>
              </a:rPr>
              <a:t>AAU samarbejder hyppigst med virksomheder, der beskæftiger 20-49 årsværk samt virksomheder, der beskæftiger over 100 årsværk.</a:t>
            </a:r>
          </a:p>
          <a:p>
            <a:pPr defTabSz="913028">
              <a:defRPr/>
            </a:pPr>
            <a:r>
              <a:rPr lang="da-DK" sz="900" noProof="0" dirty="0"/>
              <a:t>Note: begge grupper udgør hver omkring 35% af AAU’s samarbejdspartnere</a:t>
            </a:r>
          </a:p>
          <a:p>
            <a:pPr defTabSz="913028">
              <a:defRPr/>
            </a:pPr>
            <a:endParaRPr lang="da-DK" sz="900" noProof="0" dirty="0">
              <a:cs typeface="Arial" panose="020B0604020202020204" pitchFamily="34" charset="0"/>
            </a:endParaRPr>
          </a:p>
          <a:p>
            <a:pPr defTabSz="913028">
              <a:defRPr/>
            </a:pPr>
            <a:r>
              <a:rPr lang="da-DK" sz="900" b="1" noProof="0" dirty="0"/>
              <a:t>Over en </a:t>
            </a:r>
            <a:r>
              <a:rPr lang="da-DK" sz="900" b="1" noProof="0" dirty="0" err="1"/>
              <a:t>trejdedel</a:t>
            </a:r>
            <a:r>
              <a:rPr lang="da-DK" sz="900" b="1" noProof="0" dirty="0"/>
              <a:t> af AAU’s samarbejdsvirksomheder har en høj </a:t>
            </a:r>
            <a:r>
              <a:rPr lang="da-DK" sz="900" b="1" noProof="0" dirty="0" err="1"/>
              <a:t>FoU</a:t>
            </a:r>
            <a:r>
              <a:rPr lang="da-DK" sz="900" b="1" noProof="0" dirty="0"/>
              <a:t>-intensitet </a:t>
            </a:r>
          </a:p>
          <a:p>
            <a:pPr defTabSz="913028">
              <a:defRPr/>
            </a:pPr>
            <a:r>
              <a:rPr lang="da-DK" sz="900" noProof="0" dirty="0"/>
              <a:t>Note: Høj </a:t>
            </a:r>
            <a:r>
              <a:rPr lang="da-DK" sz="900" noProof="0" dirty="0" err="1"/>
              <a:t>FoU</a:t>
            </a:r>
            <a:r>
              <a:rPr lang="da-DK" sz="900" noProof="0" dirty="0"/>
              <a:t>-intensitet er virksomheder, hvis udgifter til forskning og udvikling udgør mere end 10% af omsætningen.  </a:t>
            </a:r>
          </a:p>
          <a:p>
            <a:endParaRPr lang="da-DK" noProof="0" dirty="0"/>
          </a:p>
          <a:p>
            <a:pPr defTabSz="913028">
              <a:defRPr/>
            </a:pPr>
            <a:r>
              <a:rPr lang="da-DK" noProof="0" dirty="0">
                <a:solidFill>
                  <a:prstClr val="black"/>
                </a:solidFill>
                <a:latin typeface="Arial" panose="020B0604020202020204" pitchFamily="34" charset="0"/>
                <a:cs typeface="Arial" panose="020B0604020202020204" pitchFamily="34" charset="0"/>
              </a:rPr>
              <a:t>Kilde til alle tal: </a:t>
            </a:r>
            <a:r>
              <a:rPr lang="da-DK" noProof="0" dirty="0" err="1">
                <a:solidFill>
                  <a:prstClr val="black"/>
                </a:solidFill>
                <a:latin typeface="Arial" panose="020B0604020202020204" pitchFamily="34" charset="0"/>
                <a:cs typeface="Arial" panose="020B0604020202020204" pitchFamily="34" charset="0"/>
              </a:rPr>
              <a:t>IRISgroup</a:t>
            </a:r>
            <a:r>
              <a:rPr lang="da-DK" noProof="0" dirty="0">
                <a:solidFill>
                  <a:prstClr val="black"/>
                </a:solidFill>
                <a:latin typeface="Arial" panose="020B0604020202020204" pitchFamily="34" charset="0"/>
                <a:cs typeface="Arial" panose="020B0604020202020204" pitchFamily="34" charset="0"/>
              </a:rPr>
              <a:t> (2021), Fra viden til samfundsnytte -  Aalborg Universitets bidrag til innovation, iværksætteri og grøn omstilling</a:t>
            </a:r>
            <a:endParaRPr lang="da-DK" noProof="0" dirty="0">
              <a:solidFill>
                <a:prstClr val="black"/>
              </a:solidFill>
              <a:highlight>
                <a:srgbClr val="FFFF00"/>
              </a:highlight>
              <a:latin typeface="Arial" panose="020B0604020202020204" pitchFamily="34" charset="0"/>
              <a:cs typeface="Arial" panose="020B0604020202020204" pitchFamily="34" charset="0"/>
            </a:endParaRPr>
          </a:p>
          <a:p>
            <a:endParaRPr lang="da-DK" noProof="0"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625218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aseline="0" dirty="0"/>
              <a:t>AAU’s evner for og lyst til at samarbejde bunder blandt andet i de 4 særkender AAU har defineret i sin strategi: </a:t>
            </a:r>
            <a:r>
              <a:rPr lang="da-DK" b="1" baseline="0" dirty="0"/>
              <a:t>Problemorientering, Samarbejde, Engagement og Forandring. </a:t>
            </a:r>
          </a:p>
          <a:p>
            <a:endParaRPr lang="da-DK" baseline="0" dirty="0"/>
          </a:p>
          <a:p>
            <a:r>
              <a:rPr lang="da-DK" baseline="0" dirty="0"/>
              <a:t>Det er ikke de enkelte særkender i sig selv, men </a:t>
            </a:r>
            <a:r>
              <a:rPr lang="da-DK" b="1" baseline="0" dirty="0"/>
              <a:t>kombinationen af dem</a:t>
            </a:r>
            <a:r>
              <a:rPr lang="da-DK" baseline="0" dirty="0"/>
              <a:t>, der gør AAU’s udgangspunkt for samarbejde unikt.</a:t>
            </a:r>
          </a:p>
          <a:p>
            <a:endParaRPr lang="da-DK" baseline="0" dirty="0"/>
          </a:p>
          <a:p>
            <a:r>
              <a:rPr lang="da-DK" baseline="0" dirty="0"/>
              <a:t>Kilde: AAU strategi 2022-2026 Viden for verden  </a:t>
            </a:r>
          </a:p>
          <a:p>
            <a:endParaRPr lang="da-DK" baseline="0"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990170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r>
              <a:rPr lang="da-DK" b="1" dirty="0">
                <a:solidFill>
                  <a:srgbClr val="000061"/>
                </a:solidFill>
                <a:cs typeface="Arial" panose="020B0604020202020204" pitchFamily="34" charset="0"/>
              </a:rPr>
              <a:t>VIRKSOMHEDERS FORETRUKNE PARTNER</a:t>
            </a:r>
          </a:p>
          <a:p>
            <a:r>
              <a:rPr lang="en-US" b="0" dirty="0" err="1">
                <a:solidFill>
                  <a:schemeClr val="bg1"/>
                </a:solidFill>
              </a:rPr>
              <a:t>Kilde</a:t>
            </a:r>
            <a:r>
              <a:rPr lang="en-US" b="0" dirty="0">
                <a:solidFill>
                  <a:schemeClr val="bg1"/>
                </a:solidFill>
              </a:rPr>
              <a:t>: </a:t>
            </a:r>
            <a:r>
              <a:rPr lang="da-DK" b="0" dirty="0">
                <a:solidFill>
                  <a:schemeClr val="bg1"/>
                </a:solidFill>
              </a:rPr>
              <a:t>DI (2021): Danmark på </a:t>
            </a:r>
            <a:r>
              <a:rPr lang="da-DK" b="0" dirty="0" err="1">
                <a:solidFill>
                  <a:schemeClr val="bg1"/>
                </a:solidFill>
              </a:rPr>
              <a:t>vidensporet</a:t>
            </a:r>
            <a:r>
              <a:rPr lang="da-DK" b="0" dirty="0">
                <a:solidFill>
                  <a:schemeClr val="bg1"/>
                </a:solidFill>
              </a:rPr>
              <a:t> V</a:t>
            </a:r>
            <a:endParaRPr lang="nn-NO" b="1" dirty="0">
              <a:solidFill>
                <a:srgbClr val="000061"/>
              </a:solidFill>
              <a:cs typeface="Arial" panose="020B0604020202020204" pitchFamily="34" charset="0"/>
            </a:endParaRPr>
          </a:p>
          <a:p>
            <a:endParaRPr lang="nn-NO" b="1" dirty="0">
              <a:solidFill>
                <a:srgbClr val="000061"/>
              </a:solidFill>
              <a:cs typeface="Arial" panose="020B0604020202020204" pitchFamily="34" charset="0"/>
            </a:endParaRPr>
          </a:p>
          <a:p>
            <a:r>
              <a:rPr lang="nn-NO" b="1" dirty="0">
                <a:solidFill>
                  <a:srgbClr val="000061"/>
                </a:solidFill>
                <a:cs typeface="Arial" panose="020B0604020202020204" pitchFamily="34" charset="0"/>
              </a:rPr>
              <a:t>SMIDIG TILGANG TIL SAMARBEJDE</a:t>
            </a:r>
          </a:p>
          <a:p>
            <a:pPr defTabSz="913028">
              <a:defRPr/>
            </a:pPr>
            <a:r>
              <a:rPr lang="da-DK" b="0" dirty="0"/>
              <a:t>Kilde: DI Analyse</a:t>
            </a:r>
            <a:r>
              <a:rPr lang="da-DK" b="0" baseline="0" dirty="0"/>
              <a:t> (2016</a:t>
            </a:r>
            <a:r>
              <a:rPr lang="da-DK" b="0" i="0" baseline="0" dirty="0"/>
              <a:t>): Knaster i samarbejde om forskning – men også positive tendenser.</a:t>
            </a:r>
            <a:endParaRPr lang="da-DK" b="0" i="0" dirty="0"/>
          </a:p>
          <a:p>
            <a:endParaRPr lang="da-DK" b="1" dirty="0">
              <a:solidFill>
                <a:srgbClr val="000061"/>
              </a:solidFill>
              <a:cs typeface="Arial" panose="020B0604020202020204" pitchFamily="34" charset="0"/>
            </a:endParaRPr>
          </a:p>
          <a:p>
            <a:r>
              <a:rPr lang="da-DK" b="1" dirty="0">
                <a:solidFill>
                  <a:srgbClr val="000061"/>
                </a:solidFill>
                <a:cs typeface="Arial" panose="020B0604020202020204" pitchFamily="34" charset="0"/>
              </a:rPr>
              <a:t>BEDST TIL SAMARBEJDSAFTALER</a:t>
            </a:r>
          </a:p>
          <a:p>
            <a:pPr defTabSz="913028">
              <a:defRPr/>
            </a:pPr>
            <a:r>
              <a:rPr lang="da-DK" b="0" dirty="0"/>
              <a:t>Kilde:</a:t>
            </a:r>
            <a:r>
              <a:rPr lang="da-DK" b="0" baseline="0" dirty="0"/>
              <a:t> </a:t>
            </a:r>
            <a:r>
              <a:rPr lang="da-DK" b="0" dirty="0"/>
              <a:t>Uddannelses- og forskningsministeriet (2021): Viden til vækst – Offentlig-privat</a:t>
            </a:r>
            <a:r>
              <a:rPr lang="da-DK" b="0" baseline="0" dirty="0"/>
              <a:t> samspil om forskning (kommercialiseringsstatistikken)</a:t>
            </a:r>
            <a:endParaRPr lang="da-DK" b="1" baseline="0" dirty="0"/>
          </a:p>
          <a:p>
            <a:pPr defTabSz="913028">
              <a:defRPr/>
            </a:pPr>
            <a:endParaRPr lang="da-DK" b="1" dirty="0"/>
          </a:p>
          <a:p>
            <a:pPr defTabSz="913028">
              <a:defRPr/>
            </a:pPr>
            <a:endParaRPr lang="da-DK" dirty="0"/>
          </a:p>
          <a:p>
            <a:pPr defTabSz="913028">
              <a:defRPr/>
            </a:pPr>
            <a:endParaRPr lang="da-DK" dirty="0"/>
          </a:p>
          <a:p>
            <a:endParaRPr lang="da-DK" dirty="0"/>
          </a:p>
          <a:p>
            <a:pPr rtl="0"/>
            <a:endParaRPr lang="da-DK" dirty="0"/>
          </a:p>
        </p:txBody>
      </p:sp>
      <p:sp>
        <p:nvSpPr>
          <p:cNvPr id="4" name="Pladsholder til slidenummer 3"/>
          <p:cNvSpPr>
            <a:spLocks noGrp="1"/>
          </p:cNvSpPr>
          <p:nvPr>
            <p:ph type="sldNum" sz="quarter" idx="10"/>
          </p:nvPr>
        </p:nvSpPr>
        <p:spPr/>
        <p:txBody>
          <a:bodyPr rtlCol="0"/>
          <a:lstStyle/>
          <a:p>
            <a:pPr marL="0" marR="0" lvl="0" indent="0" algn="r" defTabSz="91422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22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685635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425450" y="1238250"/>
            <a:ext cx="5943600" cy="3343275"/>
          </a:xfrm>
        </p:spPr>
      </p:sp>
      <p:sp>
        <p:nvSpPr>
          <p:cNvPr id="3" name="Pladsholder til noter 2"/>
          <p:cNvSpPr>
            <a:spLocks noGrp="1"/>
          </p:cNvSpPr>
          <p:nvPr>
            <p:ph type="body" idx="1"/>
          </p:nvPr>
        </p:nvSpPr>
        <p:spPr/>
        <p:txBody>
          <a:bodyPr/>
          <a:lstStyle/>
          <a:p>
            <a:r>
              <a:rPr lang="da-DK" dirty="0">
                <a:solidFill>
                  <a:srgbClr val="54616E"/>
                </a:solidFill>
              </a:rPr>
              <a:t>Aalborg Universitet tilbyder en række kurser og workshops inden for innovation og entreprenørskab. Det ene step leder naturligt tankerne hen på næste, og vi er med hele vejen for at give de studerende de bedste muligheder. </a:t>
            </a:r>
          </a:p>
          <a:p>
            <a:endParaRPr lang="da-DK" dirty="0">
              <a:solidFill>
                <a:srgbClr val="54616E"/>
              </a:solidFill>
            </a:endParaRPr>
          </a:p>
          <a:p>
            <a:r>
              <a:rPr lang="da-DK" dirty="0">
                <a:solidFill>
                  <a:srgbClr val="54616E"/>
                </a:solidFill>
              </a:rPr>
              <a:t>For flere detaljer: www.sea.aau.dk</a:t>
            </a:r>
          </a:p>
          <a:p>
            <a:endParaRPr lang="da-DK" dirty="0"/>
          </a:p>
          <a:p>
            <a:r>
              <a:rPr lang="da-DK" dirty="0"/>
              <a:t>Innovation og </a:t>
            </a:r>
            <a:r>
              <a:rPr lang="da-DK" dirty="0" err="1"/>
              <a:t>entrepreneurship</a:t>
            </a:r>
            <a:r>
              <a:rPr lang="da-DK" baseline="0" dirty="0"/>
              <a:t> er strategisk prioriterede indsatser på AAU, og der er udviklet indsatser, der tager højde for at de studerende er på forskellige niveauer både interessemæssigt og udviklingsmæssigt i forhold til deres forretningsideer.</a:t>
            </a:r>
          </a:p>
          <a:p>
            <a:endParaRPr lang="da-DK" baseline="0" dirty="0"/>
          </a:p>
          <a:p>
            <a:r>
              <a:rPr lang="da-DK" baseline="0" dirty="0"/>
              <a:t>De tidlige indsatser handler i høj grad om at stimulere de studerendes lyst og motivation omkring innovation, og en mulighed for at give dem en oplevelse med at arbejde med idegenerering, innovation, forretningsudvikling og præsentationsteknik.</a:t>
            </a:r>
          </a:p>
          <a:p>
            <a:endParaRPr lang="da-DK" baseline="0" dirty="0"/>
          </a:p>
          <a:p>
            <a:r>
              <a:rPr lang="da-DK" baseline="0" dirty="0"/>
              <a:t>Derudover arbejdes der i høj grad </a:t>
            </a:r>
            <a:r>
              <a:rPr lang="da-DK" baseline="0" dirty="0" err="1"/>
              <a:t>ekstracurriculært</a:t>
            </a:r>
            <a:r>
              <a:rPr lang="da-DK" baseline="0" dirty="0"/>
              <a:t>, med indsatser der har til formål at udvikle de forretningsideer de studerende kommer med, og sikre at de studerende får en mulighed for at teste deres iværksætterpotentiale gennem workshops, samarbejde med etablerede virksomheder, mentorer og forretningsudviklere. Desuden deltager AAU i den nationale forretningsplanskonkurrence for universiteterne; Venture Cup.</a:t>
            </a:r>
            <a:endParaRPr lang="da-DK" dirty="0"/>
          </a:p>
        </p:txBody>
      </p:sp>
      <p:sp>
        <p:nvSpPr>
          <p:cNvPr id="4" name="Pladsholder til diasnummer 3"/>
          <p:cNvSpPr>
            <a:spLocks noGrp="1"/>
          </p:cNvSpPr>
          <p:nvPr>
            <p:ph type="sldNum" sz="quarter" idx="10"/>
          </p:nvPr>
        </p:nvSpPr>
        <p:spPr/>
        <p:txBody>
          <a:bodyPr/>
          <a:lstStyle/>
          <a:p>
            <a:fld id="{0851F89F-4BA9-40DC-95DA-D894D080FF1F}" type="slidenum">
              <a:rPr lang="da-DK" smtClean="0"/>
              <a:t>46</a:t>
            </a:fld>
            <a:endParaRPr lang="da-DK"/>
          </a:p>
        </p:txBody>
      </p:sp>
    </p:spTree>
    <p:extLst>
      <p:ext uri="{BB962C8B-B14F-4D97-AF65-F5344CB8AC3E}">
        <p14:creationId xmlns:p14="http://schemas.microsoft.com/office/powerpoint/2010/main" val="270117171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fontAlgn="base"/>
            <a:r>
              <a:rPr lang="da-DK" sz="1000" dirty="0"/>
              <a:t>AAU Science &amp; Innovation Hub er en stor strategisk satsning inden for forskning og innovation. </a:t>
            </a:r>
          </a:p>
          <a:p>
            <a:pPr fontAlgn="base"/>
            <a:r>
              <a:rPr lang="da-DK" sz="1000" dirty="0"/>
              <a:t>Bygningen placeres centralt på Campus Aalborg Ø. Projekteret til at stå færdig 2022</a:t>
            </a:r>
          </a:p>
          <a:p>
            <a:endParaRPr lang="da-DK" sz="1000" b="1" dirty="0"/>
          </a:p>
          <a:p>
            <a:r>
              <a:rPr lang="da-DK" sz="1000" dirty="0"/>
              <a:t>AAU SIH skal fungere som et topmoderne </a:t>
            </a:r>
            <a:r>
              <a:rPr lang="da-DK" sz="1000" b="1" dirty="0"/>
              <a:t>knudepunkt med optimale fysiske rammer for den tværvidenskabelige forskning </a:t>
            </a:r>
            <a:r>
              <a:rPr lang="da-DK" sz="1000" dirty="0"/>
              <a:t>– ikke mindst den del, hvor forskere og virksomheder mødes i et samarbejde om at </a:t>
            </a:r>
            <a:r>
              <a:rPr lang="da-DK" sz="1000" b="1" dirty="0"/>
              <a:t>løse store samfundsmæssige problematikker som bæredygtighed, klimaforandringer, it-sikkerhed og demografiske ændringer</a:t>
            </a:r>
            <a:r>
              <a:rPr lang="da-DK" sz="1000" dirty="0"/>
              <a:t>.</a:t>
            </a:r>
          </a:p>
          <a:p>
            <a:endParaRPr lang="da-DK" sz="1000" dirty="0"/>
          </a:p>
          <a:p>
            <a:r>
              <a:rPr lang="da-DK" sz="1000" dirty="0"/>
              <a:t>Den nye bygning </a:t>
            </a:r>
            <a:r>
              <a:rPr lang="da-DK" sz="1000" b="1" dirty="0"/>
              <a:t>samler universitetets </a:t>
            </a:r>
            <a:r>
              <a:rPr lang="da-DK" sz="1000" b="1" dirty="0" err="1"/>
              <a:t>inkubatormiljøer</a:t>
            </a:r>
            <a:r>
              <a:rPr lang="da-DK" sz="1000" dirty="0"/>
              <a:t> for studerende og unge forskere på en enkelt lokalitet, hvor de vil indgå i fællesskaber med etablerede virksomheder og forskere. </a:t>
            </a:r>
          </a:p>
          <a:p>
            <a:r>
              <a:rPr lang="da-DK" sz="1000" dirty="0"/>
              <a:t>Der vil blive oprettet </a:t>
            </a:r>
            <a:r>
              <a:rPr lang="da-DK" sz="1000" b="1" dirty="0"/>
              <a:t>laboratoriefaciliteter, hvor virksomheder sammen med studerende </a:t>
            </a:r>
            <a:r>
              <a:rPr lang="da-DK" sz="1000" dirty="0"/>
              <a:t>kan eksperimentere og afprøve ideer med henblik på at skabe nye iværksættere eller gøre små og mellemstore virksomheder større via nytænkning og innovation. </a:t>
            </a:r>
          </a:p>
          <a:p>
            <a:r>
              <a:rPr lang="da-DK" sz="1000" dirty="0"/>
              <a:t>Bygningen bliver bl.a. udstyret med </a:t>
            </a:r>
            <a:r>
              <a:rPr lang="da-DK" sz="1000" b="1" dirty="0"/>
              <a:t>værksteder, prototypelaboratorier og andre innovative faciliteter</a:t>
            </a:r>
            <a:r>
              <a:rPr lang="da-DK" sz="1000" dirty="0"/>
              <a:t>. </a:t>
            </a:r>
          </a:p>
          <a:p>
            <a:endParaRPr lang="da-DK" sz="1000" b="1" dirty="0"/>
          </a:p>
          <a:p>
            <a:pPr fontAlgn="base"/>
            <a:r>
              <a:rPr lang="da-DK" sz="1000" dirty="0"/>
              <a:t>Med hjælp fra </a:t>
            </a:r>
            <a:r>
              <a:rPr lang="da-DK" sz="1000" b="1" dirty="0"/>
              <a:t>A.P. Møller Fonden </a:t>
            </a:r>
            <a:r>
              <a:rPr lang="da-DK" sz="1000" dirty="0"/>
              <a:t>opfører AAU i løbet af nogle år en markant ny bygning med navn AAU Science &amp; Innovation Hub. </a:t>
            </a:r>
          </a:p>
          <a:p>
            <a:pPr fontAlgn="base"/>
            <a:r>
              <a:rPr lang="da-DK" sz="1000" dirty="0"/>
              <a:t>Det samlede budget for opførelsen er 200 mio. kroner; AAU finansierer 100 mio. kroner og A.P. Møller Fonden har doneret 100 mio. kroner. </a:t>
            </a:r>
          </a:p>
          <a:p>
            <a:endParaRPr lang="da-DK" sz="1000" b="1" dirty="0"/>
          </a:p>
          <a:p>
            <a:endParaRPr lang="da-DK" sz="1000" b="1" dirty="0"/>
          </a:p>
          <a:p>
            <a:endParaRPr lang="da-DK" sz="1000" dirty="0"/>
          </a:p>
        </p:txBody>
      </p:sp>
      <p:sp>
        <p:nvSpPr>
          <p:cNvPr id="4" name="Pladsholder til slidenummer 3"/>
          <p:cNvSpPr>
            <a:spLocks noGrp="1"/>
          </p:cNvSpPr>
          <p:nvPr>
            <p:ph type="sldNum" sz="quarter" idx="10"/>
          </p:nvPr>
        </p:nvSpPr>
        <p:spPr/>
        <p:txBody>
          <a:bodyPr/>
          <a:lstStyle/>
          <a:p>
            <a:fld id="{8C896355-3DDC-9949-861F-AD0908BFCC23}" type="slidenum">
              <a:rPr lang="en-US" smtClean="0"/>
              <a:t>47</a:t>
            </a:fld>
            <a:endParaRPr lang="en-US"/>
          </a:p>
        </p:txBody>
      </p:sp>
    </p:spTree>
    <p:extLst>
      <p:ext uri="{BB962C8B-B14F-4D97-AF65-F5344CB8AC3E}">
        <p14:creationId xmlns:p14="http://schemas.microsoft.com/office/powerpoint/2010/main" val="33895098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b="1" dirty="0"/>
              <a:t>Vi er</a:t>
            </a:r>
            <a:r>
              <a:rPr lang="da-DK" b="1" baseline="0" dirty="0"/>
              <a:t> som det eneste fakultet repræsenteret på alle tre campusser. </a:t>
            </a:r>
            <a:endParaRPr lang="da-DK" b="1"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da-DK" b="1" dirty="0"/>
          </a:p>
          <a:p>
            <a:pPr marL="0" marR="0" lvl="0" indent="0" algn="l" defTabSz="914400" rtl="0" eaLnBrk="1" fontAlgn="auto" latinLnBrk="0" hangingPunct="1">
              <a:lnSpc>
                <a:spcPct val="100000"/>
              </a:lnSpc>
              <a:spcBef>
                <a:spcPts val="0"/>
              </a:spcBef>
              <a:spcAft>
                <a:spcPts val="0"/>
              </a:spcAft>
              <a:buClrTx/>
              <a:buSzTx/>
              <a:buFontTx/>
              <a:buNone/>
              <a:tabLst/>
              <a:defRPr/>
            </a:pPr>
            <a:r>
              <a:rPr lang="da-DK" b="1" dirty="0"/>
              <a:t>Antal Uddannelser - </a:t>
            </a:r>
            <a:r>
              <a:rPr lang="da-DK" b="0" baseline="0" dirty="0"/>
              <a:t>Listen er dynamisk ligesom uddannelser, der har lukket for optag, men stadig er i gang med at færdiguddanne, fortsat er med i den samlede opgørelse. </a:t>
            </a:r>
            <a:r>
              <a:rPr lang="da-DK" b="0" dirty="0"/>
              <a:t>Kilde: Strategi og Kvalitet: Helle Thomsen. 1. juni 2021.</a:t>
            </a:r>
            <a:r>
              <a:rPr lang="da-DK" b="0" baseline="0" dirty="0"/>
              <a:t> Bachelor, kandidat og diplomingeniøruddannelser. </a:t>
            </a:r>
            <a:endParaRPr lang="da-DK" b="1" dirty="0"/>
          </a:p>
          <a:p>
            <a:endParaRPr lang="da-DK" b="1" dirty="0"/>
          </a:p>
          <a:p>
            <a:r>
              <a:rPr lang="da-DK" b="1" dirty="0"/>
              <a:t>Antal studerende </a:t>
            </a:r>
          </a:p>
          <a:p>
            <a:r>
              <a:rPr lang="da-DK" baseline="0" dirty="0"/>
              <a:t>Note: Opgjort som bestand 1/10 2020. Omfatter o</a:t>
            </a:r>
            <a:r>
              <a:rPr lang="da-DK" dirty="0"/>
              <a:t>rdinære heltidsstuderende,</a:t>
            </a:r>
            <a:r>
              <a:rPr lang="da-DK" baseline="0" dirty="0"/>
              <a:t> gæste studerende, adgangskursus og deltidsuddannelser</a:t>
            </a:r>
          </a:p>
          <a:p>
            <a:r>
              <a:rPr lang="da-DK" dirty="0"/>
              <a:t>Kilde: </a:t>
            </a:r>
            <a:r>
              <a:rPr lang="da-DK" dirty="0" err="1"/>
              <a:t>Qlikview</a:t>
            </a:r>
            <a:endParaRPr lang="da-DK" baseline="0" dirty="0"/>
          </a:p>
          <a:p>
            <a:endParaRPr lang="da-DK" dirty="0"/>
          </a:p>
          <a:p>
            <a:r>
              <a:rPr lang="da-DK" b="1" dirty="0"/>
              <a:t>Ph.d.</a:t>
            </a:r>
            <a:r>
              <a:rPr lang="da-DK" b="1" baseline="0" dirty="0"/>
              <a:t> studerende</a:t>
            </a:r>
          </a:p>
          <a:p>
            <a:r>
              <a:rPr lang="da-DK" baseline="0" dirty="0"/>
              <a:t>Kilde: ØA</a:t>
            </a:r>
          </a:p>
          <a:p>
            <a:r>
              <a:rPr lang="da-DK" baseline="0" dirty="0"/>
              <a:t>Note: Ph.d.-bestand pr. 31.12.2020 (AAU i tal): https://www.aau.dk/om-aau/aau-i-tal/forskning/</a:t>
            </a:r>
            <a:endParaRPr lang="da-DK" dirty="0"/>
          </a:p>
          <a:p>
            <a:endParaRPr lang="da-DK" dirty="0"/>
          </a:p>
          <a:p>
            <a:r>
              <a:rPr lang="da-DK" b="1" dirty="0"/>
              <a:t>Årsværk</a:t>
            </a:r>
          </a:p>
          <a:p>
            <a:r>
              <a:rPr lang="da-DK" dirty="0"/>
              <a:t>Kilde:</a:t>
            </a:r>
            <a:r>
              <a:rPr lang="da-DK" baseline="0" dirty="0"/>
              <a:t> AAU i Tal, 2020: https://www.aau.dk/om-aau/aau-i-tal/ansatte/ </a:t>
            </a:r>
          </a:p>
          <a:p>
            <a:endParaRPr lang="da-DK" baseline="0" dirty="0"/>
          </a:p>
          <a:p>
            <a:r>
              <a:rPr lang="da-DK" b="1" baseline="0" dirty="0"/>
              <a:t>Indtægter</a:t>
            </a:r>
          </a:p>
          <a:p>
            <a:r>
              <a:rPr lang="da-DK" b="0" baseline="0" dirty="0"/>
              <a:t>Kilde: ØA, Dagmar Marie Nielsen. Efter første periodeopfølgning. Tal fra budget 2021 er 938 mio. kr. (AAU budget 2021 (godkendt af bestyrelsen december 2020)), men grundet ekstra indtægter </a:t>
            </a:r>
            <a:r>
              <a:rPr lang="da-DK" b="0" baseline="0" dirty="0" err="1"/>
              <a:t>ifm</a:t>
            </a:r>
            <a:r>
              <a:rPr lang="da-DK" b="0" baseline="0" dirty="0"/>
              <a:t>. </a:t>
            </a:r>
            <a:r>
              <a:rPr lang="da-DK" b="0" baseline="0" dirty="0" err="1"/>
              <a:t>corona</a:t>
            </a:r>
            <a:r>
              <a:rPr lang="da-DK" b="0" baseline="0" dirty="0"/>
              <a:t>-forskning er forventningen til årets resultat ændret. </a:t>
            </a:r>
          </a:p>
          <a:p>
            <a:endParaRPr lang="da-DK" b="1" dirty="0"/>
          </a:p>
          <a:p>
            <a:endParaRPr lang="da-DK" b="1" dirty="0"/>
          </a:p>
        </p:txBody>
      </p:sp>
      <p:sp>
        <p:nvSpPr>
          <p:cNvPr id="4" name="Pladsholder til slidenummer 3"/>
          <p:cNvSpPr>
            <a:spLocks noGrp="1"/>
          </p:cNvSpPr>
          <p:nvPr>
            <p:ph type="sldNum" sz="quarter" idx="5"/>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033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49</a:t>
            </a:fld>
            <a:endParaRPr lang="en-US"/>
          </a:p>
        </p:txBody>
      </p:sp>
    </p:spTree>
    <p:extLst>
      <p:ext uri="{BB962C8B-B14F-4D97-AF65-F5344CB8AC3E}">
        <p14:creationId xmlns:p14="http://schemas.microsoft.com/office/powerpoint/2010/main" val="366088106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50</a:t>
            </a:fld>
            <a:endParaRPr lang="en-US"/>
          </a:p>
        </p:txBody>
      </p:sp>
    </p:spTree>
    <p:extLst>
      <p:ext uri="{BB962C8B-B14F-4D97-AF65-F5344CB8AC3E}">
        <p14:creationId xmlns:p14="http://schemas.microsoft.com/office/powerpoint/2010/main" val="201115297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51</a:t>
            </a:fld>
            <a:endParaRPr lang="en-US"/>
          </a:p>
        </p:txBody>
      </p:sp>
    </p:spTree>
    <p:extLst>
      <p:ext uri="{BB962C8B-B14F-4D97-AF65-F5344CB8AC3E}">
        <p14:creationId xmlns:p14="http://schemas.microsoft.com/office/powerpoint/2010/main" val="29224557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869460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53</a:t>
            </a:fld>
            <a:endParaRPr lang="en-US"/>
          </a:p>
        </p:txBody>
      </p:sp>
    </p:spTree>
    <p:extLst>
      <p:ext uri="{BB962C8B-B14F-4D97-AF65-F5344CB8AC3E}">
        <p14:creationId xmlns:p14="http://schemas.microsoft.com/office/powerpoint/2010/main" val="365359646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da-DK" noProof="0" dirty="0"/>
              <a:t>Vi har siden AAU’s oprindelse været et markant bindeled mellem forskning, uddannelse, innovation og det regionale erhvervsliv samt internationale samarbejdspartnere. Vores DNA er, at omsætte den viden og de indsigter, vi finder på universitetet til at skabe værdi for vores omverden, sammen med vores omverden.</a:t>
            </a:r>
          </a:p>
          <a:p>
            <a:pPr rtl="0"/>
            <a:endParaRPr lang="da-DK" noProof="0" dirty="0"/>
          </a:p>
          <a:p>
            <a:pPr rtl="0"/>
            <a:r>
              <a:rPr lang="da-DK" noProof="0" dirty="0"/>
              <a:t>Gennem Viden for verden 2022-26 vil vi udforske og profilere os som et missionsdrevet universitet. Vi har i kraft af vores stærke forskningsmæssige styrkepositioner og problemorienterede tilgang til forskning og uddannelse altid haft tradition for at bringe ny viden, nye indsiger og nye ideer i spil på en måde, der skaber værdi for vores omverden. Det skal vi blive ved med – dette særlige DNA er omdrejningspunktet for vores strategiske fokus med Viden for verden 2022-26.</a:t>
            </a:r>
          </a:p>
          <a:p>
            <a:pPr rtl="0"/>
            <a:endParaRPr lang="da-DK" noProof="0" dirty="0"/>
          </a:p>
          <a:p>
            <a:pPr rtl="0"/>
            <a:r>
              <a:rPr lang="da-DK" noProof="0" dirty="0"/>
              <a:t>Med Viden for verden 2022-26 vil vi være et missionsdrevet universitet. Det betyder, at vi byder ind i de store missioner som de globale udfordringer og en bæredygtig udvikling fordrer. Vi vil i den næste strategiperiode arbejde med, hvordan vi udvikler os som et missionsdrevet universitet.</a:t>
            </a:r>
          </a:p>
          <a:p>
            <a:pPr rtl="0"/>
            <a:endParaRPr lang="da-DK" noProof="0" dirty="0"/>
          </a:p>
          <a:p>
            <a:pPr rtl="0"/>
            <a:r>
              <a:rPr lang="da-DK" noProof="0" dirty="0"/>
              <a:t>Med Viden for verden 2022-26 introducerer vi et nyt strategiparadigme – en såkaldt agil strategieksekvering, som flytter strategiarbejdet fra centralt styrede, tværgående indsatser til målopfyldelse på institut- og afdelingsniveau. Vi vil undervejs i strategiperioden være i stand til at gribe nye muligheder, som passer ind i vores ambitioner og styrkeområder. Derfor arbejder vi med målene i etårige cyklusser og justerer det samlede</a:t>
            </a:r>
            <a:br>
              <a:rPr lang="da-DK" noProof="0" dirty="0"/>
            </a:br>
            <a:r>
              <a:rPr lang="da-DK" noProof="0" dirty="0"/>
              <a:t>målbillede år for år. Under Viden for verden 2022-26 skaber vi et større råderum til at arbejde strategisk på tværs af hele organisationen, til at foretage strategiske prioriteringer tæt på opgaveløsningen i forhold til universitetets fire særkender problemorientering, samarbejde, engagement og forandring.</a:t>
            </a:r>
          </a:p>
          <a:p>
            <a:pPr rtl="0"/>
            <a:endParaRPr lang="da-DK" noProof="0" dirty="0"/>
          </a:p>
          <a:p>
            <a:pPr rtl="0"/>
            <a:r>
              <a:rPr lang="da-DK" noProof="0" dirty="0"/>
              <a:t>Vi er et universitet i tiden og til tiden. Vi vil gøre en konkret, værdifuld forskel i vores omverden. Tidens udfordringer kender ikke til regionale, nationale og globale skel. Vi vil levere løsninger på de store globale udfordringer gennem grundlagsskabende, transformativ og tværvidenskabelig forskning og dermed bidrage til en mere bæredygtig fremtid.</a:t>
            </a:r>
          </a:p>
          <a:p>
            <a:pPr rtl="0"/>
            <a:endParaRPr lang="da-DK" noProof="0" dirty="0"/>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964055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da-DK" sz="1200" dirty="0">
                <a:effectLst/>
                <a:ea typeface="Calibri" panose="020F0502020204030204" pitchFamily="34" charset="0"/>
                <a:cs typeface="Calibri" panose="020F0502020204030204" pitchFamily="34" charset="0"/>
              </a:rPr>
              <a:t>Aalborg Universitet vil med sin missionsdrevne tilgang sætte en tydelig retning og skabe værdi gennem ny viden om - og til verden. Vi vil gennem høj kvalitet i vores kerneaktiviteter være med til at skabe løsninger på komplekse samfundsudfordringer både regionalt, nationalt og globalt.</a:t>
            </a:r>
          </a:p>
          <a:p>
            <a:pPr marL="0" indent="0">
              <a:lnSpc>
                <a:spcPct val="107000"/>
              </a:lnSpc>
              <a:spcAft>
                <a:spcPts val="800"/>
              </a:spcAft>
              <a:buNone/>
            </a:pPr>
            <a:endParaRPr lang="da-DK" sz="1200" dirty="0">
              <a:effectLst/>
              <a:ea typeface="Calibri" panose="020F0502020204030204" pitchFamily="34" charset="0"/>
              <a:cs typeface="Times New Roman" panose="02020603050405020304" pitchFamily="18" charset="0"/>
            </a:endParaRPr>
          </a:p>
          <a:p>
            <a:pPr>
              <a:lnSpc>
                <a:spcPct val="107000"/>
              </a:lnSpc>
              <a:spcAft>
                <a:spcPts val="800"/>
              </a:spcAft>
            </a:pPr>
            <a:r>
              <a:rPr lang="da-DK" sz="1200" b="1" dirty="0">
                <a:effectLst/>
                <a:ea typeface="Calibri" panose="020F0502020204030204" pitchFamily="34" charset="0"/>
                <a:cs typeface="Calibri" panose="020F0502020204030204" pitchFamily="34" charset="0"/>
              </a:rPr>
              <a:t>AAU er internationalt anerkendt som et missionsdrevet universitet, der bidrager til en bæredygtig udvikling.  </a:t>
            </a:r>
            <a:endParaRPr lang="da-DK" sz="1200" b="1" dirty="0">
              <a:ea typeface="Calibri" panose="020F0502020204030204" pitchFamily="34" charset="0"/>
              <a:cs typeface="Times New Roman" panose="02020603050405020304" pitchFamily="18" charset="0"/>
            </a:endParaRP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er internationalt anerkendt for </a:t>
            </a:r>
            <a:r>
              <a:rPr lang="da-DK" sz="1200" u="sng" dirty="0">
                <a:effectLst/>
                <a:ea typeface="Times New Roman" panose="02020603050405020304" pitchFamily="18" charset="0"/>
              </a:rPr>
              <a:t>fremragende grundlagsskabende, transformativ og tværvidenskabelig forskning.</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uddanner </a:t>
            </a:r>
            <a:r>
              <a:rPr lang="da-DK" sz="1200" u="sng" dirty="0">
                <a:effectLst/>
                <a:ea typeface="Times New Roman" panose="02020603050405020304" pitchFamily="18" charset="0"/>
              </a:rPr>
              <a:t>dimittender med dybdefaglighed og fokus på helhedstænkning</a:t>
            </a:r>
            <a:r>
              <a:rPr lang="da-DK" sz="1200" dirty="0">
                <a:effectLst/>
                <a:ea typeface="Times New Roman" panose="02020603050405020304" pitchFamily="18" charset="0"/>
              </a:rPr>
              <a:t>, der kan bidrage til - og samarbejde om løsning af nutidens og fremtidens udfordringer. </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har </a:t>
            </a:r>
            <a:r>
              <a:rPr lang="da-DK" sz="1200" u="sng" dirty="0">
                <a:effectLst/>
                <a:ea typeface="Times New Roman" panose="02020603050405020304" pitchFamily="18" charset="0"/>
              </a:rPr>
              <a:t>udviklet vores problem- og projektbaserede læringsmodel med fokus på digitalisering</a:t>
            </a:r>
            <a:r>
              <a:rPr lang="da-DK" sz="1200" dirty="0">
                <a:effectLst/>
                <a:ea typeface="Times New Roman" panose="02020603050405020304" pitchFamily="18" charset="0"/>
              </a:rPr>
              <a:t>, SSH- og STEM-integration og </a:t>
            </a:r>
            <a:r>
              <a:rPr lang="da-DK" sz="1200" u="sng" dirty="0">
                <a:effectLst/>
                <a:ea typeface="Times New Roman" panose="02020603050405020304" pitchFamily="18" charset="0"/>
              </a:rPr>
              <a:t>entreprenørskab</a:t>
            </a:r>
            <a:r>
              <a:rPr lang="da-DK" sz="1200" dirty="0">
                <a:effectLst/>
                <a:ea typeface="Times New Roman" panose="02020603050405020304" pitchFamily="18" charset="0"/>
              </a:rPr>
              <a:t>.</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er en </a:t>
            </a:r>
            <a:r>
              <a:rPr lang="da-DK" sz="1200" u="sng" dirty="0">
                <a:effectLst/>
                <a:ea typeface="Times New Roman" panose="02020603050405020304" pitchFamily="18" charset="0"/>
              </a:rPr>
              <a:t>attraktiv samarbejdspartner for virksomheder, myndigheder og institutioner</a:t>
            </a:r>
            <a:r>
              <a:rPr lang="da-DK" sz="1200" dirty="0">
                <a:effectLst/>
                <a:ea typeface="Times New Roman" panose="02020603050405020304" pitchFamily="18" charset="0"/>
              </a:rPr>
              <a:t>, og vores </a:t>
            </a:r>
            <a:r>
              <a:rPr lang="da-DK" sz="1200" dirty="0" err="1">
                <a:effectLst/>
                <a:ea typeface="Times New Roman" panose="02020603050405020304" pitchFamily="18" charset="0"/>
              </a:rPr>
              <a:t>vidensamarbejder</a:t>
            </a:r>
            <a:r>
              <a:rPr lang="da-DK" sz="1200" dirty="0">
                <a:effectLst/>
                <a:ea typeface="Times New Roman" panose="02020603050405020304" pitchFamily="18" charset="0"/>
              </a:rPr>
              <a:t> er gensidige, fokuserede og er med til at skabe forandring.</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har </a:t>
            </a:r>
            <a:r>
              <a:rPr lang="da-DK" sz="1200" u="sng" dirty="0">
                <a:effectLst/>
                <a:ea typeface="Times New Roman" panose="02020603050405020304" pitchFamily="18" charset="0"/>
              </a:rPr>
              <a:t>bæredygtighed som centralt tema</a:t>
            </a:r>
            <a:r>
              <a:rPr lang="da-DK" sz="1200" dirty="0">
                <a:effectLst/>
                <a:ea typeface="Times New Roman" panose="02020603050405020304" pitchFamily="18" charset="0"/>
              </a:rPr>
              <a:t> for vores aktiviteter. </a:t>
            </a:r>
            <a:endParaRPr lang="da-DK" sz="1200" dirty="0"/>
          </a:p>
        </p:txBody>
      </p:sp>
      <p:sp>
        <p:nvSpPr>
          <p:cNvPr id="4" name="Pladsholder til slidenummer 3"/>
          <p:cNvSpPr>
            <a:spLocks noGrp="1"/>
          </p:cNvSpPr>
          <p:nvPr>
            <p:ph type="sldNum" sz="quarter" idx="5"/>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56</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3633666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da-DK" noProof="0" dirty="0"/>
              <a:t>For at være et missionsdrevet universitet, forudsætter det bl.a. at vi arbejder med missioner inden for en afgrænset tematisk ramme. Vores vision slår fast, at vi som internationalt anerkendt missionsdrevet universitet, vil bidrage til en bæredygtig udvikling af verden. Bæredygtighed er derfor et centralt element i AAU’s tematiseringer.</a:t>
            </a:r>
          </a:p>
          <a:p>
            <a:pPr rtl="0"/>
            <a:endParaRPr lang="da-DK" noProof="0" dirty="0"/>
          </a:p>
          <a:p>
            <a:pPr rtl="0"/>
            <a:r>
              <a:rPr lang="da-DK" noProof="0" dirty="0"/>
              <a:t>De fire tematiseringer, som vi på AAU vil fokusere på i Viden for verden 2022-26 er:</a:t>
            </a:r>
          </a:p>
          <a:p>
            <a:pPr rtl="0"/>
            <a:endParaRPr lang="da-DK" noProof="0" dirty="0"/>
          </a:p>
          <a:p>
            <a:pPr rtl="0"/>
            <a:r>
              <a:rPr lang="da-DK" b="1" noProof="0" dirty="0"/>
              <a:t>AAU LØFTER samfundet med kompetencer til fremtiden</a:t>
            </a:r>
          </a:p>
          <a:p>
            <a:pPr rtl="0"/>
            <a:r>
              <a:rPr lang="da-DK" noProof="0" dirty="0"/>
              <a:t>Vi giver arbejdsmarkedet entreprenante kandidater, der evner samarbejde og styrker konkurrenceevne og innovationskraft.</a:t>
            </a:r>
            <a:br>
              <a:rPr lang="da-DK" noProof="0" dirty="0"/>
            </a:br>
            <a:r>
              <a:rPr lang="da-DK" noProof="0" dirty="0"/>
              <a:t>Samfundsudviklingen fordrer dimittender, der kan bidrage helhedsorienteret til en mere fredelig og bæredygtig verden. Vores dimittender skal være selvstændigt, kritisk tænkende med højeste vidensniveau og innovativt </a:t>
            </a:r>
            <a:r>
              <a:rPr lang="da-DK" noProof="0" dirty="0" err="1"/>
              <a:t>tanke-sæt</a:t>
            </a:r>
            <a:r>
              <a:rPr lang="da-DK" noProof="0" dirty="0"/>
              <a:t>. Vi vil gennem et fokus på høj faglighed, problembaseret læring, tværfaglighed, ved integration af STEM og SSH, innovation og entreprenørskab, og livslang læring sikre, at dimittender opnår de kompetencer, som efterspørges af fremtidens arbejdsmarked.</a:t>
            </a:r>
          </a:p>
          <a:p>
            <a:pPr rtl="0"/>
            <a:endParaRPr lang="da-DK" noProof="0" dirty="0"/>
          </a:p>
          <a:p>
            <a:pPr rtl="0"/>
            <a:r>
              <a:rPr lang="da-DK" b="1" noProof="0" dirty="0"/>
              <a:t>AAU SAMARBEJDER om en grøn og en bæredygtig verden</a:t>
            </a:r>
          </a:p>
          <a:p>
            <a:pPr rtl="0"/>
            <a:r>
              <a:rPr lang="da-DK" noProof="0" dirty="0"/>
              <a:t>Vi samarbejder med verden om at transformere det globale samfund mod balance. Vi vil være med til at skabe en balanceret og bæredygtig fremtid for os mennesker og vores planet. Bæredygtig udvikling handler om at balancere miljømæssig, politisk og sundhedsmæssig udvikling, der alle er gensidigt forbundne. Vores arbejde/virke skal tage udgangspunkt i, at vi tilhører et større samfund og en fælles menneskehed. Det lægger vægt på en erkendelse af gensidig afhængighed og indbyrdes forbundenhed mellem det lokale, det nationale og det globale.</a:t>
            </a:r>
          </a:p>
          <a:p>
            <a:pPr rtl="0"/>
            <a:endParaRPr lang="da-DK" noProof="0" dirty="0"/>
          </a:p>
          <a:p>
            <a:pPr rtl="0"/>
            <a:r>
              <a:rPr lang="da-DK" b="1" noProof="0" dirty="0"/>
              <a:t>AAU FORBEDRER livet for mennesker og verden</a:t>
            </a:r>
          </a:p>
          <a:p>
            <a:pPr rtl="0"/>
            <a:r>
              <a:rPr lang="da-DK" noProof="0" dirty="0"/>
              <a:t>Vi byder ind med løsninger på klimadagsordenen – uanset om det angår vand, energi, sundhed eller andet. Vi tackler klimakrisen med dyb viden om teknologier, forretningsmuligheder og essentielle hensyn til demokrati og individ.</a:t>
            </a:r>
          </a:p>
          <a:p>
            <a:pPr rtl="0"/>
            <a:endParaRPr lang="da-DK" noProof="0" dirty="0"/>
          </a:p>
          <a:p>
            <a:pPr rtl="0"/>
            <a:r>
              <a:rPr lang="da-DK" b="1" noProof="0" dirty="0"/>
              <a:t>AAU FORENER mennesker og teknologi</a:t>
            </a:r>
          </a:p>
          <a:p>
            <a:pPr rtl="0"/>
            <a:r>
              <a:rPr lang="da-DK" noProof="0" dirty="0"/>
              <a:t>Vi vil gennem vores faglige styrkepositioner og tværfaglige tilgang være med til at forme samfundet og skabe muligheder ved udvikling og integration af det teknologiske, digitale og humane. Vi vil udforske teknologiens effekt på menneskeheden. Vi har den ypperste viden, som i højere grad skal spilles ind i den digitale og teknologiske transformation af vores samfund, vores industri, offentlige og private virksomheder og vores liv og ageren som borgere</a:t>
            </a:r>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495166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87313" y="744538"/>
            <a:ext cx="6619875" cy="3724275"/>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E6AF7E9E-2B47-471C-87AD-39A29EC8001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504705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13995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Pr- 1/7 2021</a:t>
            </a:r>
          </a:p>
          <a:p>
            <a:endParaRPr lang="da-DK" dirty="0"/>
          </a:p>
          <a:p>
            <a:r>
              <a:rPr lang="da-DK" b="1" dirty="0"/>
              <a:t>Sabine?</a:t>
            </a:r>
            <a:endParaRPr lang="en-US" b="1" dirty="0"/>
          </a:p>
        </p:txBody>
      </p:sp>
      <p:sp>
        <p:nvSpPr>
          <p:cNvPr id="4" name="Pladsholder til slidenummer 3"/>
          <p:cNvSpPr>
            <a:spLocks noGrp="1"/>
          </p:cNvSpPr>
          <p:nvPr>
            <p:ph type="sldNum" sz="quarter" idx="10"/>
          </p:nvPr>
        </p:nvSpPr>
        <p:spPr/>
        <p:txBody>
          <a:bodyPr/>
          <a:lstStyle/>
          <a:p>
            <a:fld id="{8C896355-3DDC-9949-861F-AD0908BFCC23}" type="slidenum">
              <a:rPr lang="en-US" smtClean="0"/>
              <a:t>4</a:t>
            </a:fld>
            <a:endParaRPr lang="en-US"/>
          </a:p>
        </p:txBody>
      </p:sp>
    </p:spTree>
    <p:extLst>
      <p:ext uri="{BB962C8B-B14F-4D97-AF65-F5344CB8AC3E}">
        <p14:creationId xmlns:p14="http://schemas.microsoft.com/office/powerpoint/2010/main" val="16843119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I strategien, Viden for Verden 2022-26, indgår </a:t>
            </a:r>
            <a:r>
              <a:rPr lang="da-DK"/>
              <a:t>en vision </a:t>
            </a:r>
            <a:r>
              <a:rPr lang="da-DK" dirty="0"/>
              <a:t>om, at AAU skal bidrage til en bæredygtig udvikling. AAU skal som </a:t>
            </a:r>
            <a:r>
              <a:rPr lang="da-DK" dirty="0" err="1"/>
              <a:t>vidensinstitution</a:t>
            </a:r>
            <a:r>
              <a:rPr lang="da-DK" dirty="0"/>
              <a:t> bidrage til løsning af store udfordringer i samfundet herunder klimaet. AAU har derfor vedtaget 3 klimamål, som skal understøtte AAU’s bidrag til den grønne omstilling. </a:t>
            </a:r>
          </a:p>
          <a:p>
            <a:endParaRPr lang="da-DK" dirty="0"/>
          </a:p>
          <a:p>
            <a:r>
              <a:rPr lang="da-DK" dirty="0"/>
              <a:t>Kilde: Klimamål for AAU, Om AAU</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4974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Pladsholder til diasbillede 1"/>
          <p:cNvSpPr>
            <a:spLocks noGrp="1" noRot="1" noChangeAspect="1" noTextEdit="1"/>
          </p:cNvSpPr>
          <p:nvPr>
            <p:ph type="sldImg"/>
          </p:nvPr>
        </p:nvSpPr>
        <p:spPr bwMode="auto">
          <a:xfrm>
            <a:off x="425450" y="1238250"/>
            <a:ext cx="5943600" cy="33432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1" name="Pladsholder til not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da-DK"/>
          </a:p>
        </p:txBody>
      </p:sp>
      <p:sp>
        <p:nvSpPr>
          <p:cNvPr id="58372" name="Pladsholder til diasnumm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Calibri" pitchFamily="34" charset="0"/>
                <a:cs typeface="Arial" charset="0"/>
              </a:defRPr>
            </a:lvl1pPr>
            <a:lvl2pPr marL="740721" indent="-284893" eaLnBrk="0" hangingPunct="0">
              <a:defRPr>
                <a:solidFill>
                  <a:schemeClr val="tx1"/>
                </a:solidFill>
                <a:latin typeface="Calibri" pitchFamily="34" charset="0"/>
                <a:cs typeface="Arial" charset="0"/>
              </a:defRPr>
            </a:lvl2pPr>
            <a:lvl3pPr marL="1139571" indent="-227914" eaLnBrk="0" hangingPunct="0">
              <a:defRPr>
                <a:solidFill>
                  <a:schemeClr val="tx1"/>
                </a:solidFill>
                <a:latin typeface="Calibri" pitchFamily="34" charset="0"/>
                <a:cs typeface="Arial" charset="0"/>
              </a:defRPr>
            </a:lvl3pPr>
            <a:lvl4pPr marL="1595399" indent="-227914" eaLnBrk="0" hangingPunct="0">
              <a:defRPr>
                <a:solidFill>
                  <a:schemeClr val="tx1"/>
                </a:solidFill>
                <a:latin typeface="Calibri" pitchFamily="34" charset="0"/>
                <a:cs typeface="Arial" charset="0"/>
              </a:defRPr>
            </a:lvl4pPr>
            <a:lvl5pPr marL="2051228" indent="-227914" eaLnBrk="0" hangingPunct="0">
              <a:defRPr>
                <a:solidFill>
                  <a:schemeClr val="tx1"/>
                </a:solidFill>
                <a:latin typeface="Calibri" pitchFamily="34" charset="0"/>
                <a:cs typeface="Arial" charset="0"/>
              </a:defRPr>
            </a:lvl5pPr>
            <a:lvl6pPr marL="2507056" indent="-227914" eaLnBrk="0" fontAlgn="base" hangingPunct="0">
              <a:spcBef>
                <a:spcPct val="0"/>
              </a:spcBef>
              <a:spcAft>
                <a:spcPct val="0"/>
              </a:spcAft>
              <a:defRPr>
                <a:solidFill>
                  <a:schemeClr val="tx1"/>
                </a:solidFill>
                <a:latin typeface="Calibri" pitchFamily="34" charset="0"/>
                <a:cs typeface="Arial" charset="0"/>
              </a:defRPr>
            </a:lvl6pPr>
            <a:lvl7pPr marL="2962885" indent="-227914" eaLnBrk="0" fontAlgn="base" hangingPunct="0">
              <a:spcBef>
                <a:spcPct val="0"/>
              </a:spcBef>
              <a:spcAft>
                <a:spcPct val="0"/>
              </a:spcAft>
              <a:defRPr>
                <a:solidFill>
                  <a:schemeClr val="tx1"/>
                </a:solidFill>
                <a:latin typeface="Calibri" pitchFamily="34" charset="0"/>
                <a:cs typeface="Arial" charset="0"/>
              </a:defRPr>
            </a:lvl7pPr>
            <a:lvl8pPr marL="3418713" indent="-227914" eaLnBrk="0" fontAlgn="base" hangingPunct="0">
              <a:spcBef>
                <a:spcPct val="0"/>
              </a:spcBef>
              <a:spcAft>
                <a:spcPct val="0"/>
              </a:spcAft>
              <a:defRPr>
                <a:solidFill>
                  <a:schemeClr val="tx1"/>
                </a:solidFill>
                <a:latin typeface="Calibri" pitchFamily="34" charset="0"/>
                <a:cs typeface="Arial" charset="0"/>
              </a:defRPr>
            </a:lvl8pPr>
            <a:lvl9pPr marL="3874541" indent="-227914" eaLnBrk="0" fontAlgn="base" hangingPunct="0">
              <a:spcBef>
                <a:spcPct val="0"/>
              </a:spcBef>
              <a:spcAft>
                <a:spcPct val="0"/>
              </a:spcAft>
              <a:defRPr>
                <a:solidFill>
                  <a:schemeClr val="tx1"/>
                </a:solidFill>
                <a:latin typeface="Calibri" pitchFamily="34" charset="0"/>
                <a:cs typeface="Arial" charset="0"/>
              </a:defRPr>
            </a:lvl9pPr>
          </a:lstStyle>
          <a:p>
            <a:pPr eaLnBrk="1" hangingPunct="1"/>
            <a:fld id="{0EC0B437-0E02-4040-837B-B2006635DC80}" type="slidenum">
              <a:rPr lang="da-DK" smtClean="0"/>
              <a:pPr eaLnBrk="1" hangingPunct="1"/>
              <a:t>61</a:t>
            </a:fld>
            <a:endParaRPr lang="da-DK"/>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72545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defTabSz="913028">
              <a:defRPr/>
            </a:pPr>
            <a:r>
              <a:rPr lang="da-DK" dirty="0"/>
              <a:t>MIT Report: </a:t>
            </a:r>
            <a:r>
              <a:rPr lang="en-US" dirty="0"/>
              <a:t>”The global state of the art in engineering education” (Graham, Ruth for MIT, 2018)</a:t>
            </a:r>
            <a:endParaRPr lang="da-DK" baseline="0" dirty="0"/>
          </a:p>
          <a:p>
            <a:pPr defTabSz="913028">
              <a:defRPr/>
            </a:pPr>
            <a:r>
              <a:rPr lang="da-DK" baseline="0" dirty="0"/>
              <a:t>Rapport fra </a:t>
            </a:r>
            <a:r>
              <a:rPr lang="da-DK" dirty="0"/>
              <a:t>Massachusetts </a:t>
            </a:r>
            <a:r>
              <a:rPr lang="da-DK" dirty="0" err="1"/>
              <a:t>Institute</a:t>
            </a:r>
            <a:r>
              <a:rPr lang="da-DK" dirty="0"/>
              <a:t> of Technology (MIT)</a:t>
            </a:r>
            <a:r>
              <a:rPr lang="da-DK" baseline="0" dirty="0"/>
              <a:t>,</a:t>
            </a:r>
            <a:r>
              <a:rPr lang="da-DK" dirty="0"/>
              <a:t> marts 2018.</a:t>
            </a:r>
          </a:p>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74081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8C896355-3DDC-9949-861F-AD0908BFCC23}" type="slidenum">
              <a:rPr lang="en-US" smtClean="0"/>
              <a:t>10</a:t>
            </a:fld>
            <a:endParaRPr lang="en-US"/>
          </a:p>
        </p:txBody>
      </p:sp>
    </p:spTree>
    <p:extLst>
      <p:ext uri="{BB962C8B-B14F-4D97-AF65-F5344CB8AC3E}">
        <p14:creationId xmlns:p14="http://schemas.microsoft.com/office/powerpoint/2010/main" val="20013752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DK-billede erstattes: </a:t>
            </a:r>
            <a:r>
              <a:rPr lang="da-DK" dirty="0" err="1"/>
              <a:t>https</a:t>
            </a:r>
            <a:r>
              <a:rPr lang="da-DK" dirty="0"/>
              <a:t>://</a:t>
            </a:r>
            <a:r>
              <a:rPr lang="da-DK" dirty="0" err="1"/>
              <a:t>www.colourbox.com</a:t>
            </a:r>
            <a:r>
              <a:rPr lang="da-DK" dirty="0"/>
              <a:t>/</a:t>
            </a:r>
            <a:r>
              <a:rPr lang="da-DK" dirty="0" err="1"/>
              <a:t>vector</a:t>
            </a:r>
            <a:r>
              <a:rPr lang="da-DK" dirty="0"/>
              <a:t>/denmark-vector-2332864</a:t>
            </a:r>
          </a:p>
        </p:txBody>
      </p:sp>
      <p:sp>
        <p:nvSpPr>
          <p:cNvPr id="4" name="Pladsholder til slidenummer 3"/>
          <p:cNvSpPr>
            <a:spLocks noGrp="1"/>
          </p:cNvSpPr>
          <p:nvPr>
            <p:ph type="sldNum" sz="quarter" idx="5"/>
          </p:nvPr>
        </p:nvSpPr>
        <p:spPr/>
        <p:txBody>
          <a:bodyPr/>
          <a:lstStyle/>
          <a:p>
            <a:fld id="{8C896355-3DDC-9949-861F-AD0908BFCC23}" type="slidenum">
              <a:rPr lang="en-US" smtClean="0"/>
              <a:t>12</a:t>
            </a:fld>
            <a:endParaRPr lang="en-US"/>
          </a:p>
        </p:txBody>
      </p:sp>
    </p:spTree>
    <p:extLst>
      <p:ext uri="{BB962C8B-B14F-4D97-AF65-F5344CB8AC3E}">
        <p14:creationId xmlns:p14="http://schemas.microsoft.com/office/powerpoint/2010/main" val="26661321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8C896355-3DDC-9949-861F-AD0908BFCC23}" type="slidenum">
              <a:rPr lang="en-US" smtClean="0"/>
              <a:t>13</a:t>
            </a:fld>
            <a:endParaRPr lang="en-US"/>
          </a:p>
        </p:txBody>
      </p:sp>
    </p:spTree>
    <p:extLst>
      <p:ext uri="{BB962C8B-B14F-4D97-AF65-F5344CB8AC3E}">
        <p14:creationId xmlns:p14="http://schemas.microsoft.com/office/powerpoint/2010/main" val="109087555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3.xml"/><Relationship Id="rId5" Type="http://schemas.openxmlformats.org/officeDocument/2006/relationships/image" Target="../media/image12.png"/><Relationship Id="rId4" Type="http://schemas.openxmlformats.org/officeDocument/2006/relationships/image" Target="../media/image2.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69322"/>
          </a:xfrm>
          <a:prstGeom prst="rect">
            <a:avLst/>
          </a:prstGeom>
        </p:spPr>
        <p:txBody>
          <a:bodyPr wrap="square" lIns="91428" tIns="45715" rIns="91428" bIns="45715">
            <a:spAutoFit/>
          </a:bodyPr>
          <a:lstStyle/>
          <a:p>
            <a:r>
              <a:rPr lang="en-US" dirty="0">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7" y="1960595"/>
            <a:ext cx="2327619" cy="320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3983"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22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00" b="1" kern="1200" noProof="1">
                <a:solidFill>
                  <a:schemeClr val="tx1"/>
                </a:solidFill>
                <a:latin typeface="Arial" charset="0"/>
                <a:ea typeface="+mn-ea"/>
                <a:cs typeface="Arial" panose="020B0604020202020204" pitchFamily="34" charset="0"/>
              </a:rPr>
            </a:br>
            <a:r>
              <a:rPr lang="da-DK" altLang="da-DK" sz="900" b="0" kern="1200" noProof="1">
                <a:solidFill>
                  <a:schemeClr val="tx1"/>
                </a:solidFill>
                <a:latin typeface="Arial" charset="0"/>
                <a:ea typeface="+mn-ea"/>
                <a:cs typeface="Arial" panose="020B0604020202020204" pitchFamily="34" charset="0"/>
              </a:rPr>
              <a:t>AAU anvender vores</a:t>
            </a:r>
            <a:r>
              <a:rPr lang="da-DK" altLang="da-DK" sz="900" b="0" kern="1200" baseline="0" noProof="1">
                <a:solidFill>
                  <a:schemeClr val="tx1"/>
                </a:solidFill>
                <a:latin typeface="Arial" charset="0"/>
                <a:ea typeface="+mn-ea"/>
                <a:cs typeface="Arial" panose="020B0604020202020204" pitchFamily="34" charset="0"/>
              </a:rPr>
              <a:t> sekundære </a:t>
            </a:r>
            <a:r>
              <a:rPr lang="da-DK" altLang="da-DK" sz="900" b="0" kern="1200" noProof="1">
                <a:solidFill>
                  <a:schemeClr val="tx1"/>
                </a:solidFill>
                <a:latin typeface="Arial" charset="0"/>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8"/>
            <a:ext cx="2327619" cy="3765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3983"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br>
              <a:rPr lang="da-DK" sz="12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4"/>
            <a:ext cx="2285301" cy="3623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3983"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Arial" charset="0"/>
                <a:ea typeface="+mn-ea"/>
                <a:cs typeface="Arial" panose="020B0604020202020204" pitchFamily="34" charset="0"/>
              </a:rPr>
              <a:t>INDSÆT BILLEDE</a:t>
            </a:r>
          </a:p>
          <a:p>
            <a:pPr eaLnBrk="1" hangingPunct="1">
              <a:lnSpc>
                <a:spcPct val="90000"/>
              </a:lnSpc>
              <a:spcAft>
                <a:spcPts val="600"/>
              </a:spcAft>
              <a:defRPr/>
            </a:pPr>
            <a:br>
              <a:rPr lang="da-DK" sz="12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På layouts med billedholder: Klik på ikon og vælg </a:t>
            </a:r>
            <a:r>
              <a:rPr lang="da-DK" sz="900" b="1" kern="1200" noProof="1">
                <a:solidFill>
                  <a:schemeClr val="tx1"/>
                </a:solidFill>
                <a:latin typeface="Arial" charset="0"/>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1" kern="1200" noProof="1">
                <a:solidFill>
                  <a:schemeClr val="tx1"/>
                </a:solidFill>
                <a:latin typeface="Arial" charset="0"/>
                <a:ea typeface="+mn-ea"/>
                <a:cs typeface="Arial" panose="020B0604020202020204" pitchFamily="34" charset="0"/>
              </a:rPr>
              <a:t>1</a:t>
            </a:r>
            <a:r>
              <a:rPr lang="da-DK" sz="900" b="0" kern="1200" noProof="1">
                <a:solidFill>
                  <a:schemeClr val="tx1"/>
                </a:solidFill>
                <a:latin typeface="Arial" charset="0"/>
                <a:ea typeface="+mn-ea"/>
                <a:cs typeface="Arial" panose="020B0604020202020204" pitchFamily="34" charset="0"/>
              </a:rPr>
              <a:t>. Klik </a:t>
            </a:r>
            <a:r>
              <a:rPr lang="da-DK" sz="900" b="1" kern="1200" noProof="1">
                <a:solidFill>
                  <a:schemeClr val="tx1"/>
                </a:solidFill>
                <a:latin typeface="Arial" charset="0"/>
                <a:ea typeface="+mn-ea"/>
                <a:cs typeface="Arial" panose="020B0604020202020204" pitchFamily="34" charset="0"/>
              </a:rPr>
              <a:t>Beskær</a:t>
            </a:r>
            <a:r>
              <a:rPr lang="da-DK" sz="900" b="0" kern="1200" noProof="1">
                <a:solidFill>
                  <a:schemeClr val="tx1"/>
                </a:solidFill>
                <a:latin typeface="Arial" charset="0"/>
                <a:ea typeface="+mn-ea"/>
                <a:cs typeface="Arial" panose="020B0604020202020204" pitchFamily="34" charset="0"/>
              </a:rPr>
              <a:t> </a:t>
            </a:r>
            <a:r>
              <a:rPr lang="da-DK" sz="900" b="0" i="1" kern="1200" noProof="1">
                <a:solidFill>
                  <a:schemeClr val="tx1"/>
                </a:solidFill>
                <a:latin typeface="Arial" charset="0"/>
                <a:ea typeface="+mn-ea"/>
                <a:cs typeface="Arial" panose="020B0604020202020204" pitchFamily="34" charset="0"/>
              </a:rPr>
              <a:t>(højreklik på billedet og tryk på ikonet som er vist til højre) </a:t>
            </a:r>
            <a:r>
              <a:rPr lang="da-DK" sz="900" b="0" kern="1200" noProof="1">
                <a:solidFill>
                  <a:schemeClr val="tx1"/>
                </a:solidFill>
                <a:latin typeface="Arial" charset="0"/>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Ønsker du at skalere billedet </a:t>
            </a:r>
            <a:r>
              <a:rPr lang="da-DK" sz="900" i="1" kern="1200" noProof="1">
                <a:solidFill>
                  <a:schemeClr val="tx1"/>
                </a:solidFill>
                <a:latin typeface="Arial" charset="0"/>
                <a:ea typeface="+mn-ea"/>
                <a:cs typeface="Arial" panose="020B0604020202020204" pitchFamily="34" charset="0"/>
              </a:rPr>
              <a:t>(ændre billedets størrelse uden at ændre dets proportioner)</a:t>
            </a:r>
            <a:r>
              <a:rPr lang="da-DK" sz="900" b="0" i="1" kern="1200" noProof="1">
                <a:solidFill>
                  <a:schemeClr val="tx1"/>
                </a:solidFill>
                <a:latin typeface="Arial" charset="0"/>
                <a:ea typeface="+mn-ea"/>
                <a:cs typeface="Arial" panose="020B0604020202020204" pitchFamily="34" charset="0"/>
              </a:rPr>
              <a:t>, </a:t>
            </a:r>
            <a:r>
              <a:rPr lang="da-DK" sz="900" b="0" kern="1200" noProof="1">
                <a:solidFill>
                  <a:schemeClr val="tx1"/>
                </a:solidFill>
                <a:latin typeface="Arial" charset="0"/>
                <a:ea typeface="+mn-ea"/>
                <a:cs typeface="Arial" panose="020B0604020202020204" pitchFamily="34" charset="0"/>
              </a:rPr>
              <a:t>så hold </a:t>
            </a:r>
            <a:r>
              <a:rPr lang="da-DK" sz="900" b="1" kern="1200" noProof="1">
                <a:solidFill>
                  <a:schemeClr val="tx1"/>
                </a:solidFill>
                <a:latin typeface="Arial" charset="0"/>
                <a:ea typeface="+mn-ea"/>
                <a:cs typeface="Arial" panose="020B0604020202020204" pitchFamily="34" charset="0"/>
              </a:rPr>
              <a:t>SHIFT</a:t>
            </a:r>
            <a:r>
              <a:rPr lang="da-DK" sz="900" b="0" kern="1200" noProof="1">
                <a:solidFill>
                  <a:schemeClr val="tx1"/>
                </a:solidFill>
                <a:latin typeface="Arial" charset="0"/>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3. </a:t>
            </a:r>
            <a:r>
              <a:rPr lang="da-DK" sz="900" b="0" kern="1200" noProof="1">
                <a:solidFill>
                  <a:schemeClr val="tx1"/>
                </a:solidFill>
                <a:latin typeface="Arial" charset="0"/>
                <a:ea typeface="+mn-ea"/>
                <a:cs typeface="Arial" panose="020B0604020202020204" pitchFamily="34" charset="0"/>
              </a:rPr>
              <a:t>Højreklik på billedet og vælg </a:t>
            </a:r>
            <a:r>
              <a:rPr lang="da-DK" sz="900" b="1" kern="1200" noProof="1">
                <a:solidFill>
                  <a:schemeClr val="tx1"/>
                </a:solidFill>
                <a:latin typeface="Arial" charset="0"/>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Tip: </a:t>
            </a:r>
            <a:r>
              <a:rPr lang="da-DK"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3983"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4"/>
            <a:ext cx="2327619"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3983"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22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22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da-DK" altLang="da-DK" sz="900" b="1" kern="1200" noProof="1">
                <a:solidFill>
                  <a:schemeClr val="tx1"/>
                </a:solidFill>
                <a:latin typeface="Arial" charset="0"/>
                <a:ea typeface="+mn-ea"/>
                <a:cs typeface="Arial" panose="020B0604020202020204" pitchFamily="34" charset="0"/>
              </a:rPr>
              <a:t>1. </a:t>
            </a:r>
            <a:r>
              <a:rPr lang="da-DK" altLang="da-DK" sz="900" kern="1200" noProof="1">
                <a:solidFill>
                  <a:schemeClr val="tx1"/>
                </a:solidFill>
                <a:latin typeface="Arial" charset="0"/>
                <a:ea typeface="+mn-ea"/>
                <a:cs typeface="Arial" panose="020B0604020202020204" pitchFamily="34" charset="0"/>
              </a:rPr>
              <a:t>Klik på </a:t>
            </a:r>
            <a:r>
              <a:rPr lang="da-DK" altLang="da-DK" sz="900" b="1" kern="1200" noProof="1">
                <a:solidFill>
                  <a:schemeClr val="tx1"/>
                </a:solidFill>
                <a:latin typeface="Arial" charset="0"/>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Arial" charset="0"/>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For at få et ensartet udtryk i vores præsentationer er der</a:t>
            </a:r>
            <a:r>
              <a:rPr lang="da-DK" sz="900" b="0" kern="1200" baseline="0" noProof="1">
                <a:solidFill>
                  <a:schemeClr val="tx1"/>
                </a:solidFill>
                <a:latin typeface="Arial" charset="0"/>
                <a:ea typeface="+mn-ea"/>
                <a:cs typeface="Arial" panose="020B0604020202020204" pitchFamily="34" charset="0"/>
              </a:rPr>
              <a:t> guidelines i form af </a:t>
            </a:r>
            <a:r>
              <a:rPr lang="da-DK" sz="900" b="1" kern="1200" baseline="0" noProof="1">
                <a:solidFill>
                  <a:schemeClr val="tx1"/>
                </a:solidFill>
                <a:latin typeface="Arial" charset="0"/>
                <a:ea typeface="+mn-ea"/>
                <a:cs typeface="Arial" panose="020B0604020202020204" pitchFamily="34" charset="0"/>
              </a:rPr>
              <a:t>Hjælpelinjer. </a:t>
            </a:r>
            <a:r>
              <a:rPr lang="da-DK" sz="900" b="0" kern="1200" baseline="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1. </a:t>
            </a:r>
            <a:r>
              <a:rPr lang="da-DK" sz="900" b="0" kern="1200" noProof="1">
                <a:solidFill>
                  <a:schemeClr val="tx1"/>
                </a:solidFill>
                <a:latin typeface="Arial" charset="0"/>
                <a:ea typeface="+mn-ea"/>
                <a:cs typeface="Arial" panose="020B0604020202020204" pitchFamily="34" charset="0"/>
              </a:rPr>
              <a:t>Klik på </a:t>
            </a:r>
            <a:r>
              <a:rPr lang="da-DK" sz="900" b="1" kern="1200" noProof="1">
                <a:solidFill>
                  <a:schemeClr val="tx1"/>
                </a:solidFill>
                <a:latin typeface="Arial" charset="0"/>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Vælg </a:t>
            </a:r>
            <a:r>
              <a:rPr lang="da-DK" sz="900" b="1" kern="1200" noProof="1">
                <a:solidFill>
                  <a:schemeClr val="tx1"/>
                </a:solidFill>
                <a:latin typeface="Arial" charset="0"/>
                <a:ea typeface="+mn-ea"/>
                <a:cs typeface="Arial" panose="020B0604020202020204" pitchFamily="34" charset="0"/>
              </a:rPr>
              <a:t>Gitterlinjer</a:t>
            </a:r>
            <a:r>
              <a:rPr lang="da-DK" sz="900" b="0" kern="1200" noProof="1">
                <a:solidFill>
                  <a:schemeClr val="tx1"/>
                </a:solidFill>
                <a:latin typeface="Arial" charset="0"/>
                <a:ea typeface="+mn-ea"/>
                <a:cs typeface="Arial" panose="020B0604020202020204" pitchFamily="34" charset="0"/>
              </a:rPr>
              <a:t> og/eller </a:t>
            </a:r>
            <a:r>
              <a:rPr lang="da-DK" sz="900" b="1" kern="1200" noProof="1">
                <a:solidFill>
                  <a:schemeClr val="tx1"/>
                </a:solidFill>
                <a:latin typeface="Arial" charset="0"/>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Arial" charset="0"/>
                <a:ea typeface="+mn-ea"/>
                <a:cs typeface="Arial" panose="020B0604020202020204" pitchFamily="34" charset="0"/>
              </a:rPr>
              <a:t>Tip: </a:t>
            </a:r>
            <a:r>
              <a:rPr lang="da-DK" sz="900" b="0" kern="1200" noProof="1">
                <a:solidFill>
                  <a:srgbClr val="DF6752"/>
                </a:solidFill>
                <a:latin typeface="Arial" charset="0"/>
                <a:ea typeface="+mn-ea"/>
                <a:cs typeface="Arial" panose="020B0604020202020204" pitchFamily="34" charset="0"/>
              </a:rPr>
              <a:t>Tryk </a:t>
            </a:r>
            <a:r>
              <a:rPr lang="da-DK" sz="900" b="1" kern="1200" noProof="1">
                <a:solidFill>
                  <a:srgbClr val="DF6752"/>
                </a:solidFill>
                <a:latin typeface="Arial" charset="0"/>
                <a:ea typeface="+mn-ea"/>
                <a:cs typeface="Arial" panose="020B0604020202020204" pitchFamily="34" charset="0"/>
              </a:rPr>
              <a:t>Alt + F9</a:t>
            </a:r>
            <a:r>
              <a:rPr lang="da-DK" sz="900" b="0" kern="1200" noProof="1">
                <a:solidFill>
                  <a:srgbClr val="DF6752"/>
                </a:solidFill>
                <a:latin typeface="Arial" charset="0"/>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11273430" y="2241762"/>
            <a:ext cx="368255"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a:off x="11265672" y="3658528"/>
            <a:ext cx="416717" cy="397336"/>
          </a:xfrm>
          <a:prstGeom prst="rect">
            <a:avLst/>
          </a:prstGeom>
        </p:spPr>
      </p:pic>
      <p:pic>
        <p:nvPicPr>
          <p:cNvPr id="21" name="Billede 39"/>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5729523" y="2621889"/>
            <a:ext cx="319516" cy="568784"/>
          </a:xfrm>
          <a:prstGeom prst="rect">
            <a:avLst/>
          </a:prstGeom>
        </p:spPr>
      </p:pic>
      <p:sp>
        <p:nvSpPr>
          <p:cNvPr id="22" name="Rektangel 21"/>
          <p:cNvSpPr/>
          <p:nvPr userDrawn="1"/>
        </p:nvSpPr>
        <p:spPr>
          <a:xfrm>
            <a:off x="509551" y="510321"/>
            <a:ext cx="6096000" cy="1200318"/>
          </a:xfrm>
          <a:prstGeom prst="rect">
            <a:avLst/>
          </a:prstGeom>
        </p:spPr>
        <p:txBody>
          <a:bodyPr lIns="91428" tIns="45715" rIns="91428" bIns="45715">
            <a:spAutoFit/>
          </a:bodyPr>
          <a:lstStyle/>
          <a:p>
            <a:r>
              <a:rPr lang="en-US" sz="3600" b="1" spc="300" dirty="0"/>
              <a:t>BRUGERGUIDE</a:t>
            </a:r>
            <a:br>
              <a:rPr lang="en-US" sz="3600" b="1" spc="300" dirty="0"/>
            </a:br>
            <a:endParaRPr lang="da-DK" sz="3600" b="1" spc="300" dirty="0"/>
          </a:p>
        </p:txBody>
      </p:sp>
    </p:spTree>
    <p:extLst>
      <p:ext uri="{BB962C8B-B14F-4D97-AF65-F5344CB8AC3E}">
        <p14:creationId xmlns:p14="http://schemas.microsoft.com/office/powerpoint/2010/main" val="36660390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0" y="0"/>
            <a:ext cx="7427915"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80" y="957756"/>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80" y="2584601"/>
            <a:ext cx="3588621" cy="3500008"/>
          </a:xfrm>
        </p:spPr>
        <p:txBody>
          <a:bodyPr/>
          <a:lstStyle>
            <a:lvl1pPr marL="285715" indent="-285715">
              <a:lnSpc>
                <a:spcPct val="100000"/>
              </a:lnSpc>
              <a:spcBef>
                <a:spcPts val="600"/>
              </a:spcBef>
              <a:buFontTx/>
              <a:buBlip>
                <a:blip r:embed="rId2"/>
              </a:buBlip>
              <a:defRPr sz="15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46860135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86702853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41304618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428453643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05178295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7"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52"/>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5"/>
            <a:ext cx="4229100" cy="3575410"/>
          </a:xfrm>
        </p:spPr>
        <p:txBody>
          <a:bodyPr/>
          <a:lstStyle>
            <a:lvl1pPr marL="285715" indent="-285715">
              <a:lnSpc>
                <a:spcPct val="100000"/>
              </a:lnSpc>
              <a:spcBef>
                <a:spcPts val="600"/>
              </a:spcBef>
              <a:buFontTx/>
              <a:buBlip>
                <a:blip r:embed="rId2"/>
              </a:buBlip>
              <a:defRPr sz="15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7"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1197947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7"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8" tIns="45715" rIns="91428" bIns="45715"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5" y="2804344"/>
            <a:ext cx="3592839" cy="3222624"/>
          </a:xfrm>
        </p:spPr>
        <p:txBody>
          <a:bodyPr/>
          <a:lstStyle>
            <a:lvl1pPr marL="285715" indent="-285715">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7" y="943463"/>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38584364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lvl1pPr>
              <a:defRPr>
                <a:solidFill>
                  <a:schemeClr val="accent1">
                    <a:alpha val="70000"/>
                  </a:schemeClr>
                </a:solidFill>
              </a:defRPr>
            </a:lvl1pPr>
          </a:lstStyle>
          <a:p>
            <a:fld id="{D8D877B3-D348-4611-9BDB-C5374591D951}" type="slidenum">
              <a:rPr lang="en-US" smtClean="0"/>
              <a:pPr/>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4" name="Gruppe 53"/>
          <p:cNvGrpSpPr/>
          <p:nvPr userDrawn="1"/>
        </p:nvGrpSpPr>
        <p:grpSpPr>
          <a:xfrm>
            <a:off x="4733281" y="657227"/>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24160" y="359277"/>
            <a:ext cx="4490445" cy="1621619"/>
          </a:xfrm>
        </p:spPr>
        <p:txBody>
          <a:bodyPr/>
          <a:lstStyle>
            <a:lvl1pPr>
              <a:defRPr sz="3600"/>
            </a:lvl1pPr>
          </a:lstStyle>
          <a:p>
            <a:r>
              <a:rPr lang="en-US" dirty="0"/>
              <a:t>CLICK TO EDIT TITLE</a:t>
            </a:r>
          </a:p>
        </p:txBody>
      </p:sp>
      <p:sp>
        <p:nvSpPr>
          <p:cNvPr id="76" name="Pladsholder til tekst 3"/>
          <p:cNvSpPr>
            <a:spLocks noGrp="1"/>
          </p:cNvSpPr>
          <p:nvPr>
            <p:ph type="body" sz="quarter" idx="12" hasCustomPrompt="1"/>
          </p:nvPr>
        </p:nvSpPr>
        <p:spPr>
          <a:xfrm>
            <a:off x="5324160" y="2143360"/>
            <a:ext cx="4490445" cy="3752116"/>
          </a:xfrm>
        </p:spPr>
        <p:txBody>
          <a:bodyPr/>
          <a:lstStyle>
            <a:lvl1pPr marL="285715" indent="-285715">
              <a:lnSpc>
                <a:spcPct val="100000"/>
              </a:lnSpc>
              <a:spcBef>
                <a:spcPts val="600"/>
              </a:spcBef>
              <a:buFontTx/>
              <a:buBlip>
                <a:blip r:embed="rId2"/>
              </a:buBlip>
              <a:defRPr sz="15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137337589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itel og indholdsobjek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3" name="Pladsholder til indhold 2"/>
          <p:cNvSpPr>
            <a:spLocks noGrp="1"/>
          </p:cNvSpPr>
          <p:nvPr>
            <p:ph idx="1"/>
          </p:nvPr>
        </p:nvSpPr>
        <p:spPr/>
        <p:txBody>
          <a:bodyPr/>
          <a:lstStyle>
            <a:lvl1pPr marL="439544" indent="-439544">
              <a:buClr>
                <a:srgbClr val="54616E"/>
              </a:buClr>
              <a:buSzPct val="100000"/>
              <a:buFont typeface="Arial" pitchFamily="34" charset="0"/>
              <a:buChar cha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4" name="Pladsholder til dato 3"/>
          <p:cNvSpPr>
            <a:spLocks noGrp="1"/>
          </p:cNvSpPr>
          <p:nvPr>
            <p:ph type="dt" sz="half" idx="10"/>
          </p:nvPr>
        </p:nvSpPr>
        <p:spPr>
          <a:xfrm>
            <a:off x="609600" y="6356355"/>
            <a:ext cx="2844800" cy="365125"/>
          </a:xfrm>
          <a:prstGeom prst="rect">
            <a:avLst/>
          </a:prstGeom>
        </p:spPr>
        <p:txBody>
          <a:bodyPr lIns="117211" tIns="58605" rIns="117211" bIns="58605"/>
          <a:lstStyle/>
          <a:p>
            <a:fld id="{C8F93BCC-6FC8-4C7D-A6DF-04C07E19DAD2}" type="datetime3">
              <a:rPr lang="da-DK" smtClean="0"/>
              <a:t>16.02.2023</a:t>
            </a:fld>
            <a:endParaRPr lang="da-DK"/>
          </a:p>
        </p:txBody>
      </p:sp>
      <p:sp>
        <p:nvSpPr>
          <p:cNvPr id="6" name="Pladsholder til diasnummer 5"/>
          <p:cNvSpPr>
            <a:spLocks noGrp="1"/>
          </p:cNvSpPr>
          <p:nvPr>
            <p:ph type="sldNum" sz="quarter" idx="12"/>
          </p:nvPr>
        </p:nvSpPr>
        <p:spPr/>
        <p:txBody>
          <a:bodyPr/>
          <a:lstStyle/>
          <a:p>
            <a:fld id="{409B8A6B-2702-4E09-BF63-7CC1F22DFC4D}" type="slidenum">
              <a:rPr lang="da-DK" smtClean="0"/>
              <a:t>‹nr.›</a:t>
            </a:fld>
            <a:endParaRPr lang="da-DK"/>
          </a:p>
        </p:txBody>
      </p:sp>
    </p:spTree>
    <p:extLst>
      <p:ext uri="{BB962C8B-B14F-4D97-AF65-F5344CB8AC3E}">
        <p14:creationId xmlns:p14="http://schemas.microsoft.com/office/powerpoint/2010/main" val="3674368915"/>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cSld name="Kun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3" name="Pladsholder til dato 2"/>
          <p:cNvSpPr>
            <a:spLocks noGrp="1"/>
          </p:cNvSpPr>
          <p:nvPr>
            <p:ph type="dt" sz="half" idx="10"/>
          </p:nvPr>
        </p:nvSpPr>
        <p:spPr>
          <a:xfrm>
            <a:off x="609600" y="6356352"/>
            <a:ext cx="2844800" cy="365125"/>
          </a:xfrm>
          <a:prstGeom prst="rect">
            <a:avLst/>
          </a:prstGeom>
        </p:spPr>
        <p:txBody>
          <a:bodyPr lIns="117226" tIns="58613" rIns="117226" bIns="58613"/>
          <a:lstStyle/>
          <a:p>
            <a:fld id="{C80C8121-9C5C-4783-821D-F1ABAD167C32}" type="datetime3">
              <a:rPr lang="da-DK" smtClean="0"/>
              <a:t>16.02.2023</a:t>
            </a:fld>
            <a:endParaRPr lang="da-DK"/>
          </a:p>
        </p:txBody>
      </p:sp>
      <p:sp>
        <p:nvSpPr>
          <p:cNvPr id="5" name="Pladsholder til diasnummer 4"/>
          <p:cNvSpPr>
            <a:spLocks noGrp="1"/>
          </p:cNvSpPr>
          <p:nvPr>
            <p:ph type="sldNum" sz="quarter" idx="12"/>
          </p:nvPr>
        </p:nvSpPr>
        <p:spPr/>
        <p:txBody>
          <a:bodyPr/>
          <a:lstStyle/>
          <a:p>
            <a:fld id="{409B8A6B-2702-4E09-BF63-7CC1F22DFC4D}" type="slidenum">
              <a:rPr lang="da-DK" smtClean="0"/>
              <a:t>‹nr.›</a:t>
            </a:fld>
            <a:endParaRPr lang="da-DK"/>
          </a:p>
        </p:txBody>
      </p:sp>
    </p:spTree>
    <p:extLst>
      <p:ext uri="{BB962C8B-B14F-4D97-AF65-F5344CB8AC3E}">
        <p14:creationId xmlns:p14="http://schemas.microsoft.com/office/powerpoint/2010/main" val="186782340"/>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billeder">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9880810" y="3488635"/>
            <a:ext cx="2311191" cy="336936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50"/>
            <a:ext cx="5140184"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5"/>
            <a:ext cx="5140185" cy="3738268"/>
          </a:xfrm>
        </p:spPr>
        <p:txBody>
          <a:bodyPr/>
          <a:lstStyle>
            <a:lvl1pPr marL="285739" indent="-285739">
              <a:lnSpc>
                <a:spcPct val="100000"/>
              </a:lnSpc>
              <a:spcBef>
                <a:spcPts val="600"/>
              </a:spcBef>
              <a:buFontTx/>
              <a:buBlip>
                <a:blip r:embed="rId2"/>
              </a:buBlip>
              <a:defRPr sz="15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9880810" y="-1"/>
            <a:ext cx="2311191" cy="3349488"/>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8" name="Picture Placeholder 4"/>
          <p:cNvSpPr>
            <a:spLocks noGrp="1"/>
          </p:cNvSpPr>
          <p:nvPr>
            <p:ph type="pic" sz="quarter" idx="17" hasCustomPrompt="1"/>
          </p:nvPr>
        </p:nvSpPr>
        <p:spPr>
          <a:xfrm>
            <a:off x="7427914" y="3488635"/>
            <a:ext cx="2311191" cy="336936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icture Placeholder 4"/>
          <p:cNvSpPr>
            <a:spLocks noGrp="1"/>
          </p:cNvSpPr>
          <p:nvPr>
            <p:ph type="pic" sz="quarter" idx="18" hasCustomPrompt="1"/>
          </p:nvPr>
        </p:nvSpPr>
        <p:spPr>
          <a:xfrm>
            <a:off x="7427914" y="-1"/>
            <a:ext cx="2311191" cy="3349488"/>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91776124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60453739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 x Pictures r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a:t>Drag &amp; Drop Image</a:t>
            </a:r>
          </a:p>
        </p:txBody>
      </p:sp>
    </p:spTree>
    <p:extLst>
      <p:ext uri="{BB962C8B-B14F-4D97-AF65-F5344CB8AC3E}">
        <p14:creationId xmlns:p14="http://schemas.microsoft.com/office/powerpoint/2010/main" val="169514416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11405082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6"/>
            <a:ext cx="7341129" cy="1036319"/>
          </a:xfrm>
          <a:solidFill>
            <a:schemeClr val="bg1"/>
          </a:solidFill>
        </p:spPr>
        <p:txBody>
          <a:bodyPr tIns="107988"/>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Titeldias">
    <p:spTree>
      <p:nvGrpSpPr>
        <p:cNvPr id="1" name=""/>
        <p:cNvGrpSpPr/>
        <p:nvPr/>
      </p:nvGrpSpPr>
      <p:grpSpPr>
        <a:xfrm>
          <a:off x="0" y="0"/>
          <a:ext cx="0" cy="0"/>
          <a:chOff x="0" y="0"/>
          <a:chExt cx="0" cy="0"/>
        </a:xfrm>
      </p:grpSpPr>
      <p:pic>
        <p:nvPicPr>
          <p:cNvPr id="7"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0" y="1906"/>
            <a:ext cx="12192000" cy="68541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el 1"/>
          <p:cNvSpPr>
            <a:spLocks noGrp="1"/>
          </p:cNvSpPr>
          <p:nvPr>
            <p:ph type="ctrTitle" hasCustomPrompt="1"/>
          </p:nvPr>
        </p:nvSpPr>
        <p:spPr>
          <a:xfrm>
            <a:off x="914400" y="2219272"/>
            <a:ext cx="10363200" cy="1470025"/>
          </a:xfrm>
        </p:spPr>
        <p:txBody>
          <a:bodyPr/>
          <a:lstStyle>
            <a:lvl1pPr algn="ctr">
              <a:defRPr b="1" cap="all" spc="256" baseline="0">
                <a:solidFill>
                  <a:schemeClr val="bg1"/>
                </a:solidFill>
              </a:defRPr>
            </a:lvl1pPr>
          </a:lstStyle>
          <a:p>
            <a:r>
              <a:rPr lang="da-DK" dirty="0"/>
              <a:t>Klik for at skrive titel</a:t>
            </a:r>
          </a:p>
        </p:txBody>
      </p:sp>
      <p:sp>
        <p:nvSpPr>
          <p:cNvPr id="4" name="Pladsholder til dato 3"/>
          <p:cNvSpPr>
            <a:spLocks noGrp="1"/>
          </p:cNvSpPr>
          <p:nvPr>
            <p:ph type="dt" sz="half" idx="10"/>
          </p:nvPr>
        </p:nvSpPr>
        <p:spPr/>
        <p:txBody>
          <a:bodyPr/>
          <a:lstStyle/>
          <a:p>
            <a:fld id="{014F4089-1F4E-44A7-B23B-C1B75DF42B73}" type="datetime3">
              <a:rPr lang="da-DK" smtClean="0"/>
              <a:pPr/>
              <a:t>16.02.2023</a:t>
            </a:fld>
            <a:endParaRPr lang="da-DK"/>
          </a:p>
        </p:txBody>
      </p:sp>
      <p:sp>
        <p:nvSpPr>
          <p:cNvPr id="6" name="Pladsholder til diasnummer 5"/>
          <p:cNvSpPr>
            <a:spLocks noGrp="1"/>
          </p:cNvSpPr>
          <p:nvPr>
            <p:ph type="sldNum" sz="quarter" idx="12"/>
          </p:nvPr>
        </p:nvSpPr>
        <p:spPr/>
        <p:txBody>
          <a:bodyPr/>
          <a:lstStyle/>
          <a:p>
            <a:fld id="{409B8A6B-2702-4E09-BF63-7CC1F22DFC4D}" type="slidenum">
              <a:rPr lang="da-DK" smtClean="0"/>
              <a:pPr/>
              <a:t>‹nr.›</a:t>
            </a:fld>
            <a:endParaRPr lang="da-DK"/>
          </a:p>
        </p:txBody>
      </p:sp>
      <p:sp>
        <p:nvSpPr>
          <p:cNvPr id="3" name="Undertitel 2"/>
          <p:cNvSpPr>
            <a:spLocks noGrp="1"/>
          </p:cNvSpPr>
          <p:nvPr>
            <p:ph type="subTitle" idx="1" hasCustomPrompt="1"/>
          </p:nvPr>
        </p:nvSpPr>
        <p:spPr>
          <a:xfrm>
            <a:off x="911424" y="4120277"/>
            <a:ext cx="10369152" cy="1440160"/>
          </a:xfrm>
        </p:spPr>
        <p:txBody>
          <a:bodyPr anchor="ctr"/>
          <a:lstStyle>
            <a:lvl1pPr marL="0" indent="0" algn="ctr">
              <a:buNone/>
              <a:defRPr kern="1200" cap="all" spc="256" baseline="0">
                <a:solidFill>
                  <a:schemeClr val="bg1"/>
                </a:solidFill>
              </a:defRPr>
            </a:lvl1pPr>
            <a:lvl2pPr marL="586014" indent="0" algn="ctr">
              <a:buNone/>
              <a:defRPr>
                <a:solidFill>
                  <a:schemeClr val="tx1">
                    <a:tint val="75000"/>
                  </a:schemeClr>
                </a:solidFill>
              </a:defRPr>
            </a:lvl2pPr>
            <a:lvl3pPr marL="1172027" indent="0" algn="ctr">
              <a:buNone/>
              <a:defRPr>
                <a:solidFill>
                  <a:schemeClr val="tx1">
                    <a:tint val="75000"/>
                  </a:schemeClr>
                </a:solidFill>
              </a:defRPr>
            </a:lvl3pPr>
            <a:lvl4pPr marL="1758039" indent="0" algn="ctr">
              <a:buNone/>
              <a:defRPr>
                <a:solidFill>
                  <a:schemeClr val="tx1">
                    <a:tint val="75000"/>
                  </a:schemeClr>
                </a:solidFill>
              </a:defRPr>
            </a:lvl4pPr>
            <a:lvl5pPr marL="2344054" indent="0" algn="ctr">
              <a:buNone/>
              <a:defRPr>
                <a:solidFill>
                  <a:schemeClr val="tx1">
                    <a:tint val="75000"/>
                  </a:schemeClr>
                </a:solidFill>
              </a:defRPr>
            </a:lvl5pPr>
            <a:lvl6pPr marL="2930065" indent="0" algn="ctr">
              <a:buNone/>
              <a:defRPr>
                <a:solidFill>
                  <a:schemeClr val="tx1">
                    <a:tint val="75000"/>
                  </a:schemeClr>
                </a:solidFill>
              </a:defRPr>
            </a:lvl6pPr>
            <a:lvl7pPr marL="3516077" indent="0" algn="ctr">
              <a:buNone/>
              <a:defRPr>
                <a:solidFill>
                  <a:schemeClr val="tx1">
                    <a:tint val="75000"/>
                  </a:schemeClr>
                </a:solidFill>
              </a:defRPr>
            </a:lvl7pPr>
            <a:lvl8pPr marL="4102092" indent="0" algn="ctr">
              <a:buNone/>
              <a:defRPr>
                <a:solidFill>
                  <a:schemeClr val="tx1">
                    <a:tint val="75000"/>
                  </a:schemeClr>
                </a:solidFill>
              </a:defRPr>
            </a:lvl8pPr>
            <a:lvl9pPr marL="4688107" indent="0" algn="ctr">
              <a:buNone/>
              <a:defRPr>
                <a:solidFill>
                  <a:schemeClr val="tx1">
                    <a:tint val="75000"/>
                  </a:schemeClr>
                </a:solidFill>
              </a:defRPr>
            </a:lvl9pPr>
          </a:lstStyle>
          <a:p>
            <a:r>
              <a:rPr lang="da-DK" dirty="0"/>
              <a:t>Klik for at skrive undertitel, navn mv.</a:t>
            </a:r>
          </a:p>
        </p:txBody>
      </p:sp>
      <p:pic>
        <p:nvPicPr>
          <p:cNvPr id="11" name="Billede 10"/>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325313" y="5792823"/>
            <a:ext cx="1730795" cy="919742"/>
          </a:xfrm>
          <a:prstGeom prst="rect">
            <a:avLst/>
          </a:prstGeom>
        </p:spPr>
      </p:pic>
    </p:spTree>
    <p:extLst>
      <p:ext uri="{BB962C8B-B14F-4D97-AF65-F5344CB8AC3E}">
        <p14:creationId xmlns:p14="http://schemas.microsoft.com/office/powerpoint/2010/main" val="1866452986"/>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3" name="Pladsholder til indhold 2"/>
          <p:cNvSpPr>
            <a:spLocks noGrp="1"/>
          </p:cNvSpPr>
          <p:nvPr>
            <p:ph idx="1"/>
          </p:nvPr>
        </p:nvSpPr>
        <p:spPr/>
        <p:txBody>
          <a:bodyPr/>
          <a:lstStyle>
            <a:lvl1pPr marL="439508" indent="-439508">
              <a:buClr>
                <a:srgbClr val="54616E"/>
              </a:buClr>
              <a:buSzPct val="100000"/>
              <a:buFont typeface="Arial" pitchFamily="34" charset="0"/>
              <a:buChar cha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4" name="Pladsholder til dato 3"/>
          <p:cNvSpPr>
            <a:spLocks noGrp="1"/>
          </p:cNvSpPr>
          <p:nvPr>
            <p:ph type="dt" sz="half" idx="10"/>
          </p:nvPr>
        </p:nvSpPr>
        <p:spPr/>
        <p:txBody>
          <a:bodyPr/>
          <a:lstStyle/>
          <a:p>
            <a:fld id="{C8F93BCC-6FC8-4C7D-A6DF-04C07E19DAD2}" type="datetime3">
              <a:rPr lang="da-DK" smtClean="0"/>
              <a:pPr/>
              <a:t>16.02.2023</a:t>
            </a:fld>
            <a:endParaRPr lang="da-DK"/>
          </a:p>
        </p:txBody>
      </p:sp>
      <p:sp>
        <p:nvSpPr>
          <p:cNvPr id="6" name="Pladsholder til diasnummer 5"/>
          <p:cNvSpPr>
            <a:spLocks noGrp="1"/>
          </p:cNvSpPr>
          <p:nvPr>
            <p:ph type="sldNum" sz="quarter" idx="12"/>
          </p:nvPr>
        </p:nvSpPr>
        <p:spPr/>
        <p:txBody>
          <a:bodyPr/>
          <a:lstStyle/>
          <a:p>
            <a:fld id="{409B8A6B-2702-4E09-BF63-7CC1F22DFC4D}" type="slidenum">
              <a:rPr lang="da-DK" smtClean="0"/>
              <a:pPr/>
              <a:t>‹nr.›</a:t>
            </a:fld>
            <a:endParaRPr lang="da-DK"/>
          </a:p>
        </p:txBody>
      </p:sp>
    </p:spTree>
    <p:extLst>
      <p:ext uri="{BB962C8B-B14F-4D97-AF65-F5344CB8AC3E}">
        <p14:creationId xmlns:p14="http://schemas.microsoft.com/office/powerpoint/2010/main" val="1852875519"/>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el og brødteks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3" name="Pladsholder til dato 2"/>
          <p:cNvSpPr>
            <a:spLocks noGrp="1"/>
          </p:cNvSpPr>
          <p:nvPr>
            <p:ph type="dt" sz="half" idx="10"/>
          </p:nvPr>
        </p:nvSpPr>
        <p:spPr/>
        <p:txBody>
          <a:bodyPr/>
          <a:lstStyle/>
          <a:p>
            <a:fld id="{89CAFBDB-5870-4F54-B460-8377AA42866C}" type="datetime3">
              <a:rPr lang="da-DK" smtClean="0"/>
              <a:pPr/>
              <a:t>16.02.2023</a:t>
            </a:fld>
            <a:endParaRPr lang="da-DK" dirty="0"/>
          </a:p>
        </p:txBody>
      </p:sp>
      <p:sp>
        <p:nvSpPr>
          <p:cNvPr id="4" name="Pladsholder til diasnummer 3"/>
          <p:cNvSpPr>
            <a:spLocks noGrp="1"/>
          </p:cNvSpPr>
          <p:nvPr>
            <p:ph type="sldNum" sz="quarter" idx="11"/>
          </p:nvPr>
        </p:nvSpPr>
        <p:spPr/>
        <p:txBody>
          <a:bodyPr/>
          <a:lstStyle/>
          <a:p>
            <a:fld id="{409B8A6B-2702-4E09-BF63-7CC1F22DFC4D}" type="slidenum">
              <a:rPr lang="da-DK" smtClean="0"/>
              <a:pPr/>
              <a:t>‹nr.›</a:t>
            </a:fld>
            <a:endParaRPr lang="da-DK" dirty="0"/>
          </a:p>
        </p:txBody>
      </p:sp>
      <p:sp>
        <p:nvSpPr>
          <p:cNvPr id="5" name="Pladsholder til indhold 2"/>
          <p:cNvSpPr>
            <a:spLocks noGrp="1"/>
          </p:cNvSpPr>
          <p:nvPr>
            <p:ph idx="1"/>
          </p:nvPr>
        </p:nvSpPr>
        <p:spPr>
          <a:xfrm>
            <a:off x="609600" y="1600204"/>
            <a:ext cx="10972800" cy="4161858"/>
          </a:xfrm>
        </p:spPr>
        <p:txBody>
          <a:bodyPr/>
          <a:lstStyle>
            <a:lvl1pPr marL="0" indent="0">
              <a:buClr>
                <a:srgbClr val="54616E"/>
              </a:buClr>
              <a:buSzPct val="100000"/>
              <a:buFont typeface="Arial" pitchFamily="34" charset="0"/>
              <a:buNone/>
              <a:defRPr>
                <a:solidFill>
                  <a:srgbClr val="54616E"/>
                </a:solidFill>
              </a:defRPr>
            </a:lvl1pPr>
            <a:lvl2pPr marL="586014" indent="0">
              <a:buNone/>
              <a:defRPr>
                <a:solidFill>
                  <a:srgbClr val="54616E"/>
                </a:solidFill>
              </a:defRPr>
            </a:lvl2pPr>
            <a:lvl3pPr marL="1172027" indent="0">
              <a:buNone/>
              <a:defRPr>
                <a:solidFill>
                  <a:srgbClr val="54616E"/>
                </a:solidFill>
              </a:defRPr>
            </a:lvl3pPr>
            <a:lvl4pPr marL="1758039" indent="0">
              <a:buNone/>
              <a:defRPr>
                <a:solidFill>
                  <a:srgbClr val="54616E"/>
                </a:solidFill>
              </a:defRPr>
            </a:lvl4pPr>
            <a:lvl5pPr marL="2344054" indent="0">
              <a:buNone/>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3218677191"/>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p:cNvSpPr>
            <a:spLocks noGrp="1"/>
          </p:cNvSpPr>
          <p:nvPr>
            <p:ph type="title"/>
          </p:nvPr>
        </p:nvSpPr>
        <p:spPr>
          <a:xfrm>
            <a:off x="963084" y="2984975"/>
            <a:ext cx="10363200" cy="1362076"/>
          </a:xfrm>
        </p:spPr>
        <p:txBody>
          <a:bodyPr anchor="t"/>
          <a:lstStyle>
            <a:lvl1pPr algn="ctr">
              <a:defRPr sz="3100" b="0" cap="all"/>
            </a:lvl1pPr>
          </a:lstStyle>
          <a:p>
            <a:r>
              <a:rPr lang="da-DK"/>
              <a:t>Klik for at redigere i master</a:t>
            </a:r>
            <a:endParaRPr lang="da-DK" dirty="0"/>
          </a:p>
        </p:txBody>
      </p:sp>
      <p:sp>
        <p:nvSpPr>
          <p:cNvPr id="3" name="Pladsholder til tekst 2"/>
          <p:cNvSpPr>
            <a:spLocks noGrp="1"/>
          </p:cNvSpPr>
          <p:nvPr>
            <p:ph type="body" idx="1" hasCustomPrompt="1"/>
          </p:nvPr>
        </p:nvSpPr>
        <p:spPr>
          <a:xfrm>
            <a:off x="963084" y="1484784"/>
            <a:ext cx="10363200" cy="1500187"/>
          </a:xfrm>
        </p:spPr>
        <p:txBody>
          <a:bodyPr anchor="b"/>
          <a:lstStyle>
            <a:lvl1pPr marL="0" indent="0" algn="ctr">
              <a:buNone/>
              <a:defRPr sz="2600">
                <a:solidFill>
                  <a:srgbClr val="54616E"/>
                </a:solidFill>
              </a:defRPr>
            </a:lvl1pPr>
            <a:lvl2pPr marL="586014" indent="0">
              <a:buNone/>
              <a:defRPr sz="2300">
                <a:solidFill>
                  <a:schemeClr val="tx1">
                    <a:tint val="75000"/>
                  </a:schemeClr>
                </a:solidFill>
              </a:defRPr>
            </a:lvl2pPr>
            <a:lvl3pPr marL="1172027" indent="0">
              <a:buNone/>
              <a:defRPr sz="2100">
                <a:solidFill>
                  <a:schemeClr val="tx1">
                    <a:tint val="75000"/>
                  </a:schemeClr>
                </a:solidFill>
              </a:defRPr>
            </a:lvl3pPr>
            <a:lvl4pPr marL="1758039" indent="0">
              <a:buNone/>
              <a:defRPr sz="1800">
                <a:solidFill>
                  <a:schemeClr val="tx1">
                    <a:tint val="75000"/>
                  </a:schemeClr>
                </a:solidFill>
              </a:defRPr>
            </a:lvl4pPr>
            <a:lvl5pPr marL="2344054" indent="0">
              <a:buNone/>
              <a:defRPr sz="1800">
                <a:solidFill>
                  <a:schemeClr val="tx1">
                    <a:tint val="75000"/>
                  </a:schemeClr>
                </a:solidFill>
              </a:defRPr>
            </a:lvl5pPr>
            <a:lvl6pPr marL="2930065" indent="0">
              <a:buNone/>
              <a:defRPr sz="1800">
                <a:solidFill>
                  <a:schemeClr val="tx1">
                    <a:tint val="75000"/>
                  </a:schemeClr>
                </a:solidFill>
              </a:defRPr>
            </a:lvl6pPr>
            <a:lvl7pPr marL="3516077" indent="0">
              <a:buNone/>
              <a:defRPr sz="1800">
                <a:solidFill>
                  <a:schemeClr val="tx1">
                    <a:tint val="75000"/>
                  </a:schemeClr>
                </a:solidFill>
              </a:defRPr>
            </a:lvl7pPr>
            <a:lvl8pPr marL="4102092" indent="0">
              <a:buNone/>
              <a:defRPr sz="1800">
                <a:solidFill>
                  <a:schemeClr val="tx1">
                    <a:tint val="75000"/>
                  </a:schemeClr>
                </a:solidFill>
              </a:defRPr>
            </a:lvl8pPr>
            <a:lvl9pPr marL="4688107" indent="0">
              <a:buNone/>
              <a:defRPr sz="1800">
                <a:solidFill>
                  <a:schemeClr val="tx1">
                    <a:tint val="75000"/>
                  </a:schemeClr>
                </a:solidFill>
              </a:defRPr>
            </a:lvl9pPr>
          </a:lstStyle>
          <a:p>
            <a:pPr lvl="0"/>
            <a:r>
              <a:rPr lang="da-DK" dirty="0"/>
              <a:t>KLIK FOR AT REDIGERE I MASTER</a:t>
            </a:r>
          </a:p>
        </p:txBody>
      </p:sp>
      <p:sp>
        <p:nvSpPr>
          <p:cNvPr id="4" name="Pladsholder til dato 3"/>
          <p:cNvSpPr>
            <a:spLocks noGrp="1"/>
          </p:cNvSpPr>
          <p:nvPr>
            <p:ph type="dt" sz="half" idx="10"/>
          </p:nvPr>
        </p:nvSpPr>
        <p:spPr/>
        <p:txBody>
          <a:bodyPr/>
          <a:lstStyle/>
          <a:p>
            <a:fld id="{A0419256-6EFB-4044-9372-A45B1AE2B795}" type="datetime3">
              <a:rPr lang="da-DK" smtClean="0"/>
              <a:pPr/>
              <a:t>16.02.2023</a:t>
            </a:fld>
            <a:endParaRPr lang="da-DK"/>
          </a:p>
        </p:txBody>
      </p:sp>
      <p:sp>
        <p:nvSpPr>
          <p:cNvPr id="6" name="Pladsholder til diasnummer 5"/>
          <p:cNvSpPr>
            <a:spLocks noGrp="1"/>
          </p:cNvSpPr>
          <p:nvPr>
            <p:ph type="sldNum" sz="quarter" idx="12"/>
          </p:nvPr>
        </p:nvSpPr>
        <p:spPr/>
        <p:txBody>
          <a:bodyPr/>
          <a:lstStyle/>
          <a:p>
            <a:fld id="{409B8A6B-2702-4E09-BF63-7CC1F22DFC4D}" type="slidenum">
              <a:rPr lang="da-DK" smtClean="0"/>
              <a:pPr/>
              <a:t>‹nr.›</a:t>
            </a:fld>
            <a:endParaRPr lang="da-DK"/>
          </a:p>
        </p:txBody>
      </p:sp>
    </p:spTree>
    <p:extLst>
      <p:ext uri="{BB962C8B-B14F-4D97-AF65-F5344CB8AC3E}">
        <p14:creationId xmlns:p14="http://schemas.microsoft.com/office/powerpoint/2010/main" val="1550973468"/>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o indholdsobjekter">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5" name="Pladsholder til dato 4"/>
          <p:cNvSpPr>
            <a:spLocks noGrp="1"/>
          </p:cNvSpPr>
          <p:nvPr>
            <p:ph type="dt" sz="half" idx="10"/>
          </p:nvPr>
        </p:nvSpPr>
        <p:spPr/>
        <p:txBody>
          <a:bodyPr/>
          <a:lstStyle/>
          <a:p>
            <a:fld id="{8A80EC61-97C2-490D-BF66-6AF4E08F8683}" type="datetime3">
              <a:rPr lang="da-DK" smtClean="0"/>
              <a:pPr/>
              <a:t>16.02.2023</a:t>
            </a:fld>
            <a:endParaRPr lang="da-DK"/>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a:p>
        </p:txBody>
      </p:sp>
      <p:sp>
        <p:nvSpPr>
          <p:cNvPr id="8" name="Pladsholder til indhold 2"/>
          <p:cNvSpPr>
            <a:spLocks noGrp="1"/>
          </p:cNvSpPr>
          <p:nvPr>
            <p:ph idx="1"/>
          </p:nvPr>
        </p:nvSpPr>
        <p:spPr>
          <a:xfrm>
            <a:off x="609601" y="1556799"/>
            <a:ext cx="5294379" cy="4205267"/>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9" name="Pladsholder til indhold 2"/>
          <p:cNvSpPr>
            <a:spLocks noGrp="1"/>
          </p:cNvSpPr>
          <p:nvPr>
            <p:ph idx="13"/>
          </p:nvPr>
        </p:nvSpPr>
        <p:spPr>
          <a:xfrm>
            <a:off x="6288021" y="1556799"/>
            <a:ext cx="5294379" cy="4205267"/>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1961701207"/>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ammenligning">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a-DK"/>
              <a:t>Klik for at redigere i master</a:t>
            </a:r>
            <a:endParaRPr lang="da-DK" dirty="0"/>
          </a:p>
        </p:txBody>
      </p:sp>
      <p:sp>
        <p:nvSpPr>
          <p:cNvPr id="3" name="Pladsholder til tekst 2"/>
          <p:cNvSpPr>
            <a:spLocks noGrp="1"/>
          </p:cNvSpPr>
          <p:nvPr>
            <p:ph type="body" idx="1"/>
          </p:nvPr>
        </p:nvSpPr>
        <p:spPr>
          <a:xfrm>
            <a:off x="609600" y="1535116"/>
            <a:ext cx="5386917" cy="639762"/>
          </a:xfrm>
        </p:spPr>
        <p:txBody>
          <a:bodyPr anchor="b">
            <a:normAutofit/>
          </a:bodyPr>
          <a:lstStyle>
            <a:lvl1pPr marL="0" indent="0">
              <a:buNone/>
              <a:defRPr sz="2300" b="1"/>
            </a:lvl1pPr>
            <a:lvl2pPr marL="586014" indent="0">
              <a:buNone/>
              <a:defRPr sz="2600" b="1"/>
            </a:lvl2pPr>
            <a:lvl3pPr marL="1172027" indent="0">
              <a:buNone/>
              <a:defRPr sz="2300" b="1"/>
            </a:lvl3pPr>
            <a:lvl4pPr marL="1758039" indent="0">
              <a:buNone/>
              <a:defRPr sz="2100" b="1"/>
            </a:lvl4pPr>
            <a:lvl5pPr marL="2344054" indent="0">
              <a:buNone/>
              <a:defRPr sz="2100" b="1"/>
            </a:lvl5pPr>
            <a:lvl6pPr marL="2930065" indent="0">
              <a:buNone/>
              <a:defRPr sz="2100" b="1"/>
            </a:lvl6pPr>
            <a:lvl7pPr marL="3516077" indent="0">
              <a:buNone/>
              <a:defRPr sz="2100" b="1"/>
            </a:lvl7pPr>
            <a:lvl8pPr marL="4102092" indent="0">
              <a:buNone/>
              <a:defRPr sz="2100" b="1"/>
            </a:lvl8pPr>
            <a:lvl9pPr marL="4688107" indent="0">
              <a:buNone/>
              <a:defRPr sz="2100" b="1"/>
            </a:lvl9pPr>
          </a:lstStyle>
          <a:p>
            <a:pPr lvl="0"/>
            <a:r>
              <a:rPr lang="da-DK"/>
              <a:t>Klik for at redigere i master</a:t>
            </a:r>
          </a:p>
        </p:txBody>
      </p:sp>
      <p:sp>
        <p:nvSpPr>
          <p:cNvPr id="5" name="Pladsholder til tekst 4"/>
          <p:cNvSpPr>
            <a:spLocks noGrp="1"/>
          </p:cNvSpPr>
          <p:nvPr>
            <p:ph type="body" sz="quarter" idx="3"/>
          </p:nvPr>
        </p:nvSpPr>
        <p:spPr>
          <a:xfrm>
            <a:off x="6193376" y="1535116"/>
            <a:ext cx="5389033" cy="639762"/>
          </a:xfrm>
        </p:spPr>
        <p:txBody>
          <a:bodyPr anchor="b">
            <a:normAutofit/>
          </a:bodyPr>
          <a:lstStyle>
            <a:lvl1pPr marL="0" indent="0">
              <a:buNone/>
              <a:defRPr sz="2300" b="1">
                <a:solidFill>
                  <a:srgbClr val="211A52"/>
                </a:solidFill>
              </a:defRPr>
            </a:lvl1pPr>
            <a:lvl2pPr marL="586014" indent="0">
              <a:buNone/>
              <a:defRPr sz="2600" b="1"/>
            </a:lvl2pPr>
            <a:lvl3pPr marL="1172027" indent="0">
              <a:buNone/>
              <a:defRPr sz="2300" b="1"/>
            </a:lvl3pPr>
            <a:lvl4pPr marL="1758039" indent="0">
              <a:buNone/>
              <a:defRPr sz="2100" b="1"/>
            </a:lvl4pPr>
            <a:lvl5pPr marL="2344054" indent="0">
              <a:buNone/>
              <a:defRPr sz="2100" b="1"/>
            </a:lvl5pPr>
            <a:lvl6pPr marL="2930065" indent="0">
              <a:buNone/>
              <a:defRPr sz="2100" b="1"/>
            </a:lvl6pPr>
            <a:lvl7pPr marL="3516077" indent="0">
              <a:buNone/>
              <a:defRPr sz="2100" b="1"/>
            </a:lvl7pPr>
            <a:lvl8pPr marL="4102092" indent="0">
              <a:buNone/>
              <a:defRPr sz="2100" b="1"/>
            </a:lvl8pPr>
            <a:lvl9pPr marL="4688107" indent="0">
              <a:buNone/>
              <a:defRPr sz="2100" b="1"/>
            </a:lvl9pPr>
          </a:lstStyle>
          <a:p>
            <a:pPr lvl="0"/>
            <a:r>
              <a:rPr lang="da-DK"/>
              <a:t>Klik for at redigere i master</a:t>
            </a:r>
          </a:p>
        </p:txBody>
      </p:sp>
      <p:sp>
        <p:nvSpPr>
          <p:cNvPr id="7" name="Pladsholder til dato 6"/>
          <p:cNvSpPr>
            <a:spLocks noGrp="1"/>
          </p:cNvSpPr>
          <p:nvPr>
            <p:ph type="dt" sz="half" idx="10"/>
          </p:nvPr>
        </p:nvSpPr>
        <p:spPr/>
        <p:txBody>
          <a:bodyPr/>
          <a:lstStyle/>
          <a:p>
            <a:fld id="{8B6410A3-8B7A-4B78-AE48-0C337C792F8C}" type="datetime3">
              <a:rPr lang="da-DK" smtClean="0"/>
              <a:pPr/>
              <a:t>16.02.2023</a:t>
            </a:fld>
            <a:endParaRPr lang="da-DK"/>
          </a:p>
        </p:txBody>
      </p:sp>
      <p:sp>
        <p:nvSpPr>
          <p:cNvPr id="9" name="Pladsholder til diasnummer 8"/>
          <p:cNvSpPr>
            <a:spLocks noGrp="1"/>
          </p:cNvSpPr>
          <p:nvPr>
            <p:ph type="sldNum" sz="quarter" idx="12"/>
          </p:nvPr>
        </p:nvSpPr>
        <p:spPr/>
        <p:txBody>
          <a:bodyPr/>
          <a:lstStyle/>
          <a:p>
            <a:fld id="{409B8A6B-2702-4E09-BF63-7CC1F22DFC4D}" type="slidenum">
              <a:rPr lang="da-DK" smtClean="0"/>
              <a:pPr/>
              <a:t>‹nr.›</a:t>
            </a:fld>
            <a:endParaRPr lang="da-DK"/>
          </a:p>
        </p:txBody>
      </p:sp>
      <p:sp>
        <p:nvSpPr>
          <p:cNvPr id="10" name="Pladsholder til indhold 2"/>
          <p:cNvSpPr>
            <a:spLocks noGrp="1"/>
          </p:cNvSpPr>
          <p:nvPr>
            <p:ph idx="13"/>
          </p:nvPr>
        </p:nvSpPr>
        <p:spPr>
          <a:xfrm>
            <a:off x="623392" y="2204867"/>
            <a:ext cx="5376597" cy="3470785"/>
          </a:xfrm>
        </p:spPr>
        <p:txBody>
          <a:bodyPr/>
          <a:lstStyle>
            <a:lvl1pP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11" name="Pladsholder til indhold 2"/>
          <p:cNvSpPr>
            <a:spLocks noGrp="1"/>
          </p:cNvSpPr>
          <p:nvPr>
            <p:ph idx="14"/>
          </p:nvPr>
        </p:nvSpPr>
        <p:spPr>
          <a:xfrm>
            <a:off x="6178220" y="2204867"/>
            <a:ext cx="5390389" cy="3470785"/>
          </a:xfrm>
        </p:spPr>
        <p:txBody>
          <a:bodyPr/>
          <a:lstStyle>
            <a:lvl1pP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4045718654"/>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3" name="Pladsholder til dato 2"/>
          <p:cNvSpPr>
            <a:spLocks noGrp="1"/>
          </p:cNvSpPr>
          <p:nvPr>
            <p:ph type="dt" sz="half" idx="10"/>
          </p:nvPr>
        </p:nvSpPr>
        <p:spPr/>
        <p:txBody>
          <a:bodyPr/>
          <a:lstStyle/>
          <a:p>
            <a:fld id="{C80C8121-9C5C-4783-821D-F1ABAD167C32}" type="datetime3">
              <a:rPr lang="da-DK" smtClean="0"/>
              <a:pPr/>
              <a:t>16.02.2023</a:t>
            </a:fld>
            <a:endParaRPr lang="da-DK"/>
          </a:p>
        </p:txBody>
      </p:sp>
      <p:sp>
        <p:nvSpPr>
          <p:cNvPr id="5" name="Pladsholder til diasnummer 4"/>
          <p:cNvSpPr>
            <a:spLocks noGrp="1"/>
          </p:cNvSpPr>
          <p:nvPr>
            <p:ph type="sldNum" sz="quarter" idx="12"/>
          </p:nvPr>
        </p:nvSpPr>
        <p:spPr/>
        <p:txBody>
          <a:bodyPr/>
          <a:lstStyle/>
          <a:p>
            <a:fld id="{409B8A6B-2702-4E09-BF63-7CC1F22DFC4D}" type="slidenum">
              <a:rPr lang="da-DK" smtClean="0"/>
              <a:pPr/>
              <a:t>‹nr.›</a:t>
            </a:fld>
            <a:endParaRPr lang="da-DK"/>
          </a:p>
        </p:txBody>
      </p:sp>
    </p:spTree>
    <p:extLst>
      <p:ext uri="{BB962C8B-B14F-4D97-AF65-F5344CB8AC3E}">
        <p14:creationId xmlns:p14="http://schemas.microsoft.com/office/powerpoint/2010/main" val="3911844349"/>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a:lstStyle/>
          <a:p>
            <a:fld id="{80ADA3C3-F6CE-4C6C-AC99-04821F771E6F}" type="datetime3">
              <a:rPr lang="da-DK" smtClean="0"/>
              <a:pPr/>
              <a:t>16.02.2023</a:t>
            </a:fld>
            <a:endParaRPr lang="da-DK"/>
          </a:p>
        </p:txBody>
      </p:sp>
      <p:sp>
        <p:nvSpPr>
          <p:cNvPr id="4" name="Pladsholder til diasnummer 3"/>
          <p:cNvSpPr>
            <a:spLocks noGrp="1"/>
          </p:cNvSpPr>
          <p:nvPr>
            <p:ph type="sldNum" sz="quarter" idx="12"/>
          </p:nvPr>
        </p:nvSpPr>
        <p:spPr/>
        <p:txBody>
          <a:bodyPr/>
          <a:lstStyle/>
          <a:p>
            <a:fld id="{409B8A6B-2702-4E09-BF63-7CC1F22DFC4D}" type="slidenum">
              <a:rPr lang="da-DK" smtClean="0"/>
              <a:pPr/>
              <a:t>‹nr.›</a:t>
            </a:fld>
            <a:endParaRPr lang="da-DK"/>
          </a:p>
        </p:txBody>
      </p:sp>
    </p:spTree>
    <p:extLst>
      <p:ext uri="{BB962C8B-B14F-4D97-AF65-F5344CB8AC3E}">
        <p14:creationId xmlns:p14="http://schemas.microsoft.com/office/powerpoint/2010/main" val="3045857063"/>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3" y="273051"/>
            <a:ext cx="4011084" cy="1162050"/>
          </a:xfrm>
        </p:spPr>
        <p:txBody>
          <a:bodyPr anchor="b">
            <a:normAutofit/>
          </a:bodyPr>
          <a:lstStyle>
            <a:lvl1pPr algn="l">
              <a:defRPr sz="2300" b="1"/>
            </a:lvl1pPr>
          </a:lstStyle>
          <a:p>
            <a:r>
              <a:rPr lang="da-DK"/>
              <a:t>Klik for at redigere i master</a:t>
            </a:r>
            <a:endParaRPr lang="da-DK" dirty="0"/>
          </a:p>
        </p:txBody>
      </p:sp>
      <p:sp>
        <p:nvSpPr>
          <p:cNvPr id="4" name="Pladsholder til tekst 3"/>
          <p:cNvSpPr>
            <a:spLocks noGrp="1"/>
          </p:cNvSpPr>
          <p:nvPr>
            <p:ph type="body" sz="half" idx="2"/>
          </p:nvPr>
        </p:nvSpPr>
        <p:spPr>
          <a:xfrm>
            <a:off x="609603" y="1435107"/>
            <a:ext cx="4011084" cy="4240549"/>
          </a:xfrm>
        </p:spPr>
        <p:txBody>
          <a:bodyPr>
            <a:normAutofit/>
          </a:bodyPr>
          <a:lstStyle>
            <a:lvl1pPr marL="0" indent="0">
              <a:buNone/>
              <a:defRPr sz="2300"/>
            </a:lvl1pPr>
            <a:lvl2pPr marL="586014" indent="0">
              <a:buNone/>
              <a:defRPr sz="1500"/>
            </a:lvl2pPr>
            <a:lvl3pPr marL="1172027" indent="0">
              <a:buNone/>
              <a:defRPr sz="1300"/>
            </a:lvl3pPr>
            <a:lvl4pPr marL="1758039" indent="0">
              <a:buNone/>
              <a:defRPr sz="1200"/>
            </a:lvl4pPr>
            <a:lvl5pPr marL="2344054" indent="0">
              <a:buNone/>
              <a:defRPr sz="1200"/>
            </a:lvl5pPr>
            <a:lvl6pPr marL="2930065" indent="0">
              <a:buNone/>
              <a:defRPr sz="1200"/>
            </a:lvl6pPr>
            <a:lvl7pPr marL="3516077" indent="0">
              <a:buNone/>
              <a:defRPr sz="1200"/>
            </a:lvl7pPr>
            <a:lvl8pPr marL="4102092" indent="0">
              <a:buNone/>
              <a:defRPr sz="1200"/>
            </a:lvl8pPr>
            <a:lvl9pPr marL="4688107" indent="0">
              <a:buNone/>
              <a:defRPr sz="1200"/>
            </a:lvl9pPr>
          </a:lstStyle>
          <a:p>
            <a:pPr lvl="0"/>
            <a:r>
              <a:rPr lang="da-DK"/>
              <a:t>Klik for at redigere i master</a:t>
            </a:r>
          </a:p>
        </p:txBody>
      </p:sp>
      <p:sp>
        <p:nvSpPr>
          <p:cNvPr id="5" name="Pladsholder til dato 4"/>
          <p:cNvSpPr>
            <a:spLocks noGrp="1"/>
          </p:cNvSpPr>
          <p:nvPr>
            <p:ph type="dt" sz="half" idx="10"/>
          </p:nvPr>
        </p:nvSpPr>
        <p:spPr/>
        <p:txBody>
          <a:bodyPr/>
          <a:lstStyle/>
          <a:p>
            <a:fld id="{23CE3711-8C3B-408F-87AD-E09A0080C459}" type="datetime3">
              <a:rPr lang="da-DK" smtClean="0"/>
              <a:pPr/>
              <a:t>16.02.2023</a:t>
            </a:fld>
            <a:endParaRPr lang="da-DK"/>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a:p>
        </p:txBody>
      </p:sp>
      <p:sp>
        <p:nvSpPr>
          <p:cNvPr id="8" name="Pladsholder til indhold 2"/>
          <p:cNvSpPr>
            <a:spLocks noGrp="1"/>
          </p:cNvSpPr>
          <p:nvPr>
            <p:ph idx="1"/>
          </p:nvPr>
        </p:nvSpPr>
        <p:spPr>
          <a:xfrm>
            <a:off x="4847861" y="260651"/>
            <a:ext cx="6432715" cy="5415001"/>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1876111723"/>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2389717" y="4465915"/>
            <a:ext cx="7315200" cy="566738"/>
          </a:xfrm>
        </p:spPr>
        <p:txBody>
          <a:bodyPr anchor="b">
            <a:normAutofit/>
          </a:bodyPr>
          <a:lstStyle>
            <a:lvl1pPr algn="ctr">
              <a:defRPr sz="3100" b="0"/>
            </a:lvl1pPr>
          </a:lstStyle>
          <a:p>
            <a:r>
              <a:rPr lang="da-DK"/>
              <a:t>Klik for at redigere i master</a:t>
            </a:r>
            <a:endParaRPr lang="da-DK" dirty="0"/>
          </a:p>
        </p:txBody>
      </p:sp>
      <p:sp>
        <p:nvSpPr>
          <p:cNvPr id="3" name="Pladsholder til billede 2"/>
          <p:cNvSpPr>
            <a:spLocks noGrp="1"/>
          </p:cNvSpPr>
          <p:nvPr>
            <p:ph type="pic" idx="1" hasCustomPrompt="1"/>
          </p:nvPr>
        </p:nvSpPr>
        <p:spPr>
          <a:xfrm>
            <a:off x="2389717" y="612775"/>
            <a:ext cx="7315200" cy="3680321"/>
          </a:xfrm>
        </p:spPr>
        <p:txBody>
          <a:bodyPr/>
          <a:lstStyle>
            <a:lvl1pPr marL="0" indent="0">
              <a:buNone/>
              <a:defRPr sz="4100"/>
            </a:lvl1pPr>
            <a:lvl2pPr marL="586014" indent="0">
              <a:buNone/>
              <a:defRPr sz="3600"/>
            </a:lvl2pPr>
            <a:lvl3pPr marL="1172027" indent="0">
              <a:buNone/>
              <a:defRPr sz="3100"/>
            </a:lvl3pPr>
            <a:lvl4pPr marL="1758039" indent="0">
              <a:buNone/>
              <a:defRPr sz="2600"/>
            </a:lvl4pPr>
            <a:lvl5pPr marL="2344054" indent="0">
              <a:buNone/>
              <a:defRPr sz="2600"/>
            </a:lvl5pPr>
            <a:lvl6pPr marL="2930065" indent="0">
              <a:buNone/>
              <a:defRPr sz="2600"/>
            </a:lvl6pPr>
            <a:lvl7pPr marL="3516077" indent="0">
              <a:buNone/>
              <a:defRPr sz="2600"/>
            </a:lvl7pPr>
            <a:lvl8pPr marL="4102092" indent="0">
              <a:buNone/>
              <a:defRPr sz="2600"/>
            </a:lvl8pPr>
            <a:lvl9pPr marL="4688107" indent="0">
              <a:buNone/>
              <a:defRPr sz="2600"/>
            </a:lvl9pPr>
          </a:lstStyle>
          <a:p>
            <a:r>
              <a:rPr lang="da-DK" dirty="0"/>
              <a:t>Klik på ikonet for at indsætte billede</a:t>
            </a:r>
          </a:p>
        </p:txBody>
      </p:sp>
      <p:sp>
        <p:nvSpPr>
          <p:cNvPr id="4" name="Pladsholder til tekst 3"/>
          <p:cNvSpPr>
            <a:spLocks noGrp="1"/>
          </p:cNvSpPr>
          <p:nvPr>
            <p:ph type="body" sz="half" idx="2"/>
          </p:nvPr>
        </p:nvSpPr>
        <p:spPr>
          <a:xfrm>
            <a:off x="2389717" y="5180122"/>
            <a:ext cx="7315200" cy="509934"/>
          </a:xfrm>
        </p:spPr>
        <p:txBody>
          <a:bodyPr>
            <a:normAutofit/>
          </a:bodyPr>
          <a:lstStyle>
            <a:lvl1pPr marL="0" indent="0" algn="ctr">
              <a:buNone/>
              <a:defRPr sz="2300">
                <a:solidFill>
                  <a:srgbClr val="54616E"/>
                </a:solidFill>
              </a:defRPr>
            </a:lvl1pPr>
            <a:lvl2pPr marL="586014" indent="0">
              <a:buNone/>
              <a:defRPr sz="1500"/>
            </a:lvl2pPr>
            <a:lvl3pPr marL="1172027" indent="0">
              <a:buNone/>
              <a:defRPr sz="1300"/>
            </a:lvl3pPr>
            <a:lvl4pPr marL="1758039" indent="0">
              <a:buNone/>
              <a:defRPr sz="1200"/>
            </a:lvl4pPr>
            <a:lvl5pPr marL="2344054" indent="0">
              <a:buNone/>
              <a:defRPr sz="1200"/>
            </a:lvl5pPr>
            <a:lvl6pPr marL="2930065" indent="0">
              <a:buNone/>
              <a:defRPr sz="1200"/>
            </a:lvl6pPr>
            <a:lvl7pPr marL="3516077" indent="0">
              <a:buNone/>
              <a:defRPr sz="1200"/>
            </a:lvl7pPr>
            <a:lvl8pPr marL="4102092" indent="0">
              <a:buNone/>
              <a:defRPr sz="1200"/>
            </a:lvl8pPr>
            <a:lvl9pPr marL="4688107" indent="0">
              <a:buNone/>
              <a:defRPr sz="1200"/>
            </a:lvl9pPr>
          </a:lstStyle>
          <a:p>
            <a:pPr lvl="0"/>
            <a:r>
              <a:rPr lang="da-DK"/>
              <a:t>Klik for at redigere i master</a:t>
            </a:r>
          </a:p>
        </p:txBody>
      </p:sp>
      <p:sp>
        <p:nvSpPr>
          <p:cNvPr id="5" name="Pladsholder til dato 4"/>
          <p:cNvSpPr>
            <a:spLocks noGrp="1"/>
          </p:cNvSpPr>
          <p:nvPr>
            <p:ph type="dt" sz="half" idx="10"/>
          </p:nvPr>
        </p:nvSpPr>
        <p:spPr/>
        <p:txBody>
          <a:bodyPr/>
          <a:lstStyle/>
          <a:p>
            <a:fld id="{3D789C4B-1D39-4DCF-A264-F5BAD2AD9F6E}" type="datetime3">
              <a:rPr lang="da-DK" smtClean="0"/>
              <a:pPr/>
              <a:t>16.02.2023</a:t>
            </a:fld>
            <a:endParaRPr lang="da-DK"/>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a:p>
        </p:txBody>
      </p:sp>
    </p:spTree>
    <p:extLst>
      <p:ext uri="{BB962C8B-B14F-4D97-AF65-F5344CB8AC3E}">
        <p14:creationId xmlns:p14="http://schemas.microsoft.com/office/powerpoint/2010/main" val="4266419557"/>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6"/>
            <a:ext cx="7341129" cy="1036319"/>
          </a:xfrm>
          <a:solidFill>
            <a:schemeClr val="bg1"/>
          </a:solidFill>
        </p:spPr>
        <p:txBody>
          <a:bodyPr tIns="107988"/>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355350202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Helside billede med blå billedtekst">
    <p:spTree>
      <p:nvGrpSpPr>
        <p:cNvPr id="1" name=""/>
        <p:cNvGrpSpPr/>
        <p:nvPr/>
      </p:nvGrpSpPr>
      <p:grpSpPr>
        <a:xfrm>
          <a:off x="0" y="0"/>
          <a:ext cx="0" cy="0"/>
          <a:chOff x="0" y="0"/>
          <a:chExt cx="0" cy="0"/>
        </a:xfrm>
      </p:grpSpPr>
      <p:sp>
        <p:nvSpPr>
          <p:cNvPr id="3" name="Pladsholder til billede 2"/>
          <p:cNvSpPr>
            <a:spLocks noGrp="1"/>
          </p:cNvSpPr>
          <p:nvPr>
            <p:ph type="pic" idx="1" hasCustomPrompt="1"/>
          </p:nvPr>
        </p:nvSpPr>
        <p:spPr>
          <a:xfrm>
            <a:off x="0" y="0"/>
            <a:ext cx="12192000" cy="6858000"/>
          </a:xfrm>
        </p:spPr>
        <p:txBody>
          <a:bodyPr/>
          <a:lstStyle>
            <a:lvl1pPr marL="0" indent="0">
              <a:buNone/>
              <a:defRPr sz="4100"/>
            </a:lvl1pPr>
            <a:lvl2pPr marL="586014" indent="0">
              <a:buNone/>
              <a:defRPr sz="3600"/>
            </a:lvl2pPr>
            <a:lvl3pPr marL="1172027" indent="0">
              <a:buNone/>
              <a:defRPr sz="3100"/>
            </a:lvl3pPr>
            <a:lvl4pPr marL="1758039" indent="0">
              <a:buNone/>
              <a:defRPr sz="2600"/>
            </a:lvl4pPr>
            <a:lvl5pPr marL="2344054" indent="0">
              <a:buNone/>
              <a:defRPr sz="2600"/>
            </a:lvl5pPr>
            <a:lvl6pPr marL="2930065" indent="0">
              <a:buNone/>
              <a:defRPr sz="2600"/>
            </a:lvl6pPr>
            <a:lvl7pPr marL="3516077" indent="0">
              <a:buNone/>
              <a:defRPr sz="2600"/>
            </a:lvl7pPr>
            <a:lvl8pPr marL="4102092" indent="0">
              <a:buNone/>
              <a:defRPr sz="2600"/>
            </a:lvl8pPr>
            <a:lvl9pPr marL="4688107" indent="0">
              <a:buNone/>
              <a:defRPr sz="2600"/>
            </a:lvl9pPr>
          </a:lstStyle>
          <a:p>
            <a:r>
              <a:rPr lang="da-DK" dirty="0"/>
              <a:t>Klik på ikonet for at indsætte billede</a:t>
            </a:r>
          </a:p>
        </p:txBody>
      </p:sp>
      <p:sp>
        <p:nvSpPr>
          <p:cNvPr id="5" name="Pladsholder til dato 4"/>
          <p:cNvSpPr>
            <a:spLocks noGrp="1"/>
          </p:cNvSpPr>
          <p:nvPr>
            <p:ph type="dt" sz="half" idx="10"/>
          </p:nvPr>
        </p:nvSpPr>
        <p:spPr/>
        <p:txBody>
          <a:bodyPr/>
          <a:lstStyle/>
          <a:p>
            <a:fld id="{16297AAD-6C02-4800-BFD8-516995E2C907}" type="datetime3">
              <a:rPr lang="da-DK" smtClean="0"/>
              <a:pPr/>
              <a:t>16.02.2023</a:t>
            </a:fld>
            <a:endParaRPr lang="da-DK"/>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a:p>
        </p:txBody>
      </p:sp>
      <p:sp>
        <p:nvSpPr>
          <p:cNvPr id="8" name="Titel 1"/>
          <p:cNvSpPr>
            <a:spLocks noGrp="1"/>
          </p:cNvSpPr>
          <p:nvPr>
            <p:ph type="title"/>
          </p:nvPr>
        </p:nvSpPr>
        <p:spPr>
          <a:xfrm>
            <a:off x="1007437" y="3601826"/>
            <a:ext cx="10177131" cy="2073829"/>
          </a:xfrm>
        </p:spPr>
        <p:txBody>
          <a:bodyPr anchor="t">
            <a:normAutofit/>
          </a:bodyPr>
          <a:lstStyle>
            <a:lvl1pPr algn="ctr">
              <a:defRPr sz="3100" b="0" i="0" cap="all" baseline="0">
                <a:solidFill>
                  <a:srgbClr val="211A52"/>
                </a:solidFill>
              </a:defRPr>
            </a:lvl1pPr>
          </a:lstStyle>
          <a:p>
            <a:r>
              <a:rPr lang="da-DK"/>
              <a:t>Klik for at redigere i master</a:t>
            </a:r>
            <a:endParaRPr lang="da-DK" dirty="0"/>
          </a:p>
        </p:txBody>
      </p:sp>
    </p:spTree>
    <p:extLst>
      <p:ext uri="{BB962C8B-B14F-4D97-AF65-F5344CB8AC3E}">
        <p14:creationId xmlns:p14="http://schemas.microsoft.com/office/powerpoint/2010/main" val="3785356536"/>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Helside billede med hvid billedtekst">
    <p:spTree>
      <p:nvGrpSpPr>
        <p:cNvPr id="1" name=""/>
        <p:cNvGrpSpPr/>
        <p:nvPr/>
      </p:nvGrpSpPr>
      <p:grpSpPr>
        <a:xfrm>
          <a:off x="0" y="0"/>
          <a:ext cx="0" cy="0"/>
          <a:chOff x="0" y="0"/>
          <a:chExt cx="0" cy="0"/>
        </a:xfrm>
      </p:grpSpPr>
      <p:sp>
        <p:nvSpPr>
          <p:cNvPr id="3" name="Pladsholder til billede 2"/>
          <p:cNvSpPr>
            <a:spLocks noGrp="1"/>
          </p:cNvSpPr>
          <p:nvPr>
            <p:ph type="pic" idx="1" hasCustomPrompt="1"/>
          </p:nvPr>
        </p:nvSpPr>
        <p:spPr>
          <a:xfrm>
            <a:off x="0" y="0"/>
            <a:ext cx="12192000" cy="6858000"/>
          </a:xfrm>
        </p:spPr>
        <p:txBody>
          <a:bodyPr/>
          <a:lstStyle>
            <a:lvl1pPr marL="0" indent="0">
              <a:buNone/>
              <a:defRPr sz="4100"/>
            </a:lvl1pPr>
            <a:lvl2pPr marL="586014" indent="0">
              <a:buNone/>
              <a:defRPr sz="3600"/>
            </a:lvl2pPr>
            <a:lvl3pPr marL="1172027" indent="0">
              <a:buNone/>
              <a:defRPr sz="3100"/>
            </a:lvl3pPr>
            <a:lvl4pPr marL="1758039" indent="0">
              <a:buNone/>
              <a:defRPr sz="2600"/>
            </a:lvl4pPr>
            <a:lvl5pPr marL="2344054" indent="0">
              <a:buNone/>
              <a:defRPr sz="2600"/>
            </a:lvl5pPr>
            <a:lvl6pPr marL="2930065" indent="0">
              <a:buNone/>
              <a:defRPr sz="2600"/>
            </a:lvl6pPr>
            <a:lvl7pPr marL="3516077" indent="0">
              <a:buNone/>
              <a:defRPr sz="2600"/>
            </a:lvl7pPr>
            <a:lvl8pPr marL="4102092" indent="0">
              <a:buNone/>
              <a:defRPr sz="2600"/>
            </a:lvl8pPr>
            <a:lvl9pPr marL="4688107" indent="0">
              <a:buNone/>
              <a:defRPr sz="2600"/>
            </a:lvl9pPr>
          </a:lstStyle>
          <a:p>
            <a:r>
              <a:rPr lang="da-DK" dirty="0"/>
              <a:t>Klik på ikonet for at indsætte billede</a:t>
            </a:r>
          </a:p>
        </p:txBody>
      </p:sp>
      <p:sp>
        <p:nvSpPr>
          <p:cNvPr id="2" name="Titel 1"/>
          <p:cNvSpPr>
            <a:spLocks noGrp="1"/>
          </p:cNvSpPr>
          <p:nvPr>
            <p:ph type="title"/>
          </p:nvPr>
        </p:nvSpPr>
        <p:spPr>
          <a:xfrm>
            <a:off x="1103448" y="3601826"/>
            <a:ext cx="9985109" cy="2073829"/>
          </a:xfrm>
        </p:spPr>
        <p:txBody>
          <a:bodyPr anchor="t">
            <a:normAutofit/>
          </a:bodyPr>
          <a:lstStyle>
            <a:lvl1pPr algn="ctr">
              <a:defRPr sz="3100" b="0" cap="all" baseline="0">
                <a:solidFill>
                  <a:schemeClr val="bg1"/>
                </a:solidFill>
              </a:defRPr>
            </a:lvl1pPr>
          </a:lstStyle>
          <a:p>
            <a:r>
              <a:rPr lang="da-DK"/>
              <a:t>Klik for at redigere i master</a:t>
            </a:r>
            <a:endParaRPr lang="da-DK" dirty="0"/>
          </a:p>
        </p:txBody>
      </p:sp>
      <p:sp>
        <p:nvSpPr>
          <p:cNvPr id="5" name="Pladsholder til dato 4"/>
          <p:cNvSpPr>
            <a:spLocks noGrp="1"/>
          </p:cNvSpPr>
          <p:nvPr>
            <p:ph type="dt" sz="half" idx="10"/>
          </p:nvPr>
        </p:nvSpPr>
        <p:spPr/>
        <p:txBody>
          <a:bodyPr/>
          <a:lstStyle/>
          <a:p>
            <a:fld id="{E0F1A899-5D0B-48A0-BBF1-AD7C4BEC6142}" type="datetime3">
              <a:rPr lang="da-DK" smtClean="0"/>
              <a:pPr/>
              <a:t>16.02.2023</a:t>
            </a:fld>
            <a:endParaRPr lang="da-DK"/>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a:p>
        </p:txBody>
      </p:sp>
    </p:spTree>
    <p:extLst>
      <p:ext uri="{BB962C8B-B14F-4D97-AF65-F5344CB8AC3E}">
        <p14:creationId xmlns:p14="http://schemas.microsoft.com/office/powerpoint/2010/main" val="31337582"/>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Slut titeldias">
    <p:spTree>
      <p:nvGrpSpPr>
        <p:cNvPr id="1" name=""/>
        <p:cNvGrpSpPr/>
        <p:nvPr/>
      </p:nvGrpSpPr>
      <p:grpSpPr>
        <a:xfrm>
          <a:off x="0" y="0"/>
          <a:ext cx="0" cy="0"/>
          <a:chOff x="0" y="0"/>
          <a:chExt cx="0" cy="0"/>
        </a:xfrm>
      </p:grpSpPr>
      <p:pic>
        <p:nvPicPr>
          <p:cNvPr id="7" name="Billede 6"/>
          <p:cNvPicPr>
            <a:picLocks noChangeAspect="1"/>
          </p:cNvPicPr>
          <p:nvPr userDrawn="1"/>
        </p:nvPicPr>
        <p:blipFill>
          <a:blip r:embed="rId2" cstate="print">
            <a:lum bright="70000" contrast="-70000"/>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tretch>
            <a:fillRect/>
          </a:stretch>
        </p:blipFill>
        <p:spPr>
          <a:xfrm>
            <a:off x="3505" y="5898"/>
            <a:ext cx="12181515" cy="6852103"/>
          </a:xfrm>
          <a:prstGeom prst="rect">
            <a:avLst/>
          </a:prstGeom>
        </p:spPr>
      </p:pic>
      <p:sp>
        <p:nvSpPr>
          <p:cNvPr id="5" name="Rektangel 4"/>
          <p:cNvSpPr/>
          <p:nvPr userDrawn="1"/>
        </p:nvSpPr>
        <p:spPr>
          <a:xfrm>
            <a:off x="815416" y="2492896"/>
            <a:ext cx="10561173" cy="1584176"/>
          </a:xfrm>
          <a:prstGeom prst="rect">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2" tIns="58600" rIns="117202" bIns="58600" rtlCol="0" anchor="ctr"/>
          <a:lstStyle/>
          <a:p>
            <a:pPr algn="ctr" defTabSz="1172027"/>
            <a:endParaRPr lang="da-DK" sz="2300" dirty="0">
              <a:solidFill>
                <a:prstClr val="white"/>
              </a:solidFill>
            </a:endParaRPr>
          </a:p>
        </p:txBody>
      </p:sp>
      <p:sp>
        <p:nvSpPr>
          <p:cNvPr id="2" name="Titel 1"/>
          <p:cNvSpPr>
            <a:spLocks noGrp="1"/>
          </p:cNvSpPr>
          <p:nvPr>
            <p:ph type="ctrTitle"/>
          </p:nvPr>
        </p:nvSpPr>
        <p:spPr>
          <a:xfrm>
            <a:off x="914400" y="2562481"/>
            <a:ext cx="10363200" cy="1470025"/>
          </a:xfrm>
        </p:spPr>
        <p:txBody>
          <a:bodyPr/>
          <a:lstStyle>
            <a:lvl1pPr algn="ctr">
              <a:defRPr kern="1200" cap="all" spc="256" baseline="0">
                <a:solidFill>
                  <a:schemeClr val="bg1"/>
                </a:solidFill>
              </a:defRPr>
            </a:lvl1pPr>
          </a:lstStyle>
          <a:p>
            <a:r>
              <a:rPr lang="da-DK"/>
              <a:t>Klik for at redigere i master</a:t>
            </a:r>
            <a:endParaRPr lang="da-DK" dirty="0"/>
          </a:p>
        </p:txBody>
      </p:sp>
      <p:sp>
        <p:nvSpPr>
          <p:cNvPr id="4" name="Pladsholder til dato 3"/>
          <p:cNvSpPr>
            <a:spLocks noGrp="1"/>
          </p:cNvSpPr>
          <p:nvPr>
            <p:ph type="dt" sz="half" idx="10"/>
          </p:nvPr>
        </p:nvSpPr>
        <p:spPr/>
        <p:txBody>
          <a:bodyPr/>
          <a:lstStyle/>
          <a:p>
            <a:fld id="{014F4089-1F4E-44A7-B23B-C1B75DF42B73}" type="datetime3">
              <a:rPr lang="da-DK" smtClean="0"/>
              <a:pPr/>
              <a:t>16.02.2023</a:t>
            </a:fld>
            <a:endParaRPr lang="da-DK"/>
          </a:p>
        </p:txBody>
      </p:sp>
      <p:sp>
        <p:nvSpPr>
          <p:cNvPr id="6" name="Pladsholder til diasnummer 5"/>
          <p:cNvSpPr>
            <a:spLocks noGrp="1"/>
          </p:cNvSpPr>
          <p:nvPr>
            <p:ph type="sldNum" sz="quarter" idx="12"/>
          </p:nvPr>
        </p:nvSpPr>
        <p:spPr/>
        <p:txBody>
          <a:bodyPr/>
          <a:lstStyle/>
          <a:p>
            <a:fld id="{409B8A6B-2702-4E09-BF63-7CC1F22DFC4D}" type="slidenum">
              <a:rPr lang="da-DK" smtClean="0"/>
              <a:pPr/>
              <a:t>‹nr.›</a:t>
            </a:fld>
            <a:endParaRPr lang="da-DK"/>
          </a:p>
        </p:txBody>
      </p:sp>
      <p:pic>
        <p:nvPicPr>
          <p:cNvPr id="8" name="Billede 7"/>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5327915" y="5976068"/>
            <a:ext cx="1728192" cy="765300"/>
          </a:xfrm>
          <a:prstGeom prst="rect">
            <a:avLst/>
          </a:prstGeom>
        </p:spPr>
      </p:pic>
    </p:spTree>
    <p:extLst>
      <p:ext uri="{BB962C8B-B14F-4D97-AF65-F5344CB8AC3E}">
        <p14:creationId xmlns:p14="http://schemas.microsoft.com/office/powerpoint/2010/main" val="3485197633"/>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_Titeldias">
    <p:spTree>
      <p:nvGrpSpPr>
        <p:cNvPr id="1" name=""/>
        <p:cNvGrpSpPr/>
        <p:nvPr/>
      </p:nvGrpSpPr>
      <p:grpSpPr>
        <a:xfrm>
          <a:off x="0" y="0"/>
          <a:ext cx="0" cy="0"/>
          <a:chOff x="0" y="0"/>
          <a:chExt cx="0" cy="0"/>
        </a:xfrm>
      </p:grpSpPr>
      <p:pic>
        <p:nvPicPr>
          <p:cNvPr id="2051" name="Picture 3"/>
          <p:cNvPicPr>
            <a:picLocks noChangeAspect="1" noChangeArrowheads="1"/>
          </p:cNvPicPr>
          <p:nvPr userDrawn="1"/>
        </p:nvPicPr>
        <p:blipFill>
          <a:blip cstate="print">
            <a:extLst>
              <a:ext uri="{28A0092B-C50C-407E-A947-70E740481C1C}">
                <a14:useLocalDpi xmlns:a14="http://schemas.microsoft.com/office/drawing/2010/main" val="0"/>
              </a:ext>
            </a:extLst>
          </a:blip>
          <a:stretch>
            <a:fillRect/>
          </a:stretch>
        </p:blipFill>
        <p:spPr bwMode="auto">
          <a:xfrm>
            <a:off x="5362848" y="5737535"/>
            <a:ext cx="1475629" cy="935092"/>
          </a:xfrm>
          <a:prstGeom prst="rect">
            <a:avLst/>
          </a:prstGeom>
          <a:noFill/>
          <a:extLst>
            <a:ext uri="{909E8E84-426E-40DD-AFC4-6F175D3DCCD1}">
              <a14:hiddenFill xmlns:a14="http://schemas.microsoft.com/office/drawing/2010/main">
                <a:solidFill>
                  <a:srgbClr val="FFFFFF"/>
                </a:solidFill>
              </a14:hiddenFill>
            </a:ext>
          </a:extLst>
        </p:spPr>
      </p:pic>
      <p:sp>
        <p:nvSpPr>
          <p:cNvPr id="4" name="Pladsholder til dato 3"/>
          <p:cNvSpPr>
            <a:spLocks noGrp="1"/>
          </p:cNvSpPr>
          <p:nvPr>
            <p:ph type="dt" sz="half" idx="10"/>
          </p:nvPr>
        </p:nvSpPr>
        <p:spPr/>
        <p:txBody>
          <a:bodyPr/>
          <a:lstStyle/>
          <a:p>
            <a:endParaRPr lang="da-DK" dirty="0">
              <a:solidFill>
                <a:srgbClr val="192753">
                  <a:tint val="75000"/>
                </a:srgbClr>
              </a:solidFill>
            </a:endParaRPr>
          </a:p>
        </p:txBody>
      </p:sp>
      <p:sp>
        <p:nvSpPr>
          <p:cNvPr id="5" name="Pladsholder til sidefod 4"/>
          <p:cNvSpPr>
            <a:spLocks noGrp="1"/>
          </p:cNvSpPr>
          <p:nvPr>
            <p:ph type="ftr" sz="quarter" idx="11"/>
          </p:nvPr>
        </p:nvSpPr>
        <p:spPr>
          <a:xfrm>
            <a:off x="4165600" y="6356395"/>
            <a:ext cx="3860800" cy="365125"/>
          </a:xfrm>
          <a:prstGeom prst="rect">
            <a:avLst/>
          </a:prstGeom>
        </p:spPr>
        <p:txBody>
          <a:bodyPr lIns="117202" tIns="58600" rIns="117202" bIns="58600"/>
          <a:lstStyle/>
          <a:p>
            <a:pPr defTabSz="1172027"/>
            <a:endParaRPr lang="da-DK" sz="2300">
              <a:solidFill>
                <a:srgbClr val="192753">
                  <a:tint val="75000"/>
                </a:srgbClr>
              </a:solidFill>
            </a:endParaRPr>
          </a:p>
        </p:txBody>
      </p:sp>
      <p:sp>
        <p:nvSpPr>
          <p:cNvPr id="6" name="Pladsholder til diasnummer 5"/>
          <p:cNvSpPr>
            <a:spLocks noGrp="1"/>
          </p:cNvSpPr>
          <p:nvPr>
            <p:ph type="sldNum" sz="quarter" idx="12"/>
          </p:nvPr>
        </p:nvSpPr>
        <p:spPr>
          <a:xfrm>
            <a:off x="9168341" y="176521"/>
            <a:ext cx="2844800" cy="238949"/>
          </a:xfrm>
        </p:spPr>
        <p:txBody>
          <a:bodyPr/>
          <a:lstStyle>
            <a:lvl1pPr>
              <a:defRPr sz="1000">
                <a:solidFill>
                  <a:schemeClr val="tx1"/>
                </a:solidFill>
              </a:defRPr>
            </a:lvl1pPr>
          </a:lstStyle>
          <a:p>
            <a:r>
              <a:rPr lang="da-DK" sz="900" dirty="0">
                <a:solidFill>
                  <a:srgbClr val="192753"/>
                </a:solidFill>
              </a:rPr>
              <a:t>AAU PRESENTATION </a:t>
            </a:r>
            <a:r>
              <a:rPr lang="da-DK" dirty="0">
                <a:solidFill>
                  <a:srgbClr val="192753"/>
                </a:solidFill>
              </a:rPr>
              <a:t>| </a:t>
            </a:r>
            <a:fld id="{14553865-4F79-4343-8F4C-812E9265A7C1}" type="slidenum">
              <a:rPr lang="da-DK" b="1" smtClean="0">
                <a:solidFill>
                  <a:srgbClr val="192753"/>
                </a:solidFill>
              </a:rPr>
              <a:pPr/>
              <a:t>‹nr.›</a:t>
            </a:fld>
            <a:endParaRPr lang="da-DK" b="1" dirty="0">
              <a:solidFill>
                <a:srgbClr val="192753"/>
              </a:solidFill>
            </a:endParaRPr>
          </a:p>
        </p:txBody>
      </p:sp>
    </p:spTree>
    <p:extLst>
      <p:ext uri="{BB962C8B-B14F-4D97-AF65-F5344CB8AC3E}">
        <p14:creationId xmlns:p14="http://schemas.microsoft.com/office/powerpoint/2010/main" val="230074237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4_billeder">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9880817" y="3488635"/>
            <a:ext cx="2311191" cy="336936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54"/>
            <a:ext cx="5140184"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5"/>
            <a:ext cx="5140185" cy="3738268"/>
          </a:xfrm>
        </p:spPr>
        <p:txBody>
          <a:bodyPr/>
          <a:lstStyle>
            <a:lvl1pPr marL="285681" indent="-285681">
              <a:lnSpc>
                <a:spcPct val="100000"/>
              </a:lnSpc>
              <a:spcBef>
                <a:spcPts val="600"/>
              </a:spcBef>
              <a:buFontTx/>
              <a:buBlip>
                <a:blip r:embed="rId2"/>
              </a:buBlip>
              <a:defRPr sz="15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9880817" y="-1"/>
            <a:ext cx="2311191" cy="3349488"/>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8" name="Picture Placeholder 4"/>
          <p:cNvSpPr>
            <a:spLocks noGrp="1"/>
          </p:cNvSpPr>
          <p:nvPr>
            <p:ph type="pic" sz="quarter" idx="17" hasCustomPrompt="1"/>
          </p:nvPr>
        </p:nvSpPr>
        <p:spPr>
          <a:xfrm>
            <a:off x="7427921" y="3488635"/>
            <a:ext cx="2311191" cy="336936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icture Placeholder 4"/>
          <p:cNvSpPr>
            <a:spLocks noGrp="1"/>
          </p:cNvSpPr>
          <p:nvPr>
            <p:ph type="pic" sz="quarter" idx="18" hasCustomPrompt="1"/>
          </p:nvPr>
        </p:nvSpPr>
        <p:spPr>
          <a:xfrm>
            <a:off x="7427921" y="-1"/>
            <a:ext cx="2311191" cy="3349488"/>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86697917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a:spAutoFit/>
          </a:bodyPr>
          <a:lstStyle/>
          <a:p>
            <a:r>
              <a:rPr lang="en-US" dirty="0">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da-DK" altLang="da-DK" sz="900" b="0" kern="1200" noProof="1">
                <a:solidFill>
                  <a:schemeClr val="tx1"/>
                </a:solidFill>
                <a:latin typeface="Arial" charset="0"/>
                <a:ea typeface="+mn-ea"/>
                <a:cs typeface="Arial" panose="020B0604020202020204" pitchFamily="34" charset="0"/>
              </a:rPr>
              <a:t>AAU anvender vores</a:t>
            </a:r>
            <a:r>
              <a:rPr lang="da-DK" altLang="da-DK" sz="900" b="0" kern="1200" baseline="0" noProof="1">
                <a:solidFill>
                  <a:schemeClr val="tx1"/>
                </a:solidFill>
                <a:latin typeface="Arial" charset="0"/>
                <a:ea typeface="+mn-ea"/>
                <a:cs typeface="Arial" panose="020B0604020202020204" pitchFamily="34" charset="0"/>
              </a:rPr>
              <a:t> sekundære </a:t>
            </a:r>
            <a:r>
              <a:rPr lang="da-DK" altLang="da-DK" sz="900" b="0" kern="1200" noProof="1">
                <a:solidFill>
                  <a:schemeClr val="tx1"/>
                </a:solidFill>
                <a:latin typeface="Arial" charset="0"/>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Arial" charset="0"/>
                <a:ea typeface="+mn-ea"/>
                <a:cs typeface="Arial" panose="020B0604020202020204" pitchFamily="34" charset="0"/>
              </a:rPr>
              <a:t>INDSÆT BILLEDE</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På layouts med billedholder: Klik på ikon og vælg </a:t>
            </a:r>
            <a:r>
              <a:rPr lang="da-DK" sz="900" b="1" kern="1200" noProof="1">
                <a:solidFill>
                  <a:schemeClr val="tx1"/>
                </a:solidFill>
                <a:latin typeface="Arial" charset="0"/>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1" kern="1200" noProof="1">
                <a:solidFill>
                  <a:schemeClr val="tx1"/>
                </a:solidFill>
                <a:latin typeface="Arial" charset="0"/>
                <a:ea typeface="+mn-ea"/>
                <a:cs typeface="Arial" panose="020B0604020202020204" pitchFamily="34" charset="0"/>
              </a:rPr>
              <a:t>1</a:t>
            </a:r>
            <a:r>
              <a:rPr lang="da-DK" sz="900" b="0" kern="1200" noProof="1">
                <a:solidFill>
                  <a:schemeClr val="tx1"/>
                </a:solidFill>
                <a:latin typeface="Arial" charset="0"/>
                <a:ea typeface="+mn-ea"/>
                <a:cs typeface="Arial" panose="020B0604020202020204" pitchFamily="34" charset="0"/>
              </a:rPr>
              <a:t>. Klik </a:t>
            </a:r>
            <a:r>
              <a:rPr lang="da-DK" sz="900" b="1" kern="1200" noProof="1">
                <a:solidFill>
                  <a:schemeClr val="tx1"/>
                </a:solidFill>
                <a:latin typeface="Arial" charset="0"/>
                <a:ea typeface="+mn-ea"/>
                <a:cs typeface="Arial" panose="020B0604020202020204" pitchFamily="34" charset="0"/>
              </a:rPr>
              <a:t>Beskær</a:t>
            </a:r>
            <a:r>
              <a:rPr lang="da-DK" sz="900" b="0" kern="1200" noProof="1">
                <a:solidFill>
                  <a:schemeClr val="tx1"/>
                </a:solidFill>
                <a:latin typeface="Arial" charset="0"/>
                <a:ea typeface="+mn-ea"/>
                <a:cs typeface="Arial" panose="020B0604020202020204" pitchFamily="34" charset="0"/>
              </a:rPr>
              <a:t> </a:t>
            </a:r>
            <a:r>
              <a:rPr lang="da-DK" sz="900" b="0" i="1" kern="1200" noProof="1">
                <a:solidFill>
                  <a:schemeClr val="tx1"/>
                </a:solidFill>
                <a:latin typeface="Arial" charset="0"/>
                <a:ea typeface="+mn-ea"/>
                <a:cs typeface="Arial" panose="020B0604020202020204" pitchFamily="34" charset="0"/>
              </a:rPr>
              <a:t>(højreklik på billedet og tryk på ikonet som er vist til højre) </a:t>
            </a:r>
            <a:r>
              <a:rPr lang="da-DK" sz="900" b="0" kern="1200" noProof="1">
                <a:solidFill>
                  <a:schemeClr val="tx1"/>
                </a:solidFill>
                <a:latin typeface="Arial" charset="0"/>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Ønsker du at skalere billedet </a:t>
            </a:r>
            <a:r>
              <a:rPr lang="da-DK" sz="900" i="1" kern="1200" noProof="1">
                <a:solidFill>
                  <a:schemeClr val="tx1"/>
                </a:solidFill>
                <a:latin typeface="Arial" charset="0"/>
                <a:ea typeface="+mn-ea"/>
                <a:cs typeface="Arial" panose="020B0604020202020204" pitchFamily="34" charset="0"/>
              </a:rPr>
              <a:t>(ændre billedets størrelse uden at ændre dets proportioner)</a:t>
            </a:r>
            <a:r>
              <a:rPr lang="da-DK" sz="900" b="0" i="1" kern="1200" noProof="1">
                <a:solidFill>
                  <a:schemeClr val="tx1"/>
                </a:solidFill>
                <a:latin typeface="Arial" charset="0"/>
                <a:ea typeface="+mn-ea"/>
                <a:cs typeface="Arial" panose="020B0604020202020204" pitchFamily="34" charset="0"/>
              </a:rPr>
              <a:t>, </a:t>
            </a:r>
            <a:r>
              <a:rPr lang="da-DK" sz="900" b="0" kern="1200" noProof="1">
                <a:solidFill>
                  <a:schemeClr val="tx1"/>
                </a:solidFill>
                <a:latin typeface="Arial" charset="0"/>
                <a:ea typeface="+mn-ea"/>
                <a:cs typeface="Arial" panose="020B0604020202020204" pitchFamily="34" charset="0"/>
              </a:rPr>
              <a:t>så hold </a:t>
            </a:r>
            <a:r>
              <a:rPr lang="da-DK" sz="900" b="1" kern="1200" noProof="1">
                <a:solidFill>
                  <a:schemeClr val="tx1"/>
                </a:solidFill>
                <a:latin typeface="Arial" charset="0"/>
                <a:ea typeface="+mn-ea"/>
                <a:cs typeface="Arial" panose="020B0604020202020204" pitchFamily="34" charset="0"/>
              </a:rPr>
              <a:t>SHIFT</a:t>
            </a:r>
            <a:r>
              <a:rPr lang="da-DK" sz="900" b="0" kern="1200" noProof="1">
                <a:solidFill>
                  <a:schemeClr val="tx1"/>
                </a:solidFill>
                <a:latin typeface="Arial" charset="0"/>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3. </a:t>
            </a:r>
            <a:r>
              <a:rPr lang="da-DK" sz="900" b="0" kern="1200" noProof="1">
                <a:solidFill>
                  <a:schemeClr val="tx1"/>
                </a:solidFill>
                <a:latin typeface="Arial" charset="0"/>
                <a:ea typeface="+mn-ea"/>
                <a:cs typeface="Arial" panose="020B0604020202020204" pitchFamily="34" charset="0"/>
              </a:rPr>
              <a:t>Højreklik på billedet og vælg </a:t>
            </a:r>
            <a:r>
              <a:rPr lang="da-DK" sz="900" b="1" kern="1200" noProof="1">
                <a:solidFill>
                  <a:schemeClr val="tx1"/>
                </a:solidFill>
                <a:latin typeface="Arial" charset="0"/>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Tip: </a:t>
            </a:r>
            <a:r>
              <a:rPr lang="da-DK"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da-DK" altLang="da-DK" sz="900" b="1" kern="1200" noProof="1">
                <a:solidFill>
                  <a:schemeClr val="tx1"/>
                </a:solidFill>
                <a:latin typeface="Arial" charset="0"/>
                <a:ea typeface="+mn-ea"/>
                <a:cs typeface="Arial" panose="020B0604020202020204" pitchFamily="34" charset="0"/>
              </a:rPr>
              <a:t>1. </a:t>
            </a:r>
            <a:r>
              <a:rPr lang="da-DK" altLang="da-DK" sz="900" kern="1200" noProof="1">
                <a:solidFill>
                  <a:schemeClr val="tx1"/>
                </a:solidFill>
                <a:latin typeface="Arial" charset="0"/>
                <a:ea typeface="+mn-ea"/>
                <a:cs typeface="Arial" panose="020B0604020202020204" pitchFamily="34" charset="0"/>
              </a:rPr>
              <a:t>Klik på </a:t>
            </a:r>
            <a:r>
              <a:rPr lang="da-DK" altLang="da-DK" sz="900" b="1" kern="1200" noProof="1">
                <a:solidFill>
                  <a:schemeClr val="tx1"/>
                </a:solidFill>
                <a:latin typeface="Arial" charset="0"/>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Arial" charset="0"/>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For at få et ensartet udtryk i vores præsentationer er der</a:t>
            </a:r>
            <a:r>
              <a:rPr lang="da-DK" sz="900" b="0" kern="1200" baseline="0" noProof="1">
                <a:solidFill>
                  <a:schemeClr val="tx1"/>
                </a:solidFill>
                <a:latin typeface="Arial" charset="0"/>
                <a:ea typeface="+mn-ea"/>
                <a:cs typeface="Arial" panose="020B0604020202020204" pitchFamily="34" charset="0"/>
              </a:rPr>
              <a:t> guidelines i form af </a:t>
            </a:r>
            <a:r>
              <a:rPr lang="da-DK" sz="900" b="1" kern="1200" baseline="0" noProof="1">
                <a:solidFill>
                  <a:schemeClr val="tx1"/>
                </a:solidFill>
                <a:latin typeface="Arial" charset="0"/>
                <a:ea typeface="+mn-ea"/>
                <a:cs typeface="Arial" panose="020B0604020202020204" pitchFamily="34" charset="0"/>
              </a:rPr>
              <a:t>Hjælpelinjer. </a:t>
            </a:r>
            <a:r>
              <a:rPr lang="da-DK" sz="900" b="0" kern="1200" baseline="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1. </a:t>
            </a:r>
            <a:r>
              <a:rPr lang="da-DK" sz="900" b="0" kern="1200" noProof="1">
                <a:solidFill>
                  <a:schemeClr val="tx1"/>
                </a:solidFill>
                <a:latin typeface="Arial" charset="0"/>
                <a:ea typeface="+mn-ea"/>
                <a:cs typeface="Arial" panose="020B0604020202020204" pitchFamily="34" charset="0"/>
              </a:rPr>
              <a:t>Klik på </a:t>
            </a:r>
            <a:r>
              <a:rPr lang="da-DK" sz="900" b="1" kern="1200" noProof="1">
                <a:solidFill>
                  <a:schemeClr val="tx1"/>
                </a:solidFill>
                <a:latin typeface="Arial" charset="0"/>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Vælg </a:t>
            </a:r>
            <a:r>
              <a:rPr lang="da-DK" sz="900" b="1" kern="1200" noProof="1">
                <a:solidFill>
                  <a:schemeClr val="tx1"/>
                </a:solidFill>
                <a:latin typeface="Arial" charset="0"/>
                <a:ea typeface="+mn-ea"/>
                <a:cs typeface="Arial" panose="020B0604020202020204" pitchFamily="34" charset="0"/>
              </a:rPr>
              <a:t>Gitterlinjer</a:t>
            </a:r>
            <a:r>
              <a:rPr lang="da-DK" sz="900" b="0" kern="1200" noProof="1">
                <a:solidFill>
                  <a:schemeClr val="tx1"/>
                </a:solidFill>
                <a:latin typeface="Arial" charset="0"/>
                <a:ea typeface="+mn-ea"/>
                <a:cs typeface="Arial" panose="020B0604020202020204" pitchFamily="34" charset="0"/>
              </a:rPr>
              <a:t> og/eller </a:t>
            </a:r>
            <a:r>
              <a:rPr lang="da-DK" sz="900" b="1" kern="1200" noProof="1">
                <a:solidFill>
                  <a:schemeClr val="tx1"/>
                </a:solidFill>
                <a:latin typeface="Arial" charset="0"/>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Arial" charset="0"/>
                <a:ea typeface="+mn-ea"/>
                <a:cs typeface="Arial" panose="020B0604020202020204" pitchFamily="34" charset="0"/>
              </a:rPr>
              <a:t>Tip: </a:t>
            </a:r>
            <a:r>
              <a:rPr lang="da-DK" sz="900" b="0" kern="1200" noProof="1">
                <a:solidFill>
                  <a:srgbClr val="DF6752"/>
                </a:solidFill>
                <a:latin typeface="Arial" charset="0"/>
                <a:ea typeface="+mn-ea"/>
                <a:cs typeface="Arial" panose="020B0604020202020204" pitchFamily="34" charset="0"/>
              </a:rPr>
              <a:t>Tryk </a:t>
            </a:r>
            <a:r>
              <a:rPr lang="da-DK" sz="900" b="1" kern="1200" noProof="1">
                <a:solidFill>
                  <a:srgbClr val="DF6752"/>
                </a:solidFill>
                <a:latin typeface="Arial" charset="0"/>
                <a:ea typeface="+mn-ea"/>
                <a:cs typeface="Arial" panose="020B0604020202020204" pitchFamily="34" charset="0"/>
              </a:rPr>
              <a:t>Alt + F9</a:t>
            </a:r>
            <a:r>
              <a:rPr lang="da-DK" sz="900" b="0" kern="1200" noProof="1">
                <a:solidFill>
                  <a:srgbClr val="DF6752"/>
                </a:solidFill>
                <a:latin typeface="Arial" charset="0"/>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a:spAutoFit/>
          </a:bodyPr>
          <a:lstStyle/>
          <a:p>
            <a:r>
              <a:rPr lang="en-US" sz="3600" b="1" spc="300" dirty="0"/>
              <a:t>BRUGERGUIDE</a:t>
            </a:r>
            <a:br>
              <a:rPr lang="en-US" sz="3600" b="1" spc="300" dirty="0"/>
            </a:br>
            <a:endParaRPr lang="da-DK" sz="3600" b="1" spc="300" dirty="0"/>
          </a:p>
        </p:txBody>
      </p:sp>
    </p:spTree>
    <p:extLst>
      <p:ext uri="{BB962C8B-B14F-4D97-AF65-F5344CB8AC3E}">
        <p14:creationId xmlns:p14="http://schemas.microsoft.com/office/powerpoint/2010/main" val="418582873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32769124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6116549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43955674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dirty="0" err="1"/>
              <a:t>Insert</a:t>
            </a:r>
            <a:r>
              <a:rPr lang="da-DK" dirty="0"/>
              <a:t> </a:t>
            </a:r>
            <a:r>
              <a:rPr lang="da-DK" dirty="0" err="1"/>
              <a:t>bullets</a:t>
            </a:r>
            <a:endParaRPr lang="da-DK" dirty="0"/>
          </a:p>
        </p:txBody>
      </p:sp>
    </p:spTree>
    <p:extLst>
      <p:ext uri="{BB962C8B-B14F-4D97-AF65-F5344CB8AC3E}">
        <p14:creationId xmlns:p14="http://schemas.microsoft.com/office/powerpoint/2010/main" val="4030268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5"/>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6" y="370291"/>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521269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err="1"/>
              <a:t>Insert</a:t>
            </a:r>
            <a:r>
              <a:rPr lang="da-DK" dirty="0"/>
              <a:t> </a:t>
            </a:r>
            <a:r>
              <a:rPr lang="da-DK" dirty="0" err="1"/>
              <a:t>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287188438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52158419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41949234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6153531"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72002854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89879304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19867180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56716985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lvl1pPr>
              <a:defRPr>
                <a:solidFill>
                  <a:schemeClr val="accent1">
                    <a:alpha val="70000"/>
                  </a:schemeClr>
                </a:solidFill>
              </a:defRPr>
            </a:lvl1pPr>
          </a:lstStyle>
          <a:p>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24157" y="359273"/>
            <a:ext cx="4490445" cy="1621619"/>
          </a:xfrm>
        </p:spPr>
        <p:txBody>
          <a:bodyPr/>
          <a:lstStyle>
            <a:lvl1pPr>
              <a:defRPr sz="3600"/>
            </a:lvl1pPr>
          </a:lstStyle>
          <a:p>
            <a:r>
              <a:rPr lang="en-US" dirty="0"/>
              <a:t>CLICK TO EDIT TITLE</a:t>
            </a:r>
          </a:p>
        </p:txBody>
      </p:sp>
      <p:sp>
        <p:nvSpPr>
          <p:cNvPr id="76" name="Pladsholder til tekst 3"/>
          <p:cNvSpPr>
            <a:spLocks noGrp="1"/>
          </p:cNvSpPr>
          <p:nvPr>
            <p:ph type="body" sz="quarter" idx="12" hasCustomPrompt="1"/>
          </p:nvPr>
        </p:nvSpPr>
        <p:spPr>
          <a:xfrm>
            <a:off x="532415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291167405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3"/>
          <p:cNvSpPr>
            <a:spLocks noGrp="1"/>
          </p:cNvSpPr>
          <p:nvPr>
            <p:ph type="dt" sz="half" idx="10"/>
          </p:nvPr>
        </p:nvSpPr>
        <p:spPr/>
        <p:txBody>
          <a:bodyPr/>
          <a:lstStyle>
            <a:lvl1pPr>
              <a:defRPr/>
            </a:lvl1pPr>
          </a:lstStyle>
          <a:p>
            <a:pPr>
              <a:defRPr/>
            </a:pPr>
            <a:endParaRPr lang="da-DK"/>
          </a:p>
        </p:txBody>
      </p:sp>
      <p:sp>
        <p:nvSpPr>
          <p:cNvPr id="3" name="Pladsholder til sidefod 4"/>
          <p:cNvSpPr>
            <a:spLocks noGrp="1"/>
          </p:cNvSpPr>
          <p:nvPr>
            <p:ph type="ftr" sz="quarter" idx="11"/>
          </p:nvPr>
        </p:nvSpPr>
        <p:spPr/>
        <p:txBody>
          <a:bodyPr/>
          <a:lstStyle>
            <a:lvl1pPr>
              <a:defRPr/>
            </a:lvl1pPr>
          </a:lstStyle>
          <a:p>
            <a:pPr>
              <a:defRPr/>
            </a:pPr>
            <a:endParaRPr lang="da-DK"/>
          </a:p>
        </p:txBody>
      </p:sp>
      <p:sp>
        <p:nvSpPr>
          <p:cNvPr id="4" name="Pladsholder til diasnummer 5"/>
          <p:cNvSpPr>
            <a:spLocks noGrp="1"/>
          </p:cNvSpPr>
          <p:nvPr>
            <p:ph type="sldNum" sz="quarter" idx="12"/>
          </p:nvPr>
        </p:nvSpPr>
        <p:spPr/>
        <p:txBody>
          <a:bodyPr/>
          <a:lstStyle>
            <a:lvl1pPr>
              <a:defRPr/>
            </a:lvl1pPr>
          </a:lstStyle>
          <a:p>
            <a:pPr>
              <a:defRPr/>
            </a:pPr>
            <a:fld id="{A41F21F6-5077-42E8-A127-369873FCCBDF}" type="slidenum">
              <a:rPr lang="da-DK"/>
              <a:pPr>
                <a:defRPr/>
              </a:pPr>
              <a:t>‹nr.›</a:t>
            </a:fld>
            <a:endParaRPr lang="da-DK"/>
          </a:p>
        </p:txBody>
      </p:sp>
    </p:spTree>
    <p:extLst>
      <p:ext uri="{BB962C8B-B14F-4D97-AF65-F5344CB8AC3E}">
        <p14:creationId xmlns:p14="http://schemas.microsoft.com/office/powerpoint/2010/main" val="9930699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6966498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7"/>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8" y="370768"/>
            <a:ext cx="4516439" cy="1473911"/>
          </a:xfrm>
        </p:spPr>
        <p:txBody>
          <a:bodyPr/>
          <a:lstStyle>
            <a:lvl1pPr>
              <a:defRPr sz="3600"/>
            </a:lvl1pPr>
          </a:lstStyle>
          <a:p>
            <a:r>
              <a:rPr lang="en-US" dirty="0"/>
              <a:t>CLICK TO EDIT TITLE</a:t>
            </a:r>
          </a:p>
        </p:txBody>
      </p:sp>
      <p:sp>
        <p:nvSpPr>
          <p:cNvPr id="29" name="Pladsholder til tekst 10"/>
          <p:cNvSpPr>
            <a:spLocks noGrp="1"/>
          </p:cNvSpPr>
          <p:nvPr>
            <p:ph type="body" sz="quarter" idx="12" hasCustomPrompt="1"/>
          </p:nvPr>
        </p:nvSpPr>
        <p:spPr>
          <a:xfrm>
            <a:off x="587378" y="2065341"/>
            <a:ext cx="4516439" cy="3243263"/>
          </a:xfrm>
        </p:spPr>
        <p:txBody>
          <a:bodyPr/>
          <a:lstStyle>
            <a:lvl1pPr marL="285715" indent="-285715">
              <a:buFontTx/>
              <a:buBlip>
                <a:blip r:embed="rId2"/>
              </a:buBlip>
              <a:defRPr/>
            </a:lvl1pPr>
          </a:lstStyle>
          <a:p>
            <a:pPr lvl="0"/>
            <a:r>
              <a:rPr lang="da-DK" dirty="0" err="1"/>
              <a:t>Insert</a:t>
            </a:r>
            <a:r>
              <a:rPr lang="da-DK" dirty="0"/>
              <a:t> </a:t>
            </a:r>
            <a:r>
              <a:rPr lang="da-DK" dirty="0" err="1"/>
              <a:t>bullets</a:t>
            </a:r>
            <a:endParaRPr lang="da-DK" dirty="0"/>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163380060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41263033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317392934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34202232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50031291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09408468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208755452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217706280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227725808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9938306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5" y="367631"/>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3" y="2262583"/>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83"/>
            <a:ext cx="4886992" cy="3572737"/>
          </a:xfrm>
        </p:spPr>
        <p:txBody>
          <a:bodyPr>
            <a:normAutofit/>
          </a:bodyPr>
          <a:lstStyle>
            <a:lvl2pPr marL="285715" indent="-285715">
              <a:buFontTx/>
              <a:buBlip>
                <a:blip r:embed="rId2"/>
              </a:buBlip>
              <a:defRPr sz="1500" baseline="0"/>
            </a:lvl2pPr>
          </a:lstStyle>
          <a:p>
            <a:pPr lvl="1"/>
            <a:r>
              <a:rPr lang="da-DK" dirty="0" err="1"/>
              <a:t>Insert</a:t>
            </a:r>
            <a:r>
              <a:rPr lang="da-DK" dirty="0"/>
              <a:t> </a:t>
            </a:r>
            <a:r>
              <a:rPr lang="da-DK" dirty="0" err="1"/>
              <a:t>bullets</a:t>
            </a:r>
            <a:endParaRPr lang="da-DK" dirty="0"/>
          </a:p>
        </p:txBody>
      </p:sp>
      <p:sp>
        <p:nvSpPr>
          <p:cNvPr id="6" name="Номер слайда 21"/>
          <p:cNvSpPr>
            <a:spLocks noGrp="1"/>
          </p:cNvSpPr>
          <p:nvPr>
            <p:ph type="sldNum" sz="quarter" idx="4"/>
          </p:nvPr>
        </p:nvSpPr>
        <p:spPr>
          <a:xfrm>
            <a:off x="11339887" y="593225"/>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61240844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62167984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81994772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325456149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405299524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302940361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a:p>
        </p:txBody>
      </p:sp>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393155061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2" y="0"/>
            <a:ext cx="401650" cy="6858000"/>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algn="l" rtl="0"/>
            <a:r>
              <a:rPr lang="en-gb" sz="1050" b="1" i="0" spc="300">
                <a:solidFill>
                  <a:schemeClr val="bg1"/>
                </a:solidFill>
              </a:rPr>
              <a:t>FORSKNING</a:t>
            </a:r>
            <a:endParaRPr lang="da-DK" sz="1050" b="1" i="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43235977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358326653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userDrawn="1">
  <p:cSld name="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rtl="0"/>
            <a:r>
              <a:rPr lang="en-gb" sz="1050" b="1" spc="300">
                <a:solidFill>
                  <a:schemeClr val="bg1"/>
                </a:solidFill>
              </a:rPr>
              <a:t>PROBLEMBASERET LÆRING</a:t>
            </a: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7919114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6" y="359277"/>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6" y="2143360"/>
            <a:ext cx="4490445" cy="3752116"/>
          </a:xfrm>
        </p:spPr>
        <p:txBody>
          <a:bodyPr/>
          <a:lstStyle>
            <a:lvl1pPr marL="285715" indent="-285715">
              <a:lnSpc>
                <a:spcPct val="100000"/>
              </a:lnSpc>
              <a:spcBef>
                <a:spcPts val="600"/>
              </a:spcBef>
              <a:buFontTx/>
              <a:buBlip>
                <a:blip r:embed="rId2"/>
              </a:buBlip>
              <a:defRPr sz="15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4986074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rtl="0"/>
            <a:r>
              <a:rPr lang="en-gb" sz="1050" b="1" spc="300">
                <a:solidFill>
                  <a:schemeClr val="bg1"/>
                </a:solidFill>
              </a:rPr>
              <a:t>VIDENSAMARBEJDE</a:t>
            </a: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6081809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userDrawn="1">
  <p:cSld name="INTERNATIONALISER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algn="l" rtl="0"/>
            <a:r>
              <a:rPr lang="en-gb" sz="1050" b="1" spc="300">
                <a:solidFill>
                  <a:schemeClr val="bg1"/>
                </a:solidFill>
              </a:rPr>
              <a:t>INTERNATIONALISERING</a:t>
            </a:r>
            <a:endParaRPr lang="da-DK" sz="1050" b="1" i="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340799096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149713326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11463547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elsli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CC7D132-0571-4787-BDC2-BF5D47741515}"/>
              </a:ext>
            </a:extLst>
          </p:cNvPr>
          <p:cNvSpPr>
            <a:spLocks noGrp="1"/>
          </p:cNvSpPr>
          <p:nvPr>
            <p:ph type="ctrTitle"/>
          </p:nvPr>
        </p:nvSpPr>
        <p:spPr>
          <a:xfrm>
            <a:off x="1524000" y="1122363"/>
            <a:ext cx="9144000" cy="2387600"/>
          </a:xfrm>
        </p:spPr>
        <p:txBody>
          <a:bodyPr anchor="b"/>
          <a:lstStyle>
            <a:lvl1pPr algn="ctr">
              <a:defRPr sz="6000"/>
            </a:lvl1pPr>
          </a:lstStyle>
          <a:p>
            <a:r>
              <a:rPr lang="da-DK"/>
              <a:t>Klik for at redigere titeltypografien i masteren</a:t>
            </a:r>
          </a:p>
        </p:txBody>
      </p:sp>
      <p:sp>
        <p:nvSpPr>
          <p:cNvPr id="3" name="Undertitel 2">
            <a:extLst>
              <a:ext uri="{FF2B5EF4-FFF2-40B4-BE49-F238E27FC236}">
                <a16:creationId xmlns:a16="http://schemas.microsoft.com/office/drawing/2014/main" id="{96A809BF-EBA2-40B9-A465-2F94D895EF7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p>
        </p:txBody>
      </p:sp>
      <p:sp>
        <p:nvSpPr>
          <p:cNvPr id="4" name="Pladsholder til dato 3">
            <a:extLst>
              <a:ext uri="{FF2B5EF4-FFF2-40B4-BE49-F238E27FC236}">
                <a16:creationId xmlns:a16="http://schemas.microsoft.com/office/drawing/2014/main" id="{48A1293D-1C7D-4604-B398-707FFAC8AD59}"/>
              </a:ext>
            </a:extLst>
          </p:cNvPr>
          <p:cNvSpPr>
            <a:spLocks noGrp="1"/>
          </p:cNvSpPr>
          <p:nvPr>
            <p:ph type="dt" sz="half" idx="10"/>
          </p:nvPr>
        </p:nvSpPr>
        <p:spPr/>
        <p:txBody>
          <a:bodyPr/>
          <a:lstStyle/>
          <a:p>
            <a:fld id="{2FD04062-3F2D-4BCE-AA0F-BC0EB333D18D}" type="datetimeFigureOut">
              <a:rPr lang="da-DK" smtClean="0"/>
              <a:t>16-02-2023</a:t>
            </a:fld>
            <a:endParaRPr lang="da-DK"/>
          </a:p>
        </p:txBody>
      </p:sp>
      <p:sp>
        <p:nvSpPr>
          <p:cNvPr id="5" name="Pladsholder til sidefod 4">
            <a:extLst>
              <a:ext uri="{FF2B5EF4-FFF2-40B4-BE49-F238E27FC236}">
                <a16:creationId xmlns:a16="http://schemas.microsoft.com/office/drawing/2014/main" id="{5BB32BDE-BAEE-4EAC-B8C4-2C6869180132}"/>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580EFE67-0EE0-436F-8996-E17F36EA0836}"/>
              </a:ext>
            </a:extLst>
          </p:cNvPr>
          <p:cNvSpPr>
            <a:spLocks noGrp="1"/>
          </p:cNvSpPr>
          <p:nvPr>
            <p:ph type="sldNum" sz="quarter" idx="12"/>
          </p:nvPr>
        </p:nvSpPr>
        <p:spPr/>
        <p:txBody>
          <a:bodyPr/>
          <a:lstStyle/>
          <a:p>
            <a:fld id="{2B9318AD-F3B8-487B-9A36-D24735DAF9A8}" type="slidenum">
              <a:rPr lang="da-DK" smtClean="0"/>
              <a:t>‹nr.›</a:t>
            </a:fld>
            <a:endParaRPr lang="da-DK"/>
          </a:p>
        </p:txBody>
      </p:sp>
    </p:spTree>
    <p:extLst>
      <p:ext uri="{BB962C8B-B14F-4D97-AF65-F5344CB8AC3E}">
        <p14:creationId xmlns:p14="http://schemas.microsoft.com/office/powerpoint/2010/main" val="358167594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DF06FD2-ED23-46E0-8673-AB780A3985DC}"/>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A43F7DA5-FCA1-4FC9-BD35-1C747530141E}"/>
              </a:ext>
            </a:extLst>
          </p:cNvPr>
          <p:cNvSpPr>
            <a:spLocks noGrp="1"/>
          </p:cNvSpPr>
          <p:nvPr>
            <p:ph idx="1"/>
          </p:nvPr>
        </p:nvSpPr>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72FF8F8C-0673-47A0-855A-C60BA6F84CBC}"/>
              </a:ext>
            </a:extLst>
          </p:cNvPr>
          <p:cNvSpPr>
            <a:spLocks noGrp="1"/>
          </p:cNvSpPr>
          <p:nvPr>
            <p:ph type="dt" sz="half" idx="10"/>
          </p:nvPr>
        </p:nvSpPr>
        <p:spPr/>
        <p:txBody>
          <a:bodyPr/>
          <a:lstStyle/>
          <a:p>
            <a:fld id="{2FD04062-3F2D-4BCE-AA0F-BC0EB333D18D}" type="datetimeFigureOut">
              <a:rPr lang="da-DK" smtClean="0"/>
              <a:t>16-02-2023</a:t>
            </a:fld>
            <a:endParaRPr lang="da-DK"/>
          </a:p>
        </p:txBody>
      </p:sp>
      <p:sp>
        <p:nvSpPr>
          <p:cNvPr id="5" name="Pladsholder til sidefod 4">
            <a:extLst>
              <a:ext uri="{FF2B5EF4-FFF2-40B4-BE49-F238E27FC236}">
                <a16:creationId xmlns:a16="http://schemas.microsoft.com/office/drawing/2014/main" id="{640C313A-3340-4A5E-927A-3DD439CC909B}"/>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4165626D-DACF-43C5-8E5E-0879EB892FC6}"/>
              </a:ext>
            </a:extLst>
          </p:cNvPr>
          <p:cNvSpPr>
            <a:spLocks noGrp="1"/>
          </p:cNvSpPr>
          <p:nvPr>
            <p:ph type="sldNum" sz="quarter" idx="12"/>
          </p:nvPr>
        </p:nvSpPr>
        <p:spPr/>
        <p:txBody>
          <a:bodyPr/>
          <a:lstStyle/>
          <a:p>
            <a:fld id="{2B9318AD-F3B8-487B-9A36-D24735DAF9A8}" type="slidenum">
              <a:rPr lang="da-DK" smtClean="0"/>
              <a:t>‹nr.›</a:t>
            </a:fld>
            <a:endParaRPr lang="da-DK"/>
          </a:p>
        </p:txBody>
      </p:sp>
    </p:spTree>
    <p:extLst>
      <p:ext uri="{BB962C8B-B14F-4D97-AF65-F5344CB8AC3E}">
        <p14:creationId xmlns:p14="http://schemas.microsoft.com/office/powerpoint/2010/main" val="211658153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5885A39-9E96-4BBC-83F0-44C9D2423C1D}"/>
              </a:ext>
            </a:extLst>
          </p:cNvPr>
          <p:cNvSpPr>
            <a:spLocks noGrp="1"/>
          </p:cNvSpPr>
          <p:nvPr>
            <p:ph type="title"/>
          </p:nvPr>
        </p:nvSpPr>
        <p:spPr>
          <a:xfrm>
            <a:off x="831850" y="1709738"/>
            <a:ext cx="10515600" cy="2852737"/>
          </a:xfrm>
        </p:spPr>
        <p:txBody>
          <a:bodyPr anchor="b"/>
          <a:lstStyle>
            <a:lvl1pPr>
              <a:defRPr sz="6000"/>
            </a:lvl1pPr>
          </a:lstStyle>
          <a:p>
            <a:r>
              <a:rPr lang="da-DK"/>
              <a:t>Klik for at redigere titeltypografien i masteren</a:t>
            </a:r>
          </a:p>
        </p:txBody>
      </p:sp>
      <p:sp>
        <p:nvSpPr>
          <p:cNvPr id="3" name="Pladsholder til tekst 2">
            <a:extLst>
              <a:ext uri="{FF2B5EF4-FFF2-40B4-BE49-F238E27FC236}">
                <a16:creationId xmlns:a16="http://schemas.microsoft.com/office/drawing/2014/main" id="{D03A204D-29BD-4354-A232-BE42901EFDB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a-DK"/>
              <a:t>Klik for at redigere teksttypografierne i masteren</a:t>
            </a:r>
          </a:p>
        </p:txBody>
      </p:sp>
      <p:sp>
        <p:nvSpPr>
          <p:cNvPr id="4" name="Pladsholder til dato 3">
            <a:extLst>
              <a:ext uri="{FF2B5EF4-FFF2-40B4-BE49-F238E27FC236}">
                <a16:creationId xmlns:a16="http://schemas.microsoft.com/office/drawing/2014/main" id="{C7EF0257-93E4-4A65-815B-3F6F6E0F857C}"/>
              </a:ext>
            </a:extLst>
          </p:cNvPr>
          <p:cNvSpPr>
            <a:spLocks noGrp="1"/>
          </p:cNvSpPr>
          <p:nvPr>
            <p:ph type="dt" sz="half" idx="10"/>
          </p:nvPr>
        </p:nvSpPr>
        <p:spPr/>
        <p:txBody>
          <a:bodyPr/>
          <a:lstStyle/>
          <a:p>
            <a:fld id="{2FD04062-3F2D-4BCE-AA0F-BC0EB333D18D}" type="datetimeFigureOut">
              <a:rPr lang="da-DK" smtClean="0"/>
              <a:t>16-02-2023</a:t>
            </a:fld>
            <a:endParaRPr lang="da-DK"/>
          </a:p>
        </p:txBody>
      </p:sp>
      <p:sp>
        <p:nvSpPr>
          <p:cNvPr id="5" name="Pladsholder til sidefod 4">
            <a:extLst>
              <a:ext uri="{FF2B5EF4-FFF2-40B4-BE49-F238E27FC236}">
                <a16:creationId xmlns:a16="http://schemas.microsoft.com/office/drawing/2014/main" id="{C0F2BC76-B9F0-42F8-947B-9C6242E8C1CA}"/>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DCE49713-5D3C-43EB-956E-CA516FEA710C}"/>
              </a:ext>
            </a:extLst>
          </p:cNvPr>
          <p:cNvSpPr>
            <a:spLocks noGrp="1"/>
          </p:cNvSpPr>
          <p:nvPr>
            <p:ph type="sldNum" sz="quarter" idx="12"/>
          </p:nvPr>
        </p:nvSpPr>
        <p:spPr/>
        <p:txBody>
          <a:bodyPr/>
          <a:lstStyle/>
          <a:p>
            <a:fld id="{2B9318AD-F3B8-487B-9A36-D24735DAF9A8}" type="slidenum">
              <a:rPr lang="da-DK" smtClean="0"/>
              <a:t>‹nr.›</a:t>
            </a:fld>
            <a:endParaRPr lang="da-DK"/>
          </a:p>
        </p:txBody>
      </p:sp>
    </p:spTree>
    <p:extLst>
      <p:ext uri="{BB962C8B-B14F-4D97-AF65-F5344CB8AC3E}">
        <p14:creationId xmlns:p14="http://schemas.microsoft.com/office/powerpoint/2010/main" val="68657181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1ECC333-75BC-45E0-B830-C1EB4F949B7C}"/>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D017BA30-B025-4352-8236-29A3379A9534}"/>
              </a:ext>
            </a:extLst>
          </p:cNvPr>
          <p:cNvSpPr>
            <a:spLocks noGrp="1"/>
          </p:cNvSpPr>
          <p:nvPr>
            <p:ph sz="half" idx="1"/>
          </p:nvPr>
        </p:nvSpPr>
        <p:spPr>
          <a:xfrm>
            <a:off x="838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a:extLst>
              <a:ext uri="{FF2B5EF4-FFF2-40B4-BE49-F238E27FC236}">
                <a16:creationId xmlns:a16="http://schemas.microsoft.com/office/drawing/2014/main" id="{4483ABE8-1C69-43D2-80D2-9BFA53EC3EB3}"/>
              </a:ext>
            </a:extLst>
          </p:cNvPr>
          <p:cNvSpPr>
            <a:spLocks noGrp="1"/>
          </p:cNvSpPr>
          <p:nvPr>
            <p:ph sz="half" idx="2"/>
          </p:nvPr>
        </p:nvSpPr>
        <p:spPr>
          <a:xfrm>
            <a:off x="6172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dato 4">
            <a:extLst>
              <a:ext uri="{FF2B5EF4-FFF2-40B4-BE49-F238E27FC236}">
                <a16:creationId xmlns:a16="http://schemas.microsoft.com/office/drawing/2014/main" id="{F5268428-9669-450C-9CCD-7C27A74AC5DA}"/>
              </a:ext>
            </a:extLst>
          </p:cNvPr>
          <p:cNvSpPr>
            <a:spLocks noGrp="1"/>
          </p:cNvSpPr>
          <p:nvPr>
            <p:ph type="dt" sz="half" idx="10"/>
          </p:nvPr>
        </p:nvSpPr>
        <p:spPr/>
        <p:txBody>
          <a:bodyPr/>
          <a:lstStyle/>
          <a:p>
            <a:fld id="{2FD04062-3F2D-4BCE-AA0F-BC0EB333D18D}" type="datetimeFigureOut">
              <a:rPr lang="da-DK" smtClean="0"/>
              <a:t>16-02-2023</a:t>
            </a:fld>
            <a:endParaRPr lang="da-DK"/>
          </a:p>
        </p:txBody>
      </p:sp>
      <p:sp>
        <p:nvSpPr>
          <p:cNvPr id="6" name="Pladsholder til sidefod 5">
            <a:extLst>
              <a:ext uri="{FF2B5EF4-FFF2-40B4-BE49-F238E27FC236}">
                <a16:creationId xmlns:a16="http://schemas.microsoft.com/office/drawing/2014/main" id="{197DFB81-1F1B-4BFC-A08B-AE46EB9AF44D}"/>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AD716A1E-D915-4645-9864-33C2C803E2D1}"/>
              </a:ext>
            </a:extLst>
          </p:cNvPr>
          <p:cNvSpPr>
            <a:spLocks noGrp="1"/>
          </p:cNvSpPr>
          <p:nvPr>
            <p:ph type="sldNum" sz="quarter" idx="12"/>
          </p:nvPr>
        </p:nvSpPr>
        <p:spPr/>
        <p:txBody>
          <a:bodyPr/>
          <a:lstStyle/>
          <a:p>
            <a:fld id="{2B9318AD-F3B8-487B-9A36-D24735DAF9A8}" type="slidenum">
              <a:rPr lang="da-DK" smtClean="0"/>
              <a:t>‹nr.›</a:t>
            </a:fld>
            <a:endParaRPr lang="da-DK"/>
          </a:p>
        </p:txBody>
      </p:sp>
    </p:spTree>
    <p:extLst>
      <p:ext uri="{BB962C8B-B14F-4D97-AF65-F5344CB8AC3E}">
        <p14:creationId xmlns:p14="http://schemas.microsoft.com/office/powerpoint/2010/main" val="124328560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BB3B1C8-1FA7-4E19-AB61-EABCD50B3A38}"/>
              </a:ext>
            </a:extLst>
          </p:cNvPr>
          <p:cNvSpPr>
            <a:spLocks noGrp="1"/>
          </p:cNvSpPr>
          <p:nvPr>
            <p:ph type="title"/>
          </p:nvPr>
        </p:nvSpPr>
        <p:spPr>
          <a:xfrm>
            <a:off x="839788" y="365125"/>
            <a:ext cx="10515600" cy="1325563"/>
          </a:xfrm>
        </p:spPr>
        <p:txBody>
          <a:bodyPr/>
          <a:lstStyle/>
          <a:p>
            <a:r>
              <a:rPr lang="da-DK"/>
              <a:t>Klik for at redigere titeltypografien i masteren</a:t>
            </a:r>
          </a:p>
        </p:txBody>
      </p:sp>
      <p:sp>
        <p:nvSpPr>
          <p:cNvPr id="3" name="Pladsholder til tekst 2">
            <a:extLst>
              <a:ext uri="{FF2B5EF4-FFF2-40B4-BE49-F238E27FC236}">
                <a16:creationId xmlns:a16="http://schemas.microsoft.com/office/drawing/2014/main" id="{C4DA491C-D5CA-40C9-AC67-1BADFCEC62A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4" name="Pladsholder til indhold 3">
            <a:extLst>
              <a:ext uri="{FF2B5EF4-FFF2-40B4-BE49-F238E27FC236}">
                <a16:creationId xmlns:a16="http://schemas.microsoft.com/office/drawing/2014/main" id="{9FFC1E81-7657-4611-B592-A4A6BA61CAC3}"/>
              </a:ext>
            </a:extLst>
          </p:cNvPr>
          <p:cNvSpPr>
            <a:spLocks noGrp="1"/>
          </p:cNvSpPr>
          <p:nvPr>
            <p:ph sz="half" idx="2"/>
          </p:nvPr>
        </p:nvSpPr>
        <p:spPr>
          <a:xfrm>
            <a:off x="839788" y="2505075"/>
            <a:ext cx="5157787"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tekst 4">
            <a:extLst>
              <a:ext uri="{FF2B5EF4-FFF2-40B4-BE49-F238E27FC236}">
                <a16:creationId xmlns:a16="http://schemas.microsoft.com/office/drawing/2014/main" id="{D738E8F7-A1EC-49D9-9BD4-879BF4FDC48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6" name="Pladsholder til indhold 5">
            <a:extLst>
              <a:ext uri="{FF2B5EF4-FFF2-40B4-BE49-F238E27FC236}">
                <a16:creationId xmlns:a16="http://schemas.microsoft.com/office/drawing/2014/main" id="{B646F61A-7E46-475C-A236-ED748CDCD160}"/>
              </a:ext>
            </a:extLst>
          </p:cNvPr>
          <p:cNvSpPr>
            <a:spLocks noGrp="1"/>
          </p:cNvSpPr>
          <p:nvPr>
            <p:ph sz="quarter" idx="4"/>
          </p:nvPr>
        </p:nvSpPr>
        <p:spPr>
          <a:xfrm>
            <a:off x="6172200" y="2505075"/>
            <a:ext cx="5183188"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7" name="Pladsholder til dato 6">
            <a:extLst>
              <a:ext uri="{FF2B5EF4-FFF2-40B4-BE49-F238E27FC236}">
                <a16:creationId xmlns:a16="http://schemas.microsoft.com/office/drawing/2014/main" id="{290C72E9-74A0-4995-8E42-1167EBCF50E7}"/>
              </a:ext>
            </a:extLst>
          </p:cNvPr>
          <p:cNvSpPr>
            <a:spLocks noGrp="1"/>
          </p:cNvSpPr>
          <p:nvPr>
            <p:ph type="dt" sz="half" idx="10"/>
          </p:nvPr>
        </p:nvSpPr>
        <p:spPr/>
        <p:txBody>
          <a:bodyPr/>
          <a:lstStyle/>
          <a:p>
            <a:fld id="{2FD04062-3F2D-4BCE-AA0F-BC0EB333D18D}" type="datetimeFigureOut">
              <a:rPr lang="da-DK" smtClean="0"/>
              <a:t>16-02-2023</a:t>
            </a:fld>
            <a:endParaRPr lang="da-DK"/>
          </a:p>
        </p:txBody>
      </p:sp>
      <p:sp>
        <p:nvSpPr>
          <p:cNvPr id="8" name="Pladsholder til sidefod 7">
            <a:extLst>
              <a:ext uri="{FF2B5EF4-FFF2-40B4-BE49-F238E27FC236}">
                <a16:creationId xmlns:a16="http://schemas.microsoft.com/office/drawing/2014/main" id="{C17338FF-921A-4D6F-9841-3204E2441390}"/>
              </a:ext>
            </a:extLst>
          </p:cNvPr>
          <p:cNvSpPr>
            <a:spLocks noGrp="1"/>
          </p:cNvSpPr>
          <p:nvPr>
            <p:ph type="ftr" sz="quarter" idx="11"/>
          </p:nvPr>
        </p:nvSpPr>
        <p:spPr/>
        <p:txBody>
          <a:bodyPr/>
          <a:lstStyle/>
          <a:p>
            <a:endParaRPr lang="da-DK"/>
          </a:p>
        </p:txBody>
      </p:sp>
      <p:sp>
        <p:nvSpPr>
          <p:cNvPr id="9" name="Pladsholder til slidenummer 8">
            <a:extLst>
              <a:ext uri="{FF2B5EF4-FFF2-40B4-BE49-F238E27FC236}">
                <a16:creationId xmlns:a16="http://schemas.microsoft.com/office/drawing/2014/main" id="{D284238A-7196-490D-8235-1A2B1F8C7E3E}"/>
              </a:ext>
            </a:extLst>
          </p:cNvPr>
          <p:cNvSpPr>
            <a:spLocks noGrp="1"/>
          </p:cNvSpPr>
          <p:nvPr>
            <p:ph type="sldNum" sz="quarter" idx="12"/>
          </p:nvPr>
        </p:nvSpPr>
        <p:spPr/>
        <p:txBody>
          <a:bodyPr/>
          <a:lstStyle/>
          <a:p>
            <a:fld id="{2B9318AD-F3B8-487B-9A36-D24735DAF9A8}" type="slidenum">
              <a:rPr lang="da-DK" smtClean="0"/>
              <a:t>‹nr.›</a:t>
            </a:fld>
            <a:endParaRPr lang="da-DK"/>
          </a:p>
        </p:txBody>
      </p:sp>
    </p:spTree>
    <p:extLst>
      <p:ext uri="{BB962C8B-B14F-4D97-AF65-F5344CB8AC3E}">
        <p14:creationId xmlns:p14="http://schemas.microsoft.com/office/powerpoint/2010/main" val="72786148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94CEB9D-BDBB-46F7-8451-2788ACA722E3}"/>
              </a:ext>
            </a:extLst>
          </p:cNvPr>
          <p:cNvSpPr>
            <a:spLocks noGrp="1"/>
          </p:cNvSpPr>
          <p:nvPr>
            <p:ph type="title"/>
          </p:nvPr>
        </p:nvSpPr>
        <p:spPr/>
        <p:txBody>
          <a:bodyPr/>
          <a:lstStyle/>
          <a:p>
            <a:r>
              <a:rPr lang="da-DK"/>
              <a:t>Klik for at redigere titeltypografien i masteren</a:t>
            </a:r>
          </a:p>
        </p:txBody>
      </p:sp>
      <p:sp>
        <p:nvSpPr>
          <p:cNvPr id="3" name="Pladsholder til dato 2">
            <a:extLst>
              <a:ext uri="{FF2B5EF4-FFF2-40B4-BE49-F238E27FC236}">
                <a16:creationId xmlns:a16="http://schemas.microsoft.com/office/drawing/2014/main" id="{35F658C8-B422-42DA-93F7-AC54187C143D}"/>
              </a:ext>
            </a:extLst>
          </p:cNvPr>
          <p:cNvSpPr>
            <a:spLocks noGrp="1"/>
          </p:cNvSpPr>
          <p:nvPr>
            <p:ph type="dt" sz="half" idx="10"/>
          </p:nvPr>
        </p:nvSpPr>
        <p:spPr/>
        <p:txBody>
          <a:bodyPr/>
          <a:lstStyle/>
          <a:p>
            <a:fld id="{2FD04062-3F2D-4BCE-AA0F-BC0EB333D18D}" type="datetimeFigureOut">
              <a:rPr lang="da-DK" smtClean="0"/>
              <a:t>16-02-2023</a:t>
            </a:fld>
            <a:endParaRPr lang="da-DK"/>
          </a:p>
        </p:txBody>
      </p:sp>
      <p:sp>
        <p:nvSpPr>
          <p:cNvPr id="4" name="Pladsholder til sidefod 3">
            <a:extLst>
              <a:ext uri="{FF2B5EF4-FFF2-40B4-BE49-F238E27FC236}">
                <a16:creationId xmlns:a16="http://schemas.microsoft.com/office/drawing/2014/main" id="{7CFF2213-1361-44C5-BA78-1A2A10531026}"/>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93465CAA-51E7-4B88-9CF8-C859D124E533}"/>
              </a:ext>
            </a:extLst>
          </p:cNvPr>
          <p:cNvSpPr>
            <a:spLocks noGrp="1"/>
          </p:cNvSpPr>
          <p:nvPr>
            <p:ph type="sldNum" sz="quarter" idx="12"/>
          </p:nvPr>
        </p:nvSpPr>
        <p:spPr/>
        <p:txBody>
          <a:bodyPr/>
          <a:lstStyle/>
          <a:p>
            <a:fld id="{2B9318AD-F3B8-487B-9A36-D24735DAF9A8}" type="slidenum">
              <a:rPr lang="da-DK" smtClean="0"/>
              <a:t>‹nr.›</a:t>
            </a:fld>
            <a:endParaRPr lang="da-DK"/>
          </a:p>
        </p:txBody>
      </p:sp>
    </p:spTree>
    <p:extLst>
      <p:ext uri="{BB962C8B-B14F-4D97-AF65-F5344CB8AC3E}">
        <p14:creationId xmlns:p14="http://schemas.microsoft.com/office/powerpoint/2010/main" val="33989479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3"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8" tIns="45715" rIns="91428" bIns="45715"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7"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6" y="373449"/>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9" y="2101810"/>
            <a:ext cx="4687095" cy="3765592"/>
          </a:xfrm>
        </p:spPr>
        <p:txBody>
          <a:bodyPr/>
          <a:lstStyle>
            <a:lvl1pPr marL="285715" indent="-285715">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3" y="657227"/>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7474333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432E955E-050D-4430-A20D-989F0972BD07}"/>
              </a:ext>
            </a:extLst>
          </p:cNvPr>
          <p:cNvSpPr>
            <a:spLocks noGrp="1"/>
          </p:cNvSpPr>
          <p:nvPr>
            <p:ph type="dt" sz="half" idx="10"/>
          </p:nvPr>
        </p:nvSpPr>
        <p:spPr/>
        <p:txBody>
          <a:bodyPr/>
          <a:lstStyle/>
          <a:p>
            <a:fld id="{2FD04062-3F2D-4BCE-AA0F-BC0EB333D18D}" type="datetimeFigureOut">
              <a:rPr lang="da-DK" smtClean="0"/>
              <a:t>16-02-2023</a:t>
            </a:fld>
            <a:endParaRPr lang="da-DK"/>
          </a:p>
        </p:txBody>
      </p:sp>
      <p:sp>
        <p:nvSpPr>
          <p:cNvPr id="3" name="Pladsholder til sidefod 2">
            <a:extLst>
              <a:ext uri="{FF2B5EF4-FFF2-40B4-BE49-F238E27FC236}">
                <a16:creationId xmlns:a16="http://schemas.microsoft.com/office/drawing/2014/main" id="{B60205BA-9770-4DE4-B073-626C3E763D84}"/>
              </a:ext>
            </a:extLst>
          </p:cNvPr>
          <p:cNvSpPr>
            <a:spLocks noGrp="1"/>
          </p:cNvSpPr>
          <p:nvPr>
            <p:ph type="ftr" sz="quarter" idx="11"/>
          </p:nvPr>
        </p:nvSpPr>
        <p:spPr/>
        <p:txBody>
          <a:bodyPr/>
          <a:lstStyle/>
          <a:p>
            <a:endParaRPr lang="da-DK"/>
          </a:p>
        </p:txBody>
      </p:sp>
      <p:sp>
        <p:nvSpPr>
          <p:cNvPr id="4" name="Pladsholder til slidenummer 3">
            <a:extLst>
              <a:ext uri="{FF2B5EF4-FFF2-40B4-BE49-F238E27FC236}">
                <a16:creationId xmlns:a16="http://schemas.microsoft.com/office/drawing/2014/main" id="{E42A485D-538C-41BF-AC49-FD44ACD3B713}"/>
              </a:ext>
            </a:extLst>
          </p:cNvPr>
          <p:cNvSpPr>
            <a:spLocks noGrp="1"/>
          </p:cNvSpPr>
          <p:nvPr>
            <p:ph type="sldNum" sz="quarter" idx="12"/>
          </p:nvPr>
        </p:nvSpPr>
        <p:spPr/>
        <p:txBody>
          <a:bodyPr/>
          <a:lstStyle/>
          <a:p>
            <a:fld id="{2B9318AD-F3B8-487B-9A36-D24735DAF9A8}" type="slidenum">
              <a:rPr lang="da-DK" smtClean="0"/>
              <a:t>‹nr.›</a:t>
            </a:fld>
            <a:endParaRPr lang="da-DK"/>
          </a:p>
        </p:txBody>
      </p:sp>
    </p:spTree>
    <p:extLst>
      <p:ext uri="{BB962C8B-B14F-4D97-AF65-F5344CB8AC3E}">
        <p14:creationId xmlns:p14="http://schemas.microsoft.com/office/powerpoint/2010/main" val="294218500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298637C-30A0-4203-92A1-79981A2ADC96}"/>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indhold 2">
            <a:extLst>
              <a:ext uri="{FF2B5EF4-FFF2-40B4-BE49-F238E27FC236}">
                <a16:creationId xmlns:a16="http://schemas.microsoft.com/office/drawing/2014/main" id="{766F2445-D135-49D3-BE69-042AD86E4A5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a:extLst>
              <a:ext uri="{FF2B5EF4-FFF2-40B4-BE49-F238E27FC236}">
                <a16:creationId xmlns:a16="http://schemas.microsoft.com/office/drawing/2014/main" id="{B2CBA292-6463-4685-ABD2-0FA25DF688C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C5B351C4-187F-40BA-A14A-164F35B9F4B1}"/>
              </a:ext>
            </a:extLst>
          </p:cNvPr>
          <p:cNvSpPr>
            <a:spLocks noGrp="1"/>
          </p:cNvSpPr>
          <p:nvPr>
            <p:ph type="dt" sz="half" idx="10"/>
          </p:nvPr>
        </p:nvSpPr>
        <p:spPr/>
        <p:txBody>
          <a:bodyPr/>
          <a:lstStyle/>
          <a:p>
            <a:fld id="{2FD04062-3F2D-4BCE-AA0F-BC0EB333D18D}" type="datetimeFigureOut">
              <a:rPr lang="da-DK" smtClean="0"/>
              <a:t>16-02-2023</a:t>
            </a:fld>
            <a:endParaRPr lang="da-DK"/>
          </a:p>
        </p:txBody>
      </p:sp>
      <p:sp>
        <p:nvSpPr>
          <p:cNvPr id="6" name="Pladsholder til sidefod 5">
            <a:extLst>
              <a:ext uri="{FF2B5EF4-FFF2-40B4-BE49-F238E27FC236}">
                <a16:creationId xmlns:a16="http://schemas.microsoft.com/office/drawing/2014/main" id="{493CCE7A-0FE3-4384-AD24-1F6C69A1A60B}"/>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BFDD9408-4F4B-4D49-99A7-C67F22A36564}"/>
              </a:ext>
            </a:extLst>
          </p:cNvPr>
          <p:cNvSpPr>
            <a:spLocks noGrp="1"/>
          </p:cNvSpPr>
          <p:nvPr>
            <p:ph type="sldNum" sz="quarter" idx="12"/>
          </p:nvPr>
        </p:nvSpPr>
        <p:spPr/>
        <p:txBody>
          <a:bodyPr/>
          <a:lstStyle/>
          <a:p>
            <a:fld id="{2B9318AD-F3B8-487B-9A36-D24735DAF9A8}" type="slidenum">
              <a:rPr lang="da-DK" smtClean="0"/>
              <a:t>‹nr.›</a:t>
            </a:fld>
            <a:endParaRPr lang="da-DK"/>
          </a:p>
        </p:txBody>
      </p:sp>
    </p:spTree>
    <p:extLst>
      <p:ext uri="{BB962C8B-B14F-4D97-AF65-F5344CB8AC3E}">
        <p14:creationId xmlns:p14="http://schemas.microsoft.com/office/powerpoint/2010/main" val="299588713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7C51FCE-87FB-4AF6-9FED-CCC083DF2C27}"/>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billede 2">
            <a:extLst>
              <a:ext uri="{FF2B5EF4-FFF2-40B4-BE49-F238E27FC236}">
                <a16:creationId xmlns:a16="http://schemas.microsoft.com/office/drawing/2014/main" id="{DD9EA4F9-71A2-4C85-BF4B-A52D90C73E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a:p>
        </p:txBody>
      </p:sp>
      <p:sp>
        <p:nvSpPr>
          <p:cNvPr id="4" name="Pladsholder til tekst 3">
            <a:extLst>
              <a:ext uri="{FF2B5EF4-FFF2-40B4-BE49-F238E27FC236}">
                <a16:creationId xmlns:a16="http://schemas.microsoft.com/office/drawing/2014/main" id="{E8F6579A-4284-4660-A4FE-9B1F4774D64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DA4B9CE8-5175-459E-9C14-FD20EDE162D9}"/>
              </a:ext>
            </a:extLst>
          </p:cNvPr>
          <p:cNvSpPr>
            <a:spLocks noGrp="1"/>
          </p:cNvSpPr>
          <p:nvPr>
            <p:ph type="dt" sz="half" idx="10"/>
          </p:nvPr>
        </p:nvSpPr>
        <p:spPr/>
        <p:txBody>
          <a:bodyPr/>
          <a:lstStyle/>
          <a:p>
            <a:fld id="{2FD04062-3F2D-4BCE-AA0F-BC0EB333D18D}" type="datetimeFigureOut">
              <a:rPr lang="da-DK" smtClean="0"/>
              <a:t>16-02-2023</a:t>
            </a:fld>
            <a:endParaRPr lang="da-DK"/>
          </a:p>
        </p:txBody>
      </p:sp>
      <p:sp>
        <p:nvSpPr>
          <p:cNvPr id="6" name="Pladsholder til sidefod 5">
            <a:extLst>
              <a:ext uri="{FF2B5EF4-FFF2-40B4-BE49-F238E27FC236}">
                <a16:creationId xmlns:a16="http://schemas.microsoft.com/office/drawing/2014/main" id="{CBE56856-241D-4058-A92D-13A95BA678AA}"/>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1C52EEDB-6CD4-45D7-A72F-9674DAD3E26D}"/>
              </a:ext>
            </a:extLst>
          </p:cNvPr>
          <p:cNvSpPr>
            <a:spLocks noGrp="1"/>
          </p:cNvSpPr>
          <p:nvPr>
            <p:ph type="sldNum" sz="quarter" idx="12"/>
          </p:nvPr>
        </p:nvSpPr>
        <p:spPr/>
        <p:txBody>
          <a:bodyPr/>
          <a:lstStyle/>
          <a:p>
            <a:fld id="{2B9318AD-F3B8-487B-9A36-D24735DAF9A8}" type="slidenum">
              <a:rPr lang="da-DK" smtClean="0"/>
              <a:t>‹nr.›</a:t>
            </a:fld>
            <a:endParaRPr lang="da-DK"/>
          </a:p>
        </p:txBody>
      </p:sp>
    </p:spTree>
    <p:extLst>
      <p:ext uri="{BB962C8B-B14F-4D97-AF65-F5344CB8AC3E}">
        <p14:creationId xmlns:p14="http://schemas.microsoft.com/office/powerpoint/2010/main" val="58837838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1CFD374-8472-4F7D-823E-B0F27B1A1D40}"/>
              </a:ext>
            </a:extLst>
          </p:cNvPr>
          <p:cNvSpPr>
            <a:spLocks noGrp="1"/>
          </p:cNvSpPr>
          <p:nvPr>
            <p:ph type="title"/>
          </p:nvPr>
        </p:nvSpPr>
        <p:spPr/>
        <p:txBody>
          <a:bodyPr/>
          <a:lstStyle/>
          <a:p>
            <a:r>
              <a:rPr lang="da-DK"/>
              <a:t>Klik for at redigere titeltypografien i masteren</a:t>
            </a:r>
          </a:p>
        </p:txBody>
      </p:sp>
      <p:sp>
        <p:nvSpPr>
          <p:cNvPr id="3" name="Pladsholder til lodret titel 2">
            <a:extLst>
              <a:ext uri="{FF2B5EF4-FFF2-40B4-BE49-F238E27FC236}">
                <a16:creationId xmlns:a16="http://schemas.microsoft.com/office/drawing/2014/main" id="{2D9D0279-ABC0-42D9-B22F-378ED193ABC5}"/>
              </a:ext>
            </a:extLst>
          </p:cNvPr>
          <p:cNvSpPr>
            <a:spLocks noGrp="1"/>
          </p:cNvSpPr>
          <p:nvPr>
            <p:ph type="body" orient="vert" idx="1"/>
          </p:nvPr>
        </p:nvSpPr>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23A0DFB6-0C09-467D-928F-F36B8144F393}"/>
              </a:ext>
            </a:extLst>
          </p:cNvPr>
          <p:cNvSpPr>
            <a:spLocks noGrp="1"/>
          </p:cNvSpPr>
          <p:nvPr>
            <p:ph type="dt" sz="half" idx="10"/>
          </p:nvPr>
        </p:nvSpPr>
        <p:spPr/>
        <p:txBody>
          <a:bodyPr/>
          <a:lstStyle/>
          <a:p>
            <a:fld id="{2FD04062-3F2D-4BCE-AA0F-BC0EB333D18D}" type="datetimeFigureOut">
              <a:rPr lang="da-DK" smtClean="0"/>
              <a:t>16-02-2023</a:t>
            </a:fld>
            <a:endParaRPr lang="da-DK"/>
          </a:p>
        </p:txBody>
      </p:sp>
      <p:sp>
        <p:nvSpPr>
          <p:cNvPr id="5" name="Pladsholder til sidefod 4">
            <a:extLst>
              <a:ext uri="{FF2B5EF4-FFF2-40B4-BE49-F238E27FC236}">
                <a16:creationId xmlns:a16="http://schemas.microsoft.com/office/drawing/2014/main" id="{6798B241-BCB1-40C9-B335-E32E705FA96C}"/>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A6ECDED6-825C-49DD-BB24-35BD47612674}"/>
              </a:ext>
            </a:extLst>
          </p:cNvPr>
          <p:cNvSpPr>
            <a:spLocks noGrp="1"/>
          </p:cNvSpPr>
          <p:nvPr>
            <p:ph type="sldNum" sz="quarter" idx="12"/>
          </p:nvPr>
        </p:nvSpPr>
        <p:spPr/>
        <p:txBody>
          <a:bodyPr/>
          <a:lstStyle/>
          <a:p>
            <a:fld id="{2B9318AD-F3B8-487B-9A36-D24735DAF9A8}" type="slidenum">
              <a:rPr lang="da-DK" smtClean="0"/>
              <a:t>‹nr.›</a:t>
            </a:fld>
            <a:endParaRPr lang="da-DK"/>
          </a:p>
        </p:txBody>
      </p:sp>
    </p:spTree>
    <p:extLst>
      <p:ext uri="{BB962C8B-B14F-4D97-AF65-F5344CB8AC3E}">
        <p14:creationId xmlns:p14="http://schemas.microsoft.com/office/powerpoint/2010/main" val="58611188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Lodret titel 1">
            <a:extLst>
              <a:ext uri="{FF2B5EF4-FFF2-40B4-BE49-F238E27FC236}">
                <a16:creationId xmlns:a16="http://schemas.microsoft.com/office/drawing/2014/main" id="{3C0A22C5-C187-4BED-8CB9-B63E472AF197}"/>
              </a:ext>
            </a:extLst>
          </p:cNvPr>
          <p:cNvSpPr>
            <a:spLocks noGrp="1"/>
          </p:cNvSpPr>
          <p:nvPr>
            <p:ph type="title" orient="vert"/>
          </p:nvPr>
        </p:nvSpPr>
        <p:spPr>
          <a:xfrm>
            <a:off x="8724900" y="365125"/>
            <a:ext cx="2628900" cy="5811838"/>
          </a:xfrm>
        </p:spPr>
        <p:txBody>
          <a:bodyPr vert="eaVert"/>
          <a:lstStyle/>
          <a:p>
            <a:r>
              <a:rPr lang="da-DK"/>
              <a:t>Klik for at redigere titeltypografien i masteren</a:t>
            </a:r>
          </a:p>
        </p:txBody>
      </p:sp>
      <p:sp>
        <p:nvSpPr>
          <p:cNvPr id="3" name="Pladsholder til lodret titel 2">
            <a:extLst>
              <a:ext uri="{FF2B5EF4-FFF2-40B4-BE49-F238E27FC236}">
                <a16:creationId xmlns:a16="http://schemas.microsoft.com/office/drawing/2014/main" id="{0FFE114F-D49D-439B-B76E-F7D08FE83682}"/>
              </a:ext>
            </a:extLst>
          </p:cNvPr>
          <p:cNvSpPr>
            <a:spLocks noGrp="1"/>
          </p:cNvSpPr>
          <p:nvPr>
            <p:ph type="body" orient="vert" idx="1"/>
          </p:nvPr>
        </p:nvSpPr>
        <p:spPr>
          <a:xfrm>
            <a:off x="838200" y="365125"/>
            <a:ext cx="7734300" cy="5811838"/>
          </a:xfrm>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B21E13AD-5B17-4D08-83F0-E128BE77BA0F}"/>
              </a:ext>
            </a:extLst>
          </p:cNvPr>
          <p:cNvSpPr>
            <a:spLocks noGrp="1"/>
          </p:cNvSpPr>
          <p:nvPr>
            <p:ph type="dt" sz="half" idx="10"/>
          </p:nvPr>
        </p:nvSpPr>
        <p:spPr/>
        <p:txBody>
          <a:bodyPr/>
          <a:lstStyle/>
          <a:p>
            <a:fld id="{2FD04062-3F2D-4BCE-AA0F-BC0EB333D18D}" type="datetimeFigureOut">
              <a:rPr lang="da-DK" smtClean="0"/>
              <a:t>16-02-2023</a:t>
            </a:fld>
            <a:endParaRPr lang="da-DK"/>
          </a:p>
        </p:txBody>
      </p:sp>
      <p:sp>
        <p:nvSpPr>
          <p:cNvPr id="5" name="Pladsholder til sidefod 4">
            <a:extLst>
              <a:ext uri="{FF2B5EF4-FFF2-40B4-BE49-F238E27FC236}">
                <a16:creationId xmlns:a16="http://schemas.microsoft.com/office/drawing/2014/main" id="{2D99AE16-A9D0-4FA2-ADE2-48EA929EA2E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AF193EB1-77B0-48E2-8466-50A80C6564DC}"/>
              </a:ext>
            </a:extLst>
          </p:cNvPr>
          <p:cNvSpPr>
            <a:spLocks noGrp="1"/>
          </p:cNvSpPr>
          <p:nvPr>
            <p:ph type="sldNum" sz="quarter" idx="12"/>
          </p:nvPr>
        </p:nvSpPr>
        <p:spPr/>
        <p:txBody>
          <a:bodyPr/>
          <a:lstStyle/>
          <a:p>
            <a:fld id="{2B9318AD-F3B8-487B-9A36-D24735DAF9A8}" type="slidenum">
              <a:rPr lang="da-DK" smtClean="0"/>
              <a:t>‹nr.›</a:t>
            </a:fld>
            <a:endParaRPr lang="da-DK"/>
          </a:p>
        </p:txBody>
      </p:sp>
    </p:spTree>
    <p:extLst>
      <p:ext uri="{BB962C8B-B14F-4D97-AF65-F5344CB8AC3E}">
        <p14:creationId xmlns:p14="http://schemas.microsoft.com/office/powerpoint/2010/main" val="367625329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242184027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138461544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79358265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308270853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36149953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28" tIns="45715" rIns="91428" bIns="45715"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8" y="373449"/>
            <a:ext cx="4454527"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8" y="2101813"/>
            <a:ext cx="4458495" cy="3600491"/>
          </a:xfrm>
        </p:spPr>
        <p:txBody>
          <a:bodyPr/>
          <a:lstStyle>
            <a:lvl1pPr marL="285715" indent="-285715">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3" y="657227"/>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3"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7359317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Tree>
    <p:extLst>
      <p:ext uri="{BB962C8B-B14F-4D97-AF65-F5344CB8AC3E}">
        <p14:creationId xmlns:p14="http://schemas.microsoft.com/office/powerpoint/2010/main" val="424882351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16354950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81429642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90174424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83019886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58239259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51528512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408491057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72494733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40559415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image" Target="../media/image7.png"/><Relationship Id="rId2" Type="http://schemas.openxmlformats.org/officeDocument/2006/relationships/slideLayout" Target="../slideLayouts/slideLayout21.xml"/><Relationship Id="rId16" Type="http://schemas.openxmlformats.org/officeDocument/2006/relationships/theme" Target="../theme/theme2.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10" Type="http://schemas.openxmlformats.org/officeDocument/2006/relationships/slideLayout" Target="../slideLayouts/slideLayout29.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theme" Target="../theme/theme3.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3" Type="http://schemas.openxmlformats.org/officeDocument/2006/relationships/slideLayout" Target="../slideLayouts/slideLayout54.xml"/><Relationship Id="rId21" Type="http://schemas.openxmlformats.org/officeDocument/2006/relationships/slideLayout" Target="../slideLayouts/slideLayout72.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slideLayout" Target="../slideLayouts/slideLayout71.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theme" Target="../theme/theme4.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slideLayout" Target="../slideLayouts/slideLayout7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5.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3" Type="http://schemas.openxmlformats.org/officeDocument/2006/relationships/slideLayout" Target="../slideLayouts/slideLayout87.xml"/><Relationship Id="rId21" Type="http://schemas.openxmlformats.org/officeDocument/2006/relationships/image" Target="../media/image13.png"/><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theme" Target="../theme/theme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10" Type="http://schemas.openxmlformats.org/officeDocument/2006/relationships/slideLayout" Target="../slideLayouts/slideLayout94.xml"/><Relationship Id="rId19" Type="http://schemas.openxmlformats.org/officeDocument/2006/relationships/slideLayout" Target="../slideLayouts/slideLayout103.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01"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5"/>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49" y="2032834"/>
            <a:ext cx="9753600" cy="3110442"/>
          </a:xfrm>
          <a:prstGeom prst="rect">
            <a:avLst/>
          </a:prstGeom>
        </p:spPr>
        <p:txBody>
          <a:bodyPr vert="horz" lIns="0" tIns="45715" rIns="0" bIns="45715"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3" y="657227"/>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377184672"/>
      </p:ext>
    </p:extLst>
  </p:cSld>
  <p:clrMap bg1="lt1" tx1="dk1" bg2="lt2" tx2="dk2" accent1="accent1" accent2="accent2" accent3="accent3" accent4="accent4" accent5="accent5" accent6="accent6" hlink="hlink" folHlink="folHlink"/>
  <p:sldLayoutIdLst>
    <p:sldLayoutId id="2147484055" r:id="rId1"/>
    <p:sldLayoutId id="2147484019" r:id="rId2"/>
    <p:sldLayoutId id="2147484053" r:id="rId3"/>
    <p:sldLayoutId id="2147484008" r:id="rId4"/>
    <p:sldLayoutId id="2147484022" r:id="rId5"/>
    <p:sldLayoutId id="2147484011" r:id="rId6"/>
    <p:sldLayoutId id="2147484014" r:id="rId7"/>
    <p:sldLayoutId id="2147484020" r:id="rId8"/>
    <p:sldLayoutId id="2147484051" r:id="rId9"/>
    <p:sldLayoutId id="2147484028" r:id="rId10"/>
    <p:sldLayoutId id="2147484032" r:id="rId11"/>
    <p:sldLayoutId id="2147484052" r:id="rId12"/>
    <p:sldLayoutId id="2147484054" r:id="rId13"/>
    <p:sldLayoutId id="2147484057" r:id="rId14"/>
    <p:sldLayoutId id="2147484074" r:id="rId15"/>
    <p:sldLayoutId id="2147484075" r:id="rId16"/>
    <p:sldLayoutId id="2147484078" r:id="rId17"/>
    <p:sldLayoutId id="2147484122" r:id="rId18"/>
    <p:sldLayoutId id="2147484123" r:id="rId19"/>
  </p:sldLayoutIdLst>
  <p:hf hdr="0" ftr="0" dt="0"/>
  <p:txStyles>
    <p:titleStyle>
      <a:lvl1pPr algn="l" defTabSz="914207"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207" rtl="0" eaLnBrk="1" latinLnBrk="0" hangingPunct="1">
        <a:lnSpc>
          <a:spcPct val="120000"/>
        </a:lnSpc>
        <a:spcBef>
          <a:spcPts val="1000"/>
        </a:spcBef>
        <a:buFont typeface="Arial" panose="020B0604020202020204" pitchFamily="34" charset="0"/>
        <a:buNone/>
        <a:defRPr sz="1500" kern="1200" spc="0">
          <a:solidFill>
            <a:schemeClr val="tx1"/>
          </a:solidFill>
          <a:latin typeface="+mn-lt"/>
          <a:ea typeface="+mn-ea"/>
          <a:cs typeface="+mn-cs"/>
        </a:defRPr>
      </a:lvl1pPr>
      <a:lvl2pPr marL="0" indent="0" algn="l" defTabSz="914207"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207"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207"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207"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074" indent="-228552" algn="l" defTabSz="914207"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179" indent="-228552" algn="l" defTabSz="914207"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281" indent="-228552" algn="l" defTabSz="914207"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383" indent="-228552" algn="l" defTabSz="914207"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207" rtl="0" eaLnBrk="1" latinLnBrk="0" hangingPunct="1">
        <a:defRPr sz="1800" kern="1200">
          <a:solidFill>
            <a:schemeClr val="tx1"/>
          </a:solidFill>
          <a:latin typeface="+mn-lt"/>
          <a:ea typeface="+mn-ea"/>
          <a:cs typeface="+mn-cs"/>
        </a:defRPr>
      </a:lvl1pPr>
      <a:lvl2pPr marL="457105" algn="l" defTabSz="914207" rtl="0" eaLnBrk="1" latinLnBrk="0" hangingPunct="1">
        <a:defRPr sz="1800" kern="1200">
          <a:solidFill>
            <a:schemeClr val="tx1"/>
          </a:solidFill>
          <a:latin typeface="+mn-lt"/>
          <a:ea typeface="+mn-ea"/>
          <a:cs typeface="+mn-cs"/>
        </a:defRPr>
      </a:lvl2pPr>
      <a:lvl3pPr marL="914207" algn="l" defTabSz="914207" rtl="0" eaLnBrk="1" latinLnBrk="0" hangingPunct="1">
        <a:defRPr sz="1800" kern="1200">
          <a:solidFill>
            <a:schemeClr val="tx1"/>
          </a:solidFill>
          <a:latin typeface="+mn-lt"/>
          <a:ea typeface="+mn-ea"/>
          <a:cs typeface="+mn-cs"/>
        </a:defRPr>
      </a:lvl3pPr>
      <a:lvl4pPr marL="1371313" algn="l" defTabSz="914207" rtl="0" eaLnBrk="1" latinLnBrk="0" hangingPunct="1">
        <a:defRPr sz="1800" kern="1200">
          <a:solidFill>
            <a:schemeClr val="tx1"/>
          </a:solidFill>
          <a:latin typeface="+mn-lt"/>
          <a:ea typeface="+mn-ea"/>
          <a:cs typeface="+mn-cs"/>
        </a:defRPr>
      </a:lvl4pPr>
      <a:lvl5pPr marL="1828417" algn="l" defTabSz="914207" rtl="0" eaLnBrk="1" latinLnBrk="0" hangingPunct="1">
        <a:defRPr sz="1800" kern="1200">
          <a:solidFill>
            <a:schemeClr val="tx1"/>
          </a:solidFill>
          <a:latin typeface="+mn-lt"/>
          <a:ea typeface="+mn-ea"/>
          <a:cs typeface="+mn-cs"/>
        </a:defRPr>
      </a:lvl5pPr>
      <a:lvl6pPr marL="2285520" algn="l" defTabSz="914207" rtl="0" eaLnBrk="1" latinLnBrk="0" hangingPunct="1">
        <a:defRPr sz="1800" kern="1200">
          <a:solidFill>
            <a:schemeClr val="tx1"/>
          </a:solidFill>
          <a:latin typeface="+mn-lt"/>
          <a:ea typeface="+mn-ea"/>
          <a:cs typeface="+mn-cs"/>
        </a:defRPr>
      </a:lvl6pPr>
      <a:lvl7pPr marL="2742625" algn="l" defTabSz="914207" rtl="0" eaLnBrk="1" latinLnBrk="0" hangingPunct="1">
        <a:defRPr sz="1800" kern="1200">
          <a:solidFill>
            <a:schemeClr val="tx1"/>
          </a:solidFill>
          <a:latin typeface="+mn-lt"/>
          <a:ea typeface="+mn-ea"/>
          <a:cs typeface="+mn-cs"/>
        </a:defRPr>
      </a:lvl7pPr>
      <a:lvl8pPr marL="3199728" algn="l" defTabSz="914207" rtl="0" eaLnBrk="1" latinLnBrk="0" hangingPunct="1">
        <a:defRPr sz="1800" kern="1200">
          <a:solidFill>
            <a:schemeClr val="tx1"/>
          </a:solidFill>
          <a:latin typeface="+mn-lt"/>
          <a:ea typeface="+mn-ea"/>
          <a:cs typeface="+mn-cs"/>
        </a:defRPr>
      </a:lvl8pPr>
      <a:lvl9pPr marL="3656832" algn="l" defTabSz="91420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userDrawn="1">
          <p15:clr>
            <a:srgbClr val="F26B43"/>
          </p15:clr>
        </p15:guide>
        <p15:guide id="28" pos="370" userDrawn="1">
          <p15:clr>
            <a:srgbClr val="F26B43"/>
          </p15:clr>
        </p15:guide>
        <p15:guide id="29" pos="7320" userDrawn="1">
          <p15:clr>
            <a:srgbClr val="F26B43"/>
          </p15:clr>
        </p15:guide>
        <p15:guide id="48" pos="1141" userDrawn="1">
          <p15:clr>
            <a:srgbClr val="F26B43"/>
          </p15:clr>
        </p15:guide>
        <p15:guide id="51" orient="horz" pos="414" userDrawn="1">
          <p15:clr>
            <a:srgbClr val="F26B43"/>
          </p15:clr>
        </p15:guide>
        <p15:guide id="52" pos="4339" userDrawn="1">
          <p15:clr>
            <a:srgbClr val="F26B43"/>
          </p15:clr>
        </p15:guide>
        <p15:guide id="53" pos="4679"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titel 1"/>
          <p:cNvSpPr>
            <a:spLocks noGrp="1"/>
          </p:cNvSpPr>
          <p:nvPr>
            <p:ph type="title"/>
          </p:nvPr>
        </p:nvSpPr>
        <p:spPr>
          <a:xfrm>
            <a:off x="609600" y="274638"/>
            <a:ext cx="10972800" cy="1143000"/>
          </a:xfrm>
          <a:prstGeom prst="rect">
            <a:avLst/>
          </a:prstGeom>
        </p:spPr>
        <p:txBody>
          <a:bodyPr vert="horz" lIns="117202" tIns="58600" rIns="117202" bIns="58600" rtlCol="0" anchor="ctr">
            <a:normAutofit/>
          </a:bodyPr>
          <a:lstStyle/>
          <a:p>
            <a:r>
              <a:rPr lang="da-DK" dirty="0"/>
              <a:t>Klik for at redigere i master</a:t>
            </a:r>
          </a:p>
        </p:txBody>
      </p:sp>
      <p:sp>
        <p:nvSpPr>
          <p:cNvPr id="3" name="Pladsholder til tekst 2"/>
          <p:cNvSpPr>
            <a:spLocks noGrp="1"/>
          </p:cNvSpPr>
          <p:nvPr>
            <p:ph type="body" idx="1"/>
          </p:nvPr>
        </p:nvSpPr>
        <p:spPr>
          <a:xfrm>
            <a:off x="609600" y="1600204"/>
            <a:ext cx="10972800" cy="4161858"/>
          </a:xfrm>
          <a:prstGeom prst="rect">
            <a:avLst/>
          </a:prstGeom>
        </p:spPr>
        <p:txBody>
          <a:bodyPr vert="horz" lIns="117202" tIns="58600" rIns="117202" bIns="58600" rtlCol="0">
            <a:normAutofit/>
          </a:body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4" name="Pladsholder til dato 3"/>
          <p:cNvSpPr>
            <a:spLocks noGrp="1"/>
          </p:cNvSpPr>
          <p:nvPr>
            <p:ph type="dt" sz="half" idx="2"/>
          </p:nvPr>
        </p:nvSpPr>
        <p:spPr>
          <a:xfrm>
            <a:off x="609600" y="6356358"/>
            <a:ext cx="2844800" cy="365125"/>
          </a:xfrm>
          <a:prstGeom prst="rect">
            <a:avLst/>
          </a:prstGeom>
        </p:spPr>
        <p:txBody>
          <a:bodyPr vert="horz" lIns="117202" tIns="58600" rIns="117202" bIns="58600" rtlCol="0" anchor="ctr"/>
          <a:lstStyle>
            <a:lvl1pPr algn="l">
              <a:defRPr sz="1300">
                <a:solidFill>
                  <a:srgbClr val="54616E"/>
                </a:solidFill>
              </a:defRPr>
            </a:lvl1pPr>
          </a:lstStyle>
          <a:p>
            <a:pPr defTabSz="1172027"/>
            <a:fld id="{672FD3C4-C349-4C63-9C2F-4FD4F5A483CE}" type="datetime3">
              <a:rPr lang="da-DK" smtClean="0"/>
              <a:pPr defTabSz="1172027"/>
              <a:t>16.02.2023</a:t>
            </a:fld>
            <a:endParaRPr lang="da-DK" dirty="0"/>
          </a:p>
        </p:txBody>
      </p:sp>
      <p:sp>
        <p:nvSpPr>
          <p:cNvPr id="6" name="Pladsholder til diasnummer 5"/>
          <p:cNvSpPr>
            <a:spLocks noGrp="1"/>
          </p:cNvSpPr>
          <p:nvPr>
            <p:ph type="sldNum" sz="quarter" idx="4"/>
          </p:nvPr>
        </p:nvSpPr>
        <p:spPr>
          <a:xfrm>
            <a:off x="8737600" y="6356358"/>
            <a:ext cx="2844800" cy="365125"/>
          </a:xfrm>
          <a:prstGeom prst="rect">
            <a:avLst/>
          </a:prstGeom>
        </p:spPr>
        <p:txBody>
          <a:bodyPr vert="horz" lIns="117202" tIns="58600" rIns="117202" bIns="58600" rtlCol="0" anchor="ctr"/>
          <a:lstStyle>
            <a:lvl1pPr algn="r">
              <a:defRPr sz="1300">
                <a:solidFill>
                  <a:srgbClr val="54616E"/>
                </a:solidFill>
              </a:defRPr>
            </a:lvl1pPr>
          </a:lstStyle>
          <a:p>
            <a:pPr defTabSz="1172027"/>
            <a:fld id="{409B8A6B-2702-4E09-BF63-7CC1F22DFC4D}" type="slidenum">
              <a:rPr lang="da-DK" smtClean="0"/>
              <a:pPr defTabSz="1172027"/>
              <a:t>‹nr.›</a:t>
            </a:fld>
            <a:endParaRPr lang="da-DK" dirty="0"/>
          </a:p>
        </p:txBody>
      </p:sp>
      <p:pic>
        <p:nvPicPr>
          <p:cNvPr id="7" name="Billede 6"/>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5327915" y="5848469"/>
            <a:ext cx="1728192" cy="918360"/>
          </a:xfrm>
          <a:prstGeom prst="rect">
            <a:avLst/>
          </a:prstGeom>
        </p:spPr>
      </p:pic>
    </p:spTree>
    <p:extLst>
      <p:ext uri="{BB962C8B-B14F-4D97-AF65-F5344CB8AC3E}">
        <p14:creationId xmlns:p14="http://schemas.microsoft.com/office/powerpoint/2010/main" val="413135657"/>
      </p:ext>
    </p:extLst>
  </p:cSld>
  <p:clrMap bg1="lt1" tx1="dk1" bg2="lt2" tx2="dk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 id="2147484070" r:id="rId12"/>
    <p:sldLayoutId id="2147484071" r:id="rId13"/>
    <p:sldLayoutId id="2147484072" r:id="rId14"/>
    <p:sldLayoutId id="2147484073" r:id="rId15"/>
  </p:sldLayoutIdLst>
  <p:transition>
    <p:fade/>
  </p:transition>
  <p:hf sldNum="0" hdr="0" ftr="0" dt="0"/>
  <p:txStyles>
    <p:titleStyle>
      <a:lvl1pPr algn="l" defTabSz="1172027" rtl="0" eaLnBrk="1" latinLnBrk="0" hangingPunct="1">
        <a:spcBef>
          <a:spcPct val="0"/>
        </a:spcBef>
        <a:buNone/>
        <a:defRPr sz="3100" kern="1200" baseline="0">
          <a:solidFill>
            <a:srgbClr val="211A52"/>
          </a:solidFill>
          <a:latin typeface="+mj-lt"/>
          <a:ea typeface="+mj-ea"/>
          <a:cs typeface="+mj-cs"/>
        </a:defRPr>
      </a:lvl1pPr>
    </p:titleStyle>
    <p:bodyStyle>
      <a:lvl1pPr marL="439508" indent="-439508" algn="l" defTabSz="1172027" rtl="0" eaLnBrk="1" latinLnBrk="0" hangingPunct="1">
        <a:spcBef>
          <a:spcPct val="20000"/>
        </a:spcBef>
        <a:buFont typeface="Arial" pitchFamily="34" charset="0"/>
        <a:buChar char="•"/>
        <a:defRPr sz="2300" kern="1200">
          <a:solidFill>
            <a:srgbClr val="211A52"/>
          </a:solidFill>
          <a:latin typeface="+mn-lt"/>
          <a:ea typeface="+mn-ea"/>
          <a:cs typeface="+mn-cs"/>
        </a:defRPr>
      </a:lvl1pPr>
      <a:lvl2pPr marL="952271" indent="-366260" algn="l" defTabSz="1172027" rtl="0" eaLnBrk="1" latinLnBrk="0" hangingPunct="1">
        <a:spcBef>
          <a:spcPct val="20000"/>
        </a:spcBef>
        <a:buFont typeface="Arial" pitchFamily="34" charset="0"/>
        <a:buChar char="•"/>
        <a:defRPr sz="2300" kern="1200">
          <a:solidFill>
            <a:srgbClr val="211A52"/>
          </a:solidFill>
          <a:latin typeface="+mn-lt"/>
          <a:ea typeface="+mn-ea"/>
          <a:cs typeface="+mn-cs"/>
        </a:defRPr>
      </a:lvl2pPr>
      <a:lvl3pPr marL="1465031" indent="-293008" algn="l" defTabSz="1172027" rtl="0" eaLnBrk="1" latinLnBrk="0" hangingPunct="1">
        <a:spcBef>
          <a:spcPct val="20000"/>
        </a:spcBef>
        <a:buFont typeface="Arial" pitchFamily="34" charset="0"/>
        <a:buChar char="•"/>
        <a:defRPr sz="2300" kern="1200">
          <a:solidFill>
            <a:srgbClr val="211A52"/>
          </a:solidFill>
          <a:latin typeface="+mn-lt"/>
          <a:ea typeface="+mn-ea"/>
          <a:cs typeface="+mn-cs"/>
        </a:defRPr>
      </a:lvl3pPr>
      <a:lvl4pPr marL="2051046" indent="-293008" algn="l" defTabSz="1172027" rtl="0" eaLnBrk="1" latinLnBrk="0" hangingPunct="1">
        <a:spcBef>
          <a:spcPct val="20000"/>
        </a:spcBef>
        <a:buFont typeface="Arial" pitchFamily="34" charset="0"/>
        <a:buChar char="•"/>
        <a:defRPr sz="2300" kern="1200">
          <a:solidFill>
            <a:srgbClr val="211A52"/>
          </a:solidFill>
          <a:latin typeface="+mn-lt"/>
          <a:ea typeface="+mn-ea"/>
          <a:cs typeface="+mn-cs"/>
        </a:defRPr>
      </a:lvl4pPr>
      <a:lvl5pPr marL="2637060" indent="-293008" algn="l" defTabSz="1172027" rtl="0" eaLnBrk="1" latinLnBrk="0" hangingPunct="1">
        <a:spcBef>
          <a:spcPct val="20000"/>
        </a:spcBef>
        <a:buFont typeface="Arial" pitchFamily="34" charset="0"/>
        <a:buChar char="•"/>
        <a:defRPr sz="2300" kern="1200">
          <a:solidFill>
            <a:srgbClr val="211A52"/>
          </a:solidFill>
          <a:latin typeface="+mn-lt"/>
          <a:ea typeface="+mn-ea"/>
          <a:cs typeface="+mn-cs"/>
        </a:defRPr>
      </a:lvl5pPr>
      <a:lvl6pPr marL="3223074" indent="-293008" algn="l" defTabSz="1172027" rtl="0" eaLnBrk="1" latinLnBrk="0" hangingPunct="1">
        <a:spcBef>
          <a:spcPct val="20000"/>
        </a:spcBef>
        <a:buFont typeface="Arial" pitchFamily="34" charset="0"/>
        <a:buChar char="•"/>
        <a:defRPr sz="2600" kern="1200">
          <a:solidFill>
            <a:schemeClr val="tx1"/>
          </a:solidFill>
          <a:latin typeface="+mn-lt"/>
          <a:ea typeface="+mn-ea"/>
          <a:cs typeface="+mn-cs"/>
        </a:defRPr>
      </a:lvl6pPr>
      <a:lvl7pPr marL="3809085" indent="-293008" algn="l" defTabSz="1172027" rtl="0" eaLnBrk="1" latinLnBrk="0" hangingPunct="1">
        <a:spcBef>
          <a:spcPct val="20000"/>
        </a:spcBef>
        <a:buFont typeface="Arial" pitchFamily="34" charset="0"/>
        <a:buChar char="•"/>
        <a:defRPr sz="2600" kern="1200">
          <a:solidFill>
            <a:schemeClr val="tx1"/>
          </a:solidFill>
          <a:latin typeface="+mn-lt"/>
          <a:ea typeface="+mn-ea"/>
          <a:cs typeface="+mn-cs"/>
        </a:defRPr>
      </a:lvl7pPr>
      <a:lvl8pPr marL="4395100" indent="-293008" algn="l" defTabSz="1172027" rtl="0" eaLnBrk="1" latinLnBrk="0" hangingPunct="1">
        <a:spcBef>
          <a:spcPct val="20000"/>
        </a:spcBef>
        <a:buFont typeface="Arial" pitchFamily="34" charset="0"/>
        <a:buChar char="•"/>
        <a:defRPr sz="2600" kern="1200">
          <a:solidFill>
            <a:schemeClr val="tx1"/>
          </a:solidFill>
          <a:latin typeface="+mn-lt"/>
          <a:ea typeface="+mn-ea"/>
          <a:cs typeface="+mn-cs"/>
        </a:defRPr>
      </a:lvl8pPr>
      <a:lvl9pPr marL="4981108" indent="-293008" algn="l" defTabSz="1172027" rtl="0" eaLnBrk="1" latinLnBrk="0" hangingPunct="1">
        <a:spcBef>
          <a:spcPct val="20000"/>
        </a:spcBef>
        <a:buFont typeface="Arial" pitchFamily="34" charset="0"/>
        <a:buChar char="•"/>
        <a:defRPr sz="2600" kern="1200">
          <a:solidFill>
            <a:schemeClr val="tx1"/>
          </a:solidFill>
          <a:latin typeface="+mn-lt"/>
          <a:ea typeface="+mn-ea"/>
          <a:cs typeface="+mn-cs"/>
        </a:defRPr>
      </a:lvl9pPr>
    </p:bodyStyle>
    <p:otherStyle>
      <a:defPPr>
        <a:defRPr lang="da-DK"/>
      </a:defPPr>
      <a:lvl1pPr marL="0" algn="l" defTabSz="1172027" rtl="0" eaLnBrk="1" latinLnBrk="0" hangingPunct="1">
        <a:defRPr sz="2300" kern="1200">
          <a:solidFill>
            <a:schemeClr val="tx1"/>
          </a:solidFill>
          <a:latin typeface="+mn-lt"/>
          <a:ea typeface="+mn-ea"/>
          <a:cs typeface="+mn-cs"/>
        </a:defRPr>
      </a:lvl1pPr>
      <a:lvl2pPr marL="586014" algn="l" defTabSz="1172027" rtl="0" eaLnBrk="1" latinLnBrk="0" hangingPunct="1">
        <a:defRPr sz="2300" kern="1200">
          <a:solidFill>
            <a:schemeClr val="tx1"/>
          </a:solidFill>
          <a:latin typeface="+mn-lt"/>
          <a:ea typeface="+mn-ea"/>
          <a:cs typeface="+mn-cs"/>
        </a:defRPr>
      </a:lvl2pPr>
      <a:lvl3pPr marL="1172027" algn="l" defTabSz="1172027" rtl="0" eaLnBrk="1" latinLnBrk="0" hangingPunct="1">
        <a:defRPr sz="2300" kern="1200">
          <a:solidFill>
            <a:schemeClr val="tx1"/>
          </a:solidFill>
          <a:latin typeface="+mn-lt"/>
          <a:ea typeface="+mn-ea"/>
          <a:cs typeface="+mn-cs"/>
        </a:defRPr>
      </a:lvl3pPr>
      <a:lvl4pPr marL="1758039" algn="l" defTabSz="1172027" rtl="0" eaLnBrk="1" latinLnBrk="0" hangingPunct="1">
        <a:defRPr sz="2300" kern="1200">
          <a:solidFill>
            <a:schemeClr val="tx1"/>
          </a:solidFill>
          <a:latin typeface="+mn-lt"/>
          <a:ea typeface="+mn-ea"/>
          <a:cs typeface="+mn-cs"/>
        </a:defRPr>
      </a:lvl4pPr>
      <a:lvl5pPr marL="2344054" algn="l" defTabSz="1172027" rtl="0" eaLnBrk="1" latinLnBrk="0" hangingPunct="1">
        <a:defRPr sz="2300" kern="1200">
          <a:solidFill>
            <a:schemeClr val="tx1"/>
          </a:solidFill>
          <a:latin typeface="+mn-lt"/>
          <a:ea typeface="+mn-ea"/>
          <a:cs typeface="+mn-cs"/>
        </a:defRPr>
      </a:lvl5pPr>
      <a:lvl6pPr marL="2930065" algn="l" defTabSz="1172027" rtl="0" eaLnBrk="1" latinLnBrk="0" hangingPunct="1">
        <a:defRPr sz="2300" kern="1200">
          <a:solidFill>
            <a:schemeClr val="tx1"/>
          </a:solidFill>
          <a:latin typeface="+mn-lt"/>
          <a:ea typeface="+mn-ea"/>
          <a:cs typeface="+mn-cs"/>
        </a:defRPr>
      </a:lvl6pPr>
      <a:lvl7pPr marL="3516077" algn="l" defTabSz="1172027" rtl="0" eaLnBrk="1" latinLnBrk="0" hangingPunct="1">
        <a:defRPr sz="2300" kern="1200">
          <a:solidFill>
            <a:schemeClr val="tx1"/>
          </a:solidFill>
          <a:latin typeface="+mn-lt"/>
          <a:ea typeface="+mn-ea"/>
          <a:cs typeface="+mn-cs"/>
        </a:defRPr>
      </a:lvl7pPr>
      <a:lvl8pPr marL="4102092" algn="l" defTabSz="1172027" rtl="0" eaLnBrk="1" latinLnBrk="0" hangingPunct="1">
        <a:defRPr sz="2300" kern="1200">
          <a:solidFill>
            <a:schemeClr val="tx1"/>
          </a:solidFill>
          <a:latin typeface="+mn-lt"/>
          <a:ea typeface="+mn-ea"/>
          <a:cs typeface="+mn-cs"/>
        </a:defRPr>
      </a:lvl8pPr>
      <a:lvl9pPr marL="4688107" algn="l" defTabSz="1172027" rtl="0" eaLnBrk="1" latinLnBrk="0" hangingPunct="1">
        <a:defRPr sz="23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142091325"/>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 id="2147484089" r:id="rId10"/>
    <p:sldLayoutId id="2147484090" r:id="rId11"/>
    <p:sldLayoutId id="2147484091" r:id="rId12"/>
    <p:sldLayoutId id="2147484092" r:id="rId13"/>
    <p:sldLayoutId id="2147484093" r:id="rId14"/>
    <p:sldLayoutId id="2147484094" r:id="rId15"/>
    <p:sldLayoutId id="2147484095" r:id="rId16"/>
    <p:sldLayoutId id="2147484096" r:id="rId17"/>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715540676"/>
      </p:ext>
    </p:extLst>
  </p:cSld>
  <p:clrMap bg1="lt1" tx1="dk1" bg2="lt2" tx2="dk2" accent1="accent1" accent2="accent2" accent3="accent3" accent4="accent4" accent5="accent5" accent6="accent6" hlink="hlink" folHlink="folHlink"/>
  <p:sldLayoutIdLst>
    <p:sldLayoutId id="2147484098" r:id="rId1"/>
    <p:sldLayoutId id="2147484099" r:id="rId2"/>
    <p:sldLayoutId id="2147484100" r:id="rId3"/>
    <p:sldLayoutId id="2147484101" r:id="rId4"/>
    <p:sldLayoutId id="2147484102" r:id="rId5"/>
    <p:sldLayoutId id="2147484103" r:id="rId6"/>
    <p:sldLayoutId id="2147484104" r:id="rId7"/>
    <p:sldLayoutId id="2147484105" r:id="rId8"/>
    <p:sldLayoutId id="2147484106" r:id="rId9"/>
    <p:sldLayoutId id="2147484107" r:id="rId10"/>
    <p:sldLayoutId id="2147484108" r:id="rId11"/>
    <p:sldLayoutId id="2147484109" r:id="rId12"/>
    <p:sldLayoutId id="2147484110" r:id="rId13"/>
    <p:sldLayoutId id="2147484112" r:id="rId14"/>
    <p:sldLayoutId id="2147484113" r:id="rId15"/>
    <p:sldLayoutId id="2147484114" r:id="rId16"/>
    <p:sldLayoutId id="2147484115" r:id="rId17"/>
    <p:sldLayoutId id="2147484116" r:id="rId18"/>
    <p:sldLayoutId id="2147484117" r:id="rId19"/>
    <p:sldLayoutId id="2147484118" r:id="rId20"/>
    <p:sldLayoutId id="2147484119" r:id="rId21"/>
    <p:sldLayoutId id="2147484120" r:id="rId22"/>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DDCD172F-9291-4D99-8FAD-6B20FA4D7C0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a-DK"/>
              <a:t>Klik for at redigere titeltypografien i masteren</a:t>
            </a:r>
          </a:p>
        </p:txBody>
      </p:sp>
      <p:sp>
        <p:nvSpPr>
          <p:cNvPr id="3" name="Pladsholder til tekst 2">
            <a:extLst>
              <a:ext uri="{FF2B5EF4-FFF2-40B4-BE49-F238E27FC236}">
                <a16:creationId xmlns:a16="http://schemas.microsoft.com/office/drawing/2014/main" id="{46C8AB79-13DC-499B-BC99-5C4A1F482F8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432C7BEC-6F98-46AC-A21F-64FFB9FDEF7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FD04062-3F2D-4BCE-AA0F-BC0EB333D18D}" type="datetimeFigureOut">
              <a:rPr lang="da-DK" smtClean="0"/>
              <a:t>16-02-2023</a:t>
            </a:fld>
            <a:endParaRPr lang="da-DK"/>
          </a:p>
        </p:txBody>
      </p:sp>
      <p:sp>
        <p:nvSpPr>
          <p:cNvPr id="5" name="Pladsholder til sidefod 4">
            <a:extLst>
              <a:ext uri="{FF2B5EF4-FFF2-40B4-BE49-F238E27FC236}">
                <a16:creationId xmlns:a16="http://schemas.microsoft.com/office/drawing/2014/main" id="{6E2E8EAE-641A-4F61-9AFA-EA12DFEE9AB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a-DK"/>
          </a:p>
        </p:txBody>
      </p:sp>
      <p:sp>
        <p:nvSpPr>
          <p:cNvPr id="6" name="Pladsholder til slidenummer 5">
            <a:extLst>
              <a:ext uri="{FF2B5EF4-FFF2-40B4-BE49-F238E27FC236}">
                <a16:creationId xmlns:a16="http://schemas.microsoft.com/office/drawing/2014/main" id="{1541A39B-F653-4062-91F0-8FBCDDDC9A7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B9318AD-F3B8-487B-9A36-D24735DAF9A8}" type="slidenum">
              <a:rPr lang="da-DK" smtClean="0"/>
              <a:t>‹nr.›</a:t>
            </a:fld>
            <a:endParaRPr lang="da-DK"/>
          </a:p>
        </p:txBody>
      </p:sp>
    </p:spTree>
    <p:extLst>
      <p:ext uri="{BB962C8B-B14F-4D97-AF65-F5344CB8AC3E}">
        <p14:creationId xmlns:p14="http://schemas.microsoft.com/office/powerpoint/2010/main" val="137537415"/>
      </p:ext>
    </p:extLst>
  </p:cSld>
  <p:clrMap bg1="lt1" tx1="dk1" bg2="lt2" tx2="dk2" accent1="accent1" accent2="accent2" accent3="accent3" accent4="accent4" accent5="accent5" accent6="accent6" hlink="hlink" folHlink="folHlink"/>
  <p:sldLayoutIdLst>
    <p:sldLayoutId id="2147484125" r:id="rId1"/>
    <p:sldLayoutId id="2147484126" r:id="rId2"/>
    <p:sldLayoutId id="2147484127" r:id="rId3"/>
    <p:sldLayoutId id="2147484128" r:id="rId4"/>
    <p:sldLayoutId id="2147484129" r:id="rId5"/>
    <p:sldLayoutId id="2147484130" r:id="rId6"/>
    <p:sldLayoutId id="2147484131" r:id="rId7"/>
    <p:sldLayoutId id="2147484132" r:id="rId8"/>
    <p:sldLayoutId id="2147484133" r:id="rId9"/>
    <p:sldLayoutId id="2147484134" r:id="rId10"/>
    <p:sldLayoutId id="21474841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pic>
        <p:nvPicPr>
          <p:cNvPr id="4" name="Billede 3"/>
          <p:cNvPicPr>
            <a:picLocks noChangeAspect="1"/>
          </p:cNvPicPr>
          <p:nvPr userDrawn="1"/>
        </p:nvPicPr>
        <p:blipFill>
          <a:blip r:embed="rId21"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195477035"/>
      </p:ext>
    </p:extLst>
  </p:cSld>
  <p:clrMap bg1="lt1" tx1="dk1" bg2="lt2" tx2="dk2" accent1="accent1" accent2="accent2" accent3="accent3" accent4="accent4" accent5="accent5" accent6="accent6" hlink="hlink" folHlink="folHlink"/>
  <p:sldLayoutIdLst>
    <p:sldLayoutId id="2147484137" r:id="rId1"/>
    <p:sldLayoutId id="2147484138" r:id="rId2"/>
    <p:sldLayoutId id="2147484139" r:id="rId3"/>
    <p:sldLayoutId id="2147484140" r:id="rId4"/>
    <p:sldLayoutId id="2147484141" r:id="rId5"/>
    <p:sldLayoutId id="2147484142" r:id="rId6"/>
    <p:sldLayoutId id="2147484143" r:id="rId7"/>
    <p:sldLayoutId id="2147484144" r:id="rId8"/>
    <p:sldLayoutId id="2147484145" r:id="rId9"/>
    <p:sldLayoutId id="2147484146" r:id="rId10"/>
    <p:sldLayoutId id="2147484147" r:id="rId11"/>
    <p:sldLayoutId id="2147484148" r:id="rId12"/>
    <p:sldLayoutId id="2147484149" r:id="rId13"/>
    <p:sldLayoutId id="2147484150" r:id="rId14"/>
    <p:sldLayoutId id="2147484151" r:id="rId15"/>
    <p:sldLayoutId id="2147484152" r:id="rId16"/>
    <p:sldLayoutId id="2147484153" r:id="rId17"/>
    <p:sldLayoutId id="2147484154" r:id="rId18"/>
    <p:sldLayoutId id="2147484155" r:id="rId19"/>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xml"/><Relationship Id="rId1" Type="http://schemas.openxmlformats.org/officeDocument/2006/relationships/slideLayout" Target="../slideLayouts/slideLayout100.xml"/></Relationships>
</file>

<file path=ppt/slides/_rels/slide11.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53.jpeg"/><Relationship Id="rId7" Type="http://schemas.openxmlformats.org/officeDocument/2006/relationships/image" Target="../media/image57.emf"/><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openxmlformats.org/officeDocument/2006/relationships/image" Target="../media/image56.png"/><Relationship Id="rId5" Type="http://schemas.openxmlformats.org/officeDocument/2006/relationships/image" Target="../media/image55.jpeg"/><Relationship Id="rId4" Type="http://schemas.openxmlformats.org/officeDocument/2006/relationships/image" Target="../media/image54.jpeg"/></Relationships>
</file>

<file path=ppt/slides/_rels/slide1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9.xml"/><Relationship Id="rId1" Type="http://schemas.openxmlformats.org/officeDocument/2006/relationships/slideLayout" Target="../slideLayouts/slideLayout4.xml"/><Relationship Id="rId4" Type="http://schemas.openxmlformats.org/officeDocument/2006/relationships/image" Target="../media/image57.emf"/></Relationships>
</file>

<file path=ppt/slides/_rels/slide1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0.xml"/><Relationship Id="rId1" Type="http://schemas.openxmlformats.org/officeDocument/2006/relationships/slideLayout" Target="../slideLayouts/slideLayout14.xml"/><Relationship Id="rId5" Type="http://schemas.openxmlformats.org/officeDocument/2006/relationships/chart" Target="../charts/chart1.xml"/><Relationship Id="rId4" Type="http://schemas.openxmlformats.org/officeDocument/2006/relationships/image" Target="../media/image57.emf"/></Relationships>
</file>

<file path=ppt/slides/_rels/slide15.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11.xml"/><Relationship Id="rId1" Type="http://schemas.openxmlformats.org/officeDocument/2006/relationships/slideLayout" Target="../slideLayouts/slideLayout50.xml"/><Relationship Id="rId4" Type="http://schemas.openxmlformats.org/officeDocument/2006/relationships/image" Target="../media/image57.emf"/></Relationships>
</file>

<file path=ppt/slides/_rels/slide1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2.jpg"/><Relationship Id="rId1" Type="http://schemas.openxmlformats.org/officeDocument/2006/relationships/slideLayout" Target="../slideLayouts/slideLayout42.xml"/><Relationship Id="rId5" Type="http://schemas.openxmlformats.org/officeDocument/2006/relationships/image" Target="../media/image57.emf"/><Relationship Id="rId4" Type="http://schemas.openxmlformats.org/officeDocument/2006/relationships/image" Target="../media/image64.emf"/></Relationships>
</file>

<file path=ppt/slides/_rels/slide1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2.xml"/><Relationship Id="rId1" Type="http://schemas.openxmlformats.org/officeDocument/2006/relationships/slideLayout" Target="../slideLayouts/slideLayout51.xml"/><Relationship Id="rId5" Type="http://schemas.openxmlformats.org/officeDocument/2006/relationships/image" Target="../media/image57.emf"/><Relationship Id="rId4" Type="http://schemas.openxmlformats.org/officeDocument/2006/relationships/chart" Target="../charts/chart3.xml"/></Relationships>
</file>

<file path=ppt/slides/_rels/slide19.xml.rels><?xml version="1.0" encoding="UTF-8" standalone="yes"?>
<Relationships xmlns="http://schemas.openxmlformats.org/package/2006/relationships"><Relationship Id="rId3" Type="http://schemas.openxmlformats.org/officeDocument/2006/relationships/image" Target="../media/image57.emf"/><Relationship Id="rId2" Type="http://schemas.openxmlformats.org/officeDocument/2006/relationships/notesSlide" Target="../notesSlides/notesSlide13.xml"/><Relationship Id="rId1" Type="http://schemas.openxmlformats.org/officeDocument/2006/relationships/slideLayout" Target="../slideLayouts/slideLayout41.xml"/></Relationships>
</file>

<file path=ppt/slides/_rels/slide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2.xml"/><Relationship Id="rId1" Type="http://schemas.openxmlformats.org/officeDocument/2006/relationships/slideLayout" Target="../slideLayouts/slideLayout17.xml"/><Relationship Id="rId5" Type="http://schemas.openxmlformats.org/officeDocument/2006/relationships/image" Target="../media/image4.emf"/><Relationship Id="rId4" Type="http://schemas.openxmlformats.org/officeDocument/2006/relationships/image" Target="../media/image19.jpeg"/></Relationships>
</file>

<file path=ppt/slides/_rels/slide2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67.jpeg"/><Relationship Id="rId1" Type="http://schemas.openxmlformats.org/officeDocument/2006/relationships/slideLayout" Target="../slideLayouts/slideLayout11.xml"/><Relationship Id="rId4" Type="http://schemas.openxmlformats.org/officeDocument/2006/relationships/image" Target="../media/image69.emf"/></Relationships>
</file>

<file path=ppt/slides/_rels/slide23.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69.emf"/><Relationship Id="rId5" Type="http://schemas.openxmlformats.org/officeDocument/2006/relationships/image" Target="../media/image71.emf"/><Relationship Id="rId4" Type="http://schemas.openxmlformats.org/officeDocument/2006/relationships/image" Target="../media/image4.emf"/></Relationships>
</file>

<file path=ppt/slides/_rels/slide2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69.emf"/></Relationships>
</file>

<file path=ppt/slides/_rels/slide25.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17.xml"/><Relationship Id="rId1" Type="http://schemas.openxmlformats.org/officeDocument/2006/relationships/slideLayout" Target="../slideLayouts/slideLayout19.xml"/><Relationship Id="rId5" Type="http://schemas.openxmlformats.org/officeDocument/2006/relationships/image" Target="../media/image69.emf"/><Relationship Id="rId4" Type="http://schemas.openxmlformats.org/officeDocument/2006/relationships/image" Target="../media/image74.png"/></Relationships>
</file>

<file path=ppt/slides/_rels/slide26.xml.rels><?xml version="1.0" encoding="UTF-8" standalone="yes"?>
<Relationships xmlns="http://schemas.openxmlformats.org/package/2006/relationships"><Relationship Id="rId8" Type="http://schemas.openxmlformats.org/officeDocument/2006/relationships/image" Target="../media/image83.jpe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8.xml"/><Relationship Id="rId1" Type="http://schemas.openxmlformats.org/officeDocument/2006/relationships/slideLayout" Target="../slideLayouts/slideLayout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 Id="rId9" Type="http://schemas.openxmlformats.org/officeDocument/2006/relationships/image" Target="../media/image84.jpg"/></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95.jpg"/><Relationship Id="rId2" Type="http://schemas.openxmlformats.org/officeDocument/2006/relationships/diagramData" Target="../diagrams/data2.xml"/><Relationship Id="rId1" Type="http://schemas.openxmlformats.org/officeDocument/2006/relationships/slideLayout" Target="../slideLayouts/slideLayout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8.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96.jpeg"/><Relationship Id="rId1" Type="http://schemas.openxmlformats.org/officeDocument/2006/relationships/slideLayout" Target="../slideLayouts/slideLayout10.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9.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109.jpeg"/><Relationship Id="rId1" Type="http://schemas.openxmlformats.org/officeDocument/2006/relationships/slideLayout" Target="../slideLayouts/slideLayout10.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image" Target="../media/image122.jpeg"/><Relationship Id="rId1" Type="http://schemas.openxmlformats.org/officeDocument/2006/relationships/slideLayout" Target="../slideLayouts/slideLayout10.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31.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31.jpeg"/><Relationship Id="rId7" Type="http://schemas.openxmlformats.org/officeDocument/2006/relationships/diagramColors" Target="../diagrams/colors6.xml"/><Relationship Id="rId2" Type="http://schemas.openxmlformats.org/officeDocument/2006/relationships/notesSlide" Target="../notesSlides/notesSlide19.xml"/><Relationship Id="rId1" Type="http://schemas.openxmlformats.org/officeDocument/2006/relationships/slideLayout" Target="../slideLayouts/slideLayout10.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32.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image" Target="../media/image144.jpeg"/><Relationship Id="rId1" Type="http://schemas.openxmlformats.org/officeDocument/2006/relationships/slideLayout" Target="../slideLayouts/slideLayout10.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33.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image" Target="../media/image151.jpeg"/><Relationship Id="rId1" Type="http://schemas.openxmlformats.org/officeDocument/2006/relationships/slideLayout" Target="../slideLayouts/slideLayout10.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34.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image" Target="../media/image158.jpeg"/><Relationship Id="rId1" Type="http://schemas.openxmlformats.org/officeDocument/2006/relationships/slideLayout" Target="../slideLayouts/slideLayout10.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35.xml.rels><?xml version="1.0" encoding="UTF-8" standalone="yes"?>
<Relationships xmlns="http://schemas.openxmlformats.org/package/2006/relationships"><Relationship Id="rId3" Type="http://schemas.openxmlformats.org/officeDocument/2006/relationships/image" Target="../media/image164.jpeg"/><Relationship Id="rId7" Type="http://schemas.openxmlformats.org/officeDocument/2006/relationships/image" Target="../media/image69.emf"/><Relationship Id="rId2" Type="http://schemas.openxmlformats.org/officeDocument/2006/relationships/notesSlide" Target="../notesSlides/notesSlide20.xml"/><Relationship Id="rId1" Type="http://schemas.openxmlformats.org/officeDocument/2006/relationships/slideLayout" Target="../slideLayouts/slideLayout16.xml"/><Relationship Id="rId6" Type="http://schemas.openxmlformats.org/officeDocument/2006/relationships/image" Target="../media/image167.jpeg"/><Relationship Id="rId5" Type="http://schemas.openxmlformats.org/officeDocument/2006/relationships/image" Target="../media/image166.jpeg"/><Relationship Id="rId4" Type="http://schemas.openxmlformats.org/officeDocument/2006/relationships/image" Target="../media/image165.jpeg"/></Relationships>
</file>

<file path=ppt/slides/_rels/slide36.xml.rels><?xml version="1.0" encoding="UTF-8" standalone="yes"?>
<Relationships xmlns="http://schemas.openxmlformats.org/package/2006/relationships"><Relationship Id="rId3" Type="http://schemas.openxmlformats.org/officeDocument/2006/relationships/image" Target="../media/image168.jpeg"/><Relationship Id="rId7" Type="http://schemas.openxmlformats.org/officeDocument/2006/relationships/image" Target="../media/image69.emf"/><Relationship Id="rId2" Type="http://schemas.openxmlformats.org/officeDocument/2006/relationships/notesSlide" Target="../notesSlides/notesSlide21.xml"/><Relationship Id="rId1" Type="http://schemas.openxmlformats.org/officeDocument/2006/relationships/slideLayout" Target="../slideLayouts/slideLayout16.xml"/><Relationship Id="rId6" Type="http://schemas.openxmlformats.org/officeDocument/2006/relationships/image" Target="../media/image171.jpeg"/><Relationship Id="rId5" Type="http://schemas.openxmlformats.org/officeDocument/2006/relationships/image" Target="../media/image170.jpeg"/><Relationship Id="rId4" Type="http://schemas.openxmlformats.org/officeDocument/2006/relationships/image" Target="../media/image169.jpeg"/></Relationships>
</file>

<file path=ppt/slides/_rels/slide37.xml.rels><?xml version="1.0" encoding="UTF-8" standalone="yes"?>
<Relationships xmlns="http://schemas.openxmlformats.org/package/2006/relationships"><Relationship Id="rId3" Type="http://schemas.openxmlformats.org/officeDocument/2006/relationships/image" Target="../media/image69.emf"/><Relationship Id="rId2" Type="http://schemas.openxmlformats.org/officeDocument/2006/relationships/notesSlide" Target="../notesSlides/notesSlide22.xml"/><Relationship Id="rId1" Type="http://schemas.openxmlformats.org/officeDocument/2006/relationships/slideLayout" Target="../slideLayouts/slideLayout14.xml"/><Relationship Id="rId4" Type="http://schemas.openxmlformats.org/officeDocument/2006/relationships/chart" Target="../charts/chart4.xml"/></Relationships>
</file>

<file path=ppt/slides/_rels/slide38.xml.rels><?xml version="1.0" encoding="UTF-8" standalone="yes"?>
<Relationships xmlns="http://schemas.openxmlformats.org/package/2006/relationships"><Relationship Id="rId3" Type="http://schemas.openxmlformats.org/officeDocument/2006/relationships/image" Target="../media/image69.emf"/><Relationship Id="rId2" Type="http://schemas.openxmlformats.org/officeDocument/2006/relationships/image" Target="../media/image172.jpe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3" Type="http://schemas.openxmlformats.org/officeDocument/2006/relationships/image" Target="../media/image174.emf"/><Relationship Id="rId2" Type="http://schemas.openxmlformats.org/officeDocument/2006/relationships/notesSlide" Target="../notesSlides/notesSlide23.xml"/><Relationship Id="rId1" Type="http://schemas.openxmlformats.org/officeDocument/2006/relationships/slideLayout" Target="../slideLayouts/slideLayout4.xml"/><Relationship Id="rId5" Type="http://schemas.openxmlformats.org/officeDocument/2006/relationships/image" Target="../media/image176.emf"/><Relationship Id="rId4" Type="http://schemas.openxmlformats.org/officeDocument/2006/relationships/image" Target="../media/image175.emf"/></Relationships>
</file>

<file path=ppt/slides/_rels/slide41.xml.rels><?xml version="1.0" encoding="UTF-8" standalone="yes"?>
<Relationships xmlns="http://schemas.openxmlformats.org/package/2006/relationships"><Relationship Id="rId3" Type="http://schemas.openxmlformats.org/officeDocument/2006/relationships/image" Target="../media/image177.emf"/><Relationship Id="rId2" Type="http://schemas.openxmlformats.org/officeDocument/2006/relationships/notesSlide" Target="../notesSlides/notesSlide24.xml"/><Relationship Id="rId1" Type="http://schemas.openxmlformats.org/officeDocument/2006/relationships/slideLayout" Target="../slideLayouts/slideLayout91.xml"/></Relationships>
</file>

<file path=ppt/slides/_rels/slide42.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5.xml"/><Relationship Id="rId1" Type="http://schemas.openxmlformats.org/officeDocument/2006/relationships/slideLayout" Target="../slideLayouts/slideLayout91.xml"/><Relationship Id="rId4" Type="http://schemas.openxmlformats.org/officeDocument/2006/relationships/image" Target="../media/image177.emf"/></Relationships>
</file>

<file path=ppt/slides/_rels/slide43.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6.xml"/><Relationship Id="rId1" Type="http://schemas.openxmlformats.org/officeDocument/2006/relationships/slideLayout" Target="../slideLayouts/slideLayout91.xml"/></Relationships>
</file>

<file path=ppt/slides/_rels/slide44.xml.rels><?xml version="1.0" encoding="UTF-8" standalone="yes"?>
<Relationships xmlns="http://schemas.openxmlformats.org/package/2006/relationships"><Relationship Id="rId3" Type="http://schemas.openxmlformats.org/officeDocument/2006/relationships/image" Target="../media/image180.emf"/><Relationship Id="rId2" Type="http://schemas.openxmlformats.org/officeDocument/2006/relationships/notesSlide" Target="../notesSlides/notesSlide27.xml"/><Relationship Id="rId1" Type="http://schemas.openxmlformats.org/officeDocument/2006/relationships/slideLayout" Target="../slideLayouts/slideLayout4.xml"/><Relationship Id="rId5" Type="http://schemas.openxmlformats.org/officeDocument/2006/relationships/image" Target="../media/image182.emf"/><Relationship Id="rId4" Type="http://schemas.openxmlformats.org/officeDocument/2006/relationships/image" Target="../media/image181.emf"/></Relationships>
</file>

<file path=ppt/slides/_rels/slide45.xml.rels><?xml version="1.0" encoding="UTF-8" standalone="yes"?>
<Relationships xmlns="http://schemas.openxmlformats.org/package/2006/relationships"><Relationship Id="rId2" Type="http://schemas.openxmlformats.org/officeDocument/2006/relationships/image" Target="../media/image183.jpe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8.xml"/><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8" Type="http://schemas.openxmlformats.org/officeDocument/2006/relationships/image" Target="../media/image191.svg"/><Relationship Id="rId3" Type="http://schemas.openxmlformats.org/officeDocument/2006/relationships/image" Target="../media/image186.png"/><Relationship Id="rId7" Type="http://schemas.openxmlformats.org/officeDocument/2006/relationships/image" Target="../media/image190.png"/><Relationship Id="rId2" Type="http://schemas.openxmlformats.org/officeDocument/2006/relationships/notesSlide" Target="../notesSlides/notesSlide30.xml"/><Relationship Id="rId1" Type="http://schemas.openxmlformats.org/officeDocument/2006/relationships/slideLayout" Target="../slideLayouts/slideLayout17.xml"/><Relationship Id="rId6" Type="http://schemas.openxmlformats.org/officeDocument/2006/relationships/image" Target="../media/image189.svg"/><Relationship Id="rId5" Type="http://schemas.openxmlformats.org/officeDocument/2006/relationships/image" Target="../media/image188.png"/><Relationship Id="rId4" Type="http://schemas.openxmlformats.org/officeDocument/2006/relationships/image" Target="../media/image187.jpeg"/></Relationships>
</file>

<file path=ppt/slides/_rels/slide5.xml.rels><?xml version="1.0" encoding="UTF-8" standalone="yes"?>
<Relationships xmlns="http://schemas.openxmlformats.org/package/2006/relationships"><Relationship Id="rId8" Type="http://schemas.openxmlformats.org/officeDocument/2006/relationships/image" Target="../media/image27.jpeg"/><Relationship Id="rId3" Type="http://schemas.openxmlformats.org/officeDocument/2006/relationships/image" Target="../media/image22.jpeg"/><Relationship Id="rId7" Type="http://schemas.openxmlformats.org/officeDocument/2006/relationships/image" Target="../media/image26.jpeg"/><Relationship Id="rId2" Type="http://schemas.openxmlformats.org/officeDocument/2006/relationships/image" Target="../media/image21.jpeg"/><Relationship Id="rId1" Type="http://schemas.openxmlformats.org/officeDocument/2006/relationships/slideLayout" Target="../slideLayouts/slideLayout21.xml"/><Relationship Id="rId6" Type="http://schemas.openxmlformats.org/officeDocument/2006/relationships/image" Target="../media/image25.jpeg"/><Relationship Id="rId5" Type="http://schemas.openxmlformats.org/officeDocument/2006/relationships/image" Target="../media/image24.jpeg"/><Relationship Id="rId10" Type="http://schemas.openxmlformats.org/officeDocument/2006/relationships/image" Target="../media/image29.jpg"/><Relationship Id="rId4" Type="http://schemas.openxmlformats.org/officeDocument/2006/relationships/image" Target="../media/image23.jpeg"/><Relationship Id="rId9" Type="http://schemas.openxmlformats.org/officeDocument/2006/relationships/image" Target="../media/image28.jpg"/></Relationships>
</file>

<file path=ppt/slides/_rels/slide50.xml.rels><?xml version="1.0" encoding="UTF-8" standalone="yes"?>
<Relationships xmlns="http://schemas.openxmlformats.org/package/2006/relationships"><Relationship Id="rId8" Type="http://schemas.openxmlformats.org/officeDocument/2006/relationships/image" Target="../media/image197.svg"/><Relationship Id="rId3" Type="http://schemas.openxmlformats.org/officeDocument/2006/relationships/image" Target="../media/image192.jpeg"/><Relationship Id="rId7" Type="http://schemas.openxmlformats.org/officeDocument/2006/relationships/image" Target="../media/image196.png"/><Relationship Id="rId2" Type="http://schemas.openxmlformats.org/officeDocument/2006/relationships/notesSlide" Target="../notesSlides/notesSlide31.xml"/><Relationship Id="rId1" Type="http://schemas.openxmlformats.org/officeDocument/2006/relationships/slideLayout" Target="../slideLayouts/slideLayout17.xml"/><Relationship Id="rId6" Type="http://schemas.openxmlformats.org/officeDocument/2006/relationships/image" Target="../media/image195.svg"/><Relationship Id="rId5" Type="http://schemas.openxmlformats.org/officeDocument/2006/relationships/image" Target="../media/image194.png"/><Relationship Id="rId4" Type="http://schemas.openxmlformats.org/officeDocument/2006/relationships/image" Target="../media/image193.jpeg"/></Relationships>
</file>

<file path=ppt/slides/_rels/slide51.xml.rels><?xml version="1.0" encoding="UTF-8" standalone="yes"?>
<Relationships xmlns="http://schemas.openxmlformats.org/package/2006/relationships"><Relationship Id="rId8" Type="http://schemas.openxmlformats.org/officeDocument/2006/relationships/image" Target="../media/image203.svg"/><Relationship Id="rId3" Type="http://schemas.openxmlformats.org/officeDocument/2006/relationships/image" Target="../media/image198.jpeg"/><Relationship Id="rId7" Type="http://schemas.openxmlformats.org/officeDocument/2006/relationships/image" Target="../media/image202.png"/><Relationship Id="rId2" Type="http://schemas.openxmlformats.org/officeDocument/2006/relationships/notesSlide" Target="../notesSlides/notesSlide32.xml"/><Relationship Id="rId1" Type="http://schemas.openxmlformats.org/officeDocument/2006/relationships/slideLayout" Target="../slideLayouts/slideLayout17.xml"/><Relationship Id="rId6" Type="http://schemas.openxmlformats.org/officeDocument/2006/relationships/image" Target="../media/image201.svg"/><Relationship Id="rId5" Type="http://schemas.openxmlformats.org/officeDocument/2006/relationships/image" Target="../media/image200.png"/><Relationship Id="rId4" Type="http://schemas.openxmlformats.org/officeDocument/2006/relationships/image" Target="../media/image199.jpeg"/></Relationships>
</file>

<file path=ppt/slides/_rels/slide52.xml.rels><?xml version="1.0" encoding="UTF-8" standalone="yes"?>
<Relationships xmlns="http://schemas.openxmlformats.org/package/2006/relationships"><Relationship Id="rId8" Type="http://schemas.openxmlformats.org/officeDocument/2006/relationships/image" Target="../media/image209.png"/><Relationship Id="rId3" Type="http://schemas.openxmlformats.org/officeDocument/2006/relationships/image" Target="../media/image204.jpeg"/><Relationship Id="rId7" Type="http://schemas.openxmlformats.org/officeDocument/2006/relationships/image" Target="../media/image208.svg"/><Relationship Id="rId2" Type="http://schemas.openxmlformats.org/officeDocument/2006/relationships/notesSlide" Target="../notesSlides/notesSlide33.xml"/><Relationship Id="rId1" Type="http://schemas.openxmlformats.org/officeDocument/2006/relationships/slideLayout" Target="../slideLayouts/slideLayout18.xml"/><Relationship Id="rId6" Type="http://schemas.openxmlformats.org/officeDocument/2006/relationships/image" Target="../media/image207.png"/><Relationship Id="rId5" Type="http://schemas.openxmlformats.org/officeDocument/2006/relationships/image" Target="../media/image206.jpeg"/><Relationship Id="rId4" Type="http://schemas.openxmlformats.org/officeDocument/2006/relationships/image" Target="../media/image205.jpeg"/><Relationship Id="rId9" Type="http://schemas.openxmlformats.org/officeDocument/2006/relationships/image" Target="../media/image210.svg"/></Relationships>
</file>

<file path=ppt/slides/_rels/slide53.xml.rels><?xml version="1.0" encoding="UTF-8" standalone="yes"?>
<Relationships xmlns="http://schemas.openxmlformats.org/package/2006/relationships"><Relationship Id="rId8" Type="http://schemas.openxmlformats.org/officeDocument/2006/relationships/image" Target="../media/image216.svg"/><Relationship Id="rId3" Type="http://schemas.openxmlformats.org/officeDocument/2006/relationships/image" Target="../media/image211.jpeg"/><Relationship Id="rId7" Type="http://schemas.openxmlformats.org/officeDocument/2006/relationships/image" Target="../media/image215.png"/><Relationship Id="rId2" Type="http://schemas.openxmlformats.org/officeDocument/2006/relationships/notesSlide" Target="../notesSlides/notesSlide34.xml"/><Relationship Id="rId1" Type="http://schemas.openxmlformats.org/officeDocument/2006/relationships/slideLayout" Target="../slideLayouts/slideLayout17.xml"/><Relationship Id="rId6" Type="http://schemas.openxmlformats.org/officeDocument/2006/relationships/image" Target="../media/image214.svg"/><Relationship Id="rId5" Type="http://schemas.openxmlformats.org/officeDocument/2006/relationships/image" Target="../media/image213.png"/><Relationship Id="rId4" Type="http://schemas.openxmlformats.org/officeDocument/2006/relationships/image" Target="../media/image212.jpeg"/></Relationships>
</file>

<file path=ppt/slides/_rels/slide54.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1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88.xml"/></Relationships>
</file>

<file path=ppt/slides/_rels/slide56.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36.xml"/><Relationship Id="rId1" Type="http://schemas.openxmlformats.org/officeDocument/2006/relationships/slideLayout" Target="../slideLayouts/slideLayout91.xml"/></Relationships>
</file>

<file path=ppt/slides/_rels/slide57.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37.xml"/><Relationship Id="rId1" Type="http://schemas.openxmlformats.org/officeDocument/2006/relationships/slideLayout" Target="../slideLayouts/slideLayout88.xml"/></Relationships>
</file>

<file path=ppt/slides/_rels/slide58.xml.rels><?xml version="1.0" encoding="UTF-8" standalone="yes"?>
<Relationships xmlns="http://schemas.openxmlformats.org/package/2006/relationships"><Relationship Id="rId3" Type="http://schemas.openxmlformats.org/officeDocument/2006/relationships/image" Target="../media/image220.jpg"/><Relationship Id="rId2" Type="http://schemas.openxmlformats.org/officeDocument/2006/relationships/notesSlide" Target="../notesSlides/notesSlide38.xml"/><Relationship Id="rId1" Type="http://schemas.openxmlformats.org/officeDocument/2006/relationships/slideLayout" Target="../slideLayouts/slideLayout98.xml"/></Relationships>
</file>

<file path=ppt/slides/_rels/slide59.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39.xml"/><Relationship Id="rId1" Type="http://schemas.openxmlformats.org/officeDocument/2006/relationships/slideLayout" Target="../slideLayouts/slideLayout100.xml"/></Relationships>
</file>

<file path=ppt/slides/_rels/slide6.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30.png"/><Relationship Id="rId1" Type="http://schemas.openxmlformats.org/officeDocument/2006/relationships/slideLayout" Target="../slideLayouts/slideLayout75.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s/_rels/slide60.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40.xml"/><Relationship Id="rId1" Type="http://schemas.openxmlformats.org/officeDocument/2006/relationships/slideLayout" Target="../slideLayouts/slideLayout100.xml"/></Relationships>
</file>

<file path=ppt/slides/_rels/slide61.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41.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image" Target="../media/image39.png"/><Relationship Id="rId1" Type="http://schemas.openxmlformats.org/officeDocument/2006/relationships/slideLayout" Target="../slideLayouts/slideLayout75.xml"/><Relationship Id="rId6" Type="http://schemas.openxmlformats.org/officeDocument/2006/relationships/image" Target="../media/image43.PNG"/><Relationship Id="rId5" Type="http://schemas.openxmlformats.org/officeDocument/2006/relationships/image" Target="../media/image42.png"/><Relationship Id="rId10" Type="http://schemas.openxmlformats.org/officeDocument/2006/relationships/image" Target="../media/image47.png"/><Relationship Id="rId4" Type="http://schemas.openxmlformats.org/officeDocument/2006/relationships/image" Target="../media/image41.png"/><Relationship Id="rId9" Type="http://schemas.openxmlformats.org/officeDocument/2006/relationships/image" Target="../media/image46.png"/></Relationships>
</file>

<file path=ppt/slides/_rels/slide8.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49.jpeg"/></Relationships>
</file>

<file path=ppt/slides/_rels/slide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6.xml"/><Relationship Id="rId1" Type="http://schemas.openxmlformats.org/officeDocument/2006/relationships/slideLayout" Target="../slideLayouts/slideLayout10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ladsholder til billede 2"/>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t="44" b="44"/>
          <a:stretch>
            <a:fillRect/>
          </a:stretch>
        </p:blipFill>
        <p:spPr/>
      </p:pic>
      <p:sp>
        <p:nvSpPr>
          <p:cNvPr id="4" name="Titel 3"/>
          <p:cNvSpPr>
            <a:spLocks noGrp="1"/>
          </p:cNvSpPr>
          <p:nvPr>
            <p:ph type="title"/>
          </p:nvPr>
        </p:nvSpPr>
        <p:spPr>
          <a:xfrm>
            <a:off x="1919050" y="2626758"/>
            <a:ext cx="8313511" cy="1036319"/>
          </a:xfrm>
        </p:spPr>
        <p:txBody>
          <a:bodyPr/>
          <a:lstStyle/>
          <a:p>
            <a:r>
              <a:rPr lang="da-DK" dirty="0"/>
              <a:t>DET INGENIØR- OG NATURVIDENSKABELIGE FAKULTET</a:t>
            </a:r>
          </a:p>
        </p:txBody>
      </p:sp>
      <p:sp>
        <p:nvSpPr>
          <p:cNvPr id="7" name="Pladsholder til tekst 6"/>
          <p:cNvSpPr>
            <a:spLocks noGrp="1"/>
          </p:cNvSpPr>
          <p:nvPr>
            <p:ph type="body" sz="quarter" idx="12"/>
          </p:nvPr>
        </p:nvSpPr>
        <p:spPr>
          <a:xfrm>
            <a:off x="1919051" y="3827463"/>
            <a:ext cx="8313511" cy="412750"/>
          </a:xfrm>
        </p:spPr>
        <p:txBody>
          <a:bodyPr/>
          <a:lstStyle/>
          <a:p>
            <a:endParaRPr lang="da-DK" dirty="0"/>
          </a:p>
        </p:txBody>
      </p:sp>
      <p:grpSp>
        <p:nvGrpSpPr>
          <p:cNvPr id="10" name="Gruppe 9"/>
          <p:cNvGrpSpPr/>
          <p:nvPr/>
        </p:nvGrpSpPr>
        <p:grpSpPr>
          <a:xfrm>
            <a:off x="5466449" y="6027162"/>
            <a:ext cx="1272707" cy="669100"/>
            <a:chOff x="5387975" y="5659438"/>
            <a:chExt cx="1573213" cy="827087"/>
          </a:xfrm>
          <a:solidFill>
            <a:schemeClr val="bg1"/>
          </a:solidFill>
        </p:grpSpPr>
        <p:grpSp>
          <p:nvGrpSpPr>
            <p:cNvPr id="11" name="Gruppe 10"/>
            <p:cNvGrpSpPr/>
            <p:nvPr userDrawn="1"/>
          </p:nvGrpSpPr>
          <p:grpSpPr>
            <a:xfrm>
              <a:off x="5387975" y="6407150"/>
              <a:ext cx="1573213" cy="79375"/>
              <a:chOff x="5387975" y="6407150"/>
              <a:chExt cx="1573213" cy="79375"/>
            </a:xfrm>
            <a:grpFill/>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0"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1"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grp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2906726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dsholder til billede 4">
            <a:extLst>
              <a:ext uri="{FF2B5EF4-FFF2-40B4-BE49-F238E27FC236}">
                <a16:creationId xmlns:a16="http://schemas.microsoft.com/office/drawing/2014/main" id="{DD5D938C-CB85-4AA4-83C7-2C20C84A6CC5}"/>
              </a:ext>
            </a:extLst>
          </p:cNvPr>
          <p:cNvPicPr>
            <a:picLocks noGrp="1" noChangeAspect="1"/>
          </p:cNvPicPr>
          <p:nvPr>
            <p:ph type="pic" sz="quarter" idx="11"/>
          </p:nvPr>
        </p:nvPicPr>
        <p:blipFill>
          <a:blip r:embed="rId3"/>
          <a:srcRect l="26869" r="26869"/>
          <a:stretch>
            <a:fillRect/>
          </a:stretch>
        </p:blipFill>
        <p:spPr>
          <a:prstGeom prst="rect">
            <a:avLst/>
          </a:prstGeom>
        </p:spPr>
      </p:pic>
      <p:sp>
        <p:nvSpPr>
          <p:cNvPr id="3" name="Titel 2">
            <a:extLst>
              <a:ext uri="{FF2B5EF4-FFF2-40B4-BE49-F238E27FC236}">
                <a16:creationId xmlns:a16="http://schemas.microsoft.com/office/drawing/2014/main" id="{A047E4EF-54CB-4BBD-B172-4429FC4F0AF7}"/>
              </a:ext>
            </a:extLst>
          </p:cNvPr>
          <p:cNvSpPr>
            <a:spLocks noGrp="1"/>
          </p:cNvSpPr>
          <p:nvPr>
            <p:ph type="title"/>
          </p:nvPr>
        </p:nvSpPr>
        <p:spPr>
          <a:xfrm>
            <a:off x="587375" y="562473"/>
            <a:ext cx="6194426" cy="1266327"/>
          </a:xfrm>
        </p:spPr>
        <p:txBody>
          <a:bodyPr/>
          <a:lstStyle/>
          <a:p>
            <a:r>
              <a:rPr lang="da-DK" dirty="0"/>
              <a:t>BÆREDYGTIGHED PÅ AAU</a:t>
            </a:r>
          </a:p>
        </p:txBody>
      </p:sp>
      <p:sp>
        <p:nvSpPr>
          <p:cNvPr id="4" name="Pladsholder til tekst 3">
            <a:extLst>
              <a:ext uri="{FF2B5EF4-FFF2-40B4-BE49-F238E27FC236}">
                <a16:creationId xmlns:a16="http://schemas.microsoft.com/office/drawing/2014/main" id="{9B44FDD0-2276-4705-8BCC-DF8D3146471E}"/>
              </a:ext>
            </a:extLst>
          </p:cNvPr>
          <p:cNvSpPr>
            <a:spLocks noGrp="1"/>
          </p:cNvSpPr>
          <p:nvPr>
            <p:ph type="body" sz="quarter" idx="12"/>
          </p:nvPr>
        </p:nvSpPr>
        <p:spPr>
          <a:xfrm>
            <a:off x="587375" y="2143359"/>
            <a:ext cx="6194425" cy="4041541"/>
          </a:xfrm>
        </p:spPr>
        <p:txBody>
          <a:bodyPr>
            <a:normAutofit fontScale="77500" lnSpcReduction="20000"/>
          </a:bodyPr>
          <a:lstStyle/>
          <a:p>
            <a:pPr>
              <a:lnSpc>
                <a:spcPct val="170000"/>
              </a:lnSpc>
            </a:pPr>
            <a:r>
              <a:rPr lang="da-DK" sz="2100" dirty="0">
                <a:effectLst/>
                <a:ea typeface="Calibri" panose="020F0502020204030204" pitchFamily="34" charset="0"/>
              </a:rPr>
              <a:t>AAU er placeret som 31. i verden ud af 1410 universiteter på </a:t>
            </a:r>
            <a:r>
              <a:rPr lang="da-DK" sz="2100" i="1" dirty="0">
                <a:effectLst/>
                <a:ea typeface="Calibri" panose="020F0502020204030204" pitchFamily="34" charset="0"/>
              </a:rPr>
              <a:t>The Times </a:t>
            </a:r>
            <a:r>
              <a:rPr lang="da-DK" sz="2100" i="1" dirty="0" err="1">
                <a:effectLst/>
                <a:ea typeface="Calibri" panose="020F0502020204030204" pitchFamily="34" charset="0"/>
              </a:rPr>
              <a:t>Higher</a:t>
            </a:r>
            <a:r>
              <a:rPr lang="da-DK" sz="2100" i="1" dirty="0">
                <a:effectLst/>
                <a:ea typeface="Calibri" panose="020F0502020204030204" pitchFamily="34" charset="0"/>
              </a:rPr>
              <a:t> Education </a:t>
            </a:r>
            <a:r>
              <a:rPr lang="da-DK" sz="2100" i="1" dirty="0" err="1">
                <a:effectLst/>
                <a:ea typeface="Calibri" panose="020F0502020204030204" pitchFamily="34" charset="0"/>
              </a:rPr>
              <a:t>Impact</a:t>
            </a:r>
            <a:r>
              <a:rPr lang="da-DK" sz="2100" i="1" dirty="0">
                <a:effectLst/>
                <a:ea typeface="Calibri" panose="020F0502020204030204" pitchFamily="34" charset="0"/>
              </a:rPr>
              <a:t> Ranking</a:t>
            </a:r>
            <a:r>
              <a:rPr lang="da-DK" sz="2100" dirty="0">
                <a:effectLst/>
                <a:ea typeface="Calibri" panose="020F0502020204030204" pitchFamily="34" charset="0"/>
              </a:rPr>
              <a:t>-liste. AAU ligger på en 8. plads i Europa og en 2. plads i EU. </a:t>
            </a:r>
          </a:p>
          <a:p>
            <a:pPr>
              <a:lnSpc>
                <a:spcPct val="170000"/>
              </a:lnSpc>
            </a:pPr>
            <a:r>
              <a:rPr lang="da-DK" sz="2100" dirty="0">
                <a:effectLst/>
                <a:ea typeface="Calibri" panose="020F0502020204030204" pitchFamily="34" charset="0"/>
              </a:rPr>
              <a:t>AAU er for 3. år i streg rangeret som nummer 1 på SDG 4: Kvalitetsuddannelse.</a:t>
            </a:r>
          </a:p>
          <a:p>
            <a:pPr>
              <a:lnSpc>
                <a:spcPct val="170000"/>
              </a:lnSpc>
            </a:pPr>
            <a:r>
              <a:rPr lang="da-DK" sz="2100" dirty="0">
                <a:effectLst/>
                <a:ea typeface="Calibri" panose="020F0502020204030204" pitchFamily="34" charset="0"/>
              </a:rPr>
              <a:t>AAU er gået fra en 101-200 plads til en 19. plads på SDG 13: Klimaindsats, hvilket ikke mindst skyldes AAU’s klimamål. </a:t>
            </a:r>
            <a:endParaRPr lang="da-DK" sz="2100" dirty="0">
              <a:ea typeface="Calibri" panose="020F0502020204030204" pitchFamily="34" charset="0"/>
            </a:endParaRPr>
          </a:p>
          <a:p>
            <a:pPr>
              <a:lnSpc>
                <a:spcPct val="170000"/>
              </a:lnSpc>
            </a:pPr>
            <a:r>
              <a:rPr lang="da-DK" sz="2100" dirty="0">
                <a:effectLst/>
                <a:ea typeface="Calibri" panose="020F0502020204030204" pitchFamily="34" charset="0"/>
              </a:rPr>
              <a:t>På fire </a:t>
            </a:r>
            <a:r>
              <a:rPr lang="da-DK" sz="2100" dirty="0" err="1">
                <a:effectLst/>
                <a:ea typeface="Calibri" panose="020F0502020204030204" pitchFamily="34" charset="0"/>
              </a:rPr>
              <a:t>SDG’er</a:t>
            </a:r>
            <a:r>
              <a:rPr lang="da-DK" sz="2100" dirty="0">
                <a:effectLst/>
                <a:ea typeface="Calibri" panose="020F0502020204030204" pitchFamily="34" charset="0"/>
              </a:rPr>
              <a:t> ligger AAU i top 25 (SDG 4,6, 13 og 17). </a:t>
            </a:r>
          </a:p>
          <a:p>
            <a:pPr marL="0" indent="0">
              <a:lnSpc>
                <a:spcPct val="170000"/>
              </a:lnSpc>
              <a:buNone/>
            </a:pPr>
            <a:r>
              <a:rPr lang="da-DK" sz="1300" i="1" dirty="0">
                <a:effectLst/>
                <a:latin typeface="Calibri" panose="020F0502020204030204" pitchFamily="34" charset="0"/>
                <a:ea typeface="Calibri" panose="020F0502020204030204" pitchFamily="34" charset="0"/>
              </a:rPr>
              <a:t>THE </a:t>
            </a:r>
            <a:r>
              <a:rPr lang="da-DK" sz="1300" i="1" dirty="0" err="1">
                <a:effectLst/>
                <a:latin typeface="Calibri" panose="020F0502020204030204" pitchFamily="34" charset="0"/>
                <a:ea typeface="Calibri" panose="020F0502020204030204" pitchFamily="34" charset="0"/>
              </a:rPr>
              <a:t>Impact</a:t>
            </a:r>
            <a:r>
              <a:rPr lang="da-DK" sz="1300" i="1" dirty="0">
                <a:effectLst/>
                <a:latin typeface="Calibri" panose="020F0502020204030204" pitchFamily="34" charset="0"/>
                <a:ea typeface="Calibri" panose="020F0502020204030204" pitchFamily="34" charset="0"/>
              </a:rPr>
              <a:t> Ranking 2022. </a:t>
            </a:r>
            <a:br>
              <a:rPr lang="da-DK" sz="1800" dirty="0">
                <a:effectLst/>
                <a:latin typeface="Calibri" panose="020F0502020204030204" pitchFamily="34" charset="0"/>
                <a:ea typeface="Calibri" panose="020F0502020204030204" pitchFamily="34" charset="0"/>
              </a:rPr>
            </a:br>
            <a:endParaRPr lang="da-DK" dirty="0"/>
          </a:p>
        </p:txBody>
      </p:sp>
    </p:spTree>
    <p:extLst>
      <p:ext uri="{BB962C8B-B14F-4D97-AF65-F5344CB8AC3E}">
        <p14:creationId xmlns:p14="http://schemas.microsoft.com/office/powerpoint/2010/main" val="57153937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t="6" b="6"/>
          <a:stretch>
            <a:fillRect/>
          </a:stretch>
        </p:blipFill>
        <p:spPr/>
      </p:pic>
      <p:sp>
        <p:nvSpPr>
          <p:cNvPr id="3" name="Titel 2"/>
          <p:cNvSpPr>
            <a:spLocks noGrp="1"/>
          </p:cNvSpPr>
          <p:nvPr>
            <p:ph type="title"/>
          </p:nvPr>
        </p:nvSpPr>
        <p:spPr>
          <a:xfrm>
            <a:off x="2343608" y="3438552"/>
            <a:ext cx="7341129" cy="1036319"/>
          </a:xfrm>
        </p:spPr>
        <p:txBody>
          <a:bodyPr anchor="ctr"/>
          <a:lstStyle/>
          <a:p>
            <a:r>
              <a:rPr lang="da-DK" dirty="0"/>
              <a:t>UDDANNELSE</a:t>
            </a:r>
          </a:p>
        </p:txBody>
      </p:sp>
    </p:spTree>
    <p:extLst>
      <p:ext uri="{BB962C8B-B14F-4D97-AF65-F5344CB8AC3E}">
        <p14:creationId xmlns:p14="http://schemas.microsoft.com/office/powerpoint/2010/main" val="169381690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uppe 61">
            <a:extLst>
              <a:ext uri="{FF2B5EF4-FFF2-40B4-BE49-F238E27FC236}">
                <a16:creationId xmlns:a16="http://schemas.microsoft.com/office/drawing/2014/main" id="{11D7FAC2-F4BC-3C44-A615-A0E76DD59F26}"/>
              </a:ext>
            </a:extLst>
          </p:cNvPr>
          <p:cNvGrpSpPr/>
          <p:nvPr/>
        </p:nvGrpSpPr>
        <p:grpSpPr>
          <a:xfrm>
            <a:off x="439995" y="3816280"/>
            <a:ext cx="3197896" cy="2639268"/>
            <a:chOff x="1842189" y="3935186"/>
            <a:chExt cx="3197896" cy="2639268"/>
          </a:xfrm>
        </p:grpSpPr>
        <p:sp>
          <p:nvSpPr>
            <p:cNvPr id="53" name="Rektangel 52">
              <a:extLst>
                <a:ext uri="{FF2B5EF4-FFF2-40B4-BE49-F238E27FC236}">
                  <a16:creationId xmlns:a16="http://schemas.microsoft.com/office/drawing/2014/main" id="{4C6F28F2-7CB5-1D43-8EBB-8245A18BC5F2}"/>
                </a:ext>
              </a:extLst>
            </p:cNvPr>
            <p:cNvSpPr/>
            <p:nvPr/>
          </p:nvSpPr>
          <p:spPr>
            <a:xfrm>
              <a:off x="1842189" y="3935186"/>
              <a:ext cx="3197896" cy="2639268"/>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pSp>
          <p:nvGrpSpPr>
            <p:cNvPr id="52" name="Gruppe 51">
              <a:extLst>
                <a:ext uri="{FF2B5EF4-FFF2-40B4-BE49-F238E27FC236}">
                  <a16:creationId xmlns:a16="http://schemas.microsoft.com/office/drawing/2014/main" id="{7396E8D1-7CC5-474E-9811-B7F60B6CBE97}"/>
                </a:ext>
              </a:extLst>
            </p:cNvPr>
            <p:cNvGrpSpPr/>
            <p:nvPr/>
          </p:nvGrpSpPr>
          <p:grpSpPr>
            <a:xfrm>
              <a:off x="2024171" y="4106897"/>
              <a:ext cx="2833931" cy="2295845"/>
              <a:chOff x="2001095" y="4068646"/>
              <a:chExt cx="2833931" cy="2295845"/>
            </a:xfrm>
          </p:grpSpPr>
          <p:sp>
            <p:nvSpPr>
              <p:cNvPr id="13" name="Rektangel 12">
                <a:extLst>
                  <a:ext uri="{FF2B5EF4-FFF2-40B4-BE49-F238E27FC236}">
                    <a16:creationId xmlns:a16="http://schemas.microsoft.com/office/drawing/2014/main" id="{6B0477BD-DAB0-DA4B-9620-5EEDA2F63992}"/>
                  </a:ext>
                </a:extLst>
              </p:cNvPr>
              <p:cNvSpPr/>
              <p:nvPr/>
            </p:nvSpPr>
            <p:spPr>
              <a:xfrm>
                <a:off x="2468863" y="4068646"/>
                <a:ext cx="1898393" cy="369332"/>
              </a:xfrm>
              <a:prstGeom prst="rect">
                <a:avLst/>
              </a:prstGeom>
            </p:spPr>
            <p:txBody>
              <a:bodyPr wrap="square">
                <a:spAutoFit/>
              </a:bodyPr>
              <a:lstStyle/>
              <a:p>
                <a:pPr algn="ctr"/>
                <a:r>
                  <a:rPr lang="da-DK" b="1" dirty="0"/>
                  <a:t>ESBJERG</a:t>
                </a:r>
                <a:endParaRPr lang="da-DK" dirty="0"/>
              </a:p>
            </p:txBody>
          </p:sp>
          <p:pic>
            <p:nvPicPr>
              <p:cNvPr id="33" name="Billede 32">
                <a:extLst>
                  <a:ext uri="{FF2B5EF4-FFF2-40B4-BE49-F238E27FC236}">
                    <a16:creationId xmlns:a16="http://schemas.microsoft.com/office/drawing/2014/main" id="{5370EE08-E9D5-1E49-BAA1-931CA60C132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01095" y="4772105"/>
                <a:ext cx="2833931" cy="1592386"/>
              </a:xfrm>
              <a:prstGeom prst="rect">
                <a:avLst/>
              </a:prstGeom>
              <a:ln w="38100" cap="sq">
                <a:noFill/>
                <a:prstDash val="solid"/>
                <a:miter lim="800000"/>
              </a:ln>
              <a:effectLst/>
            </p:spPr>
          </p:pic>
        </p:grpSp>
      </p:grpSp>
      <p:grpSp>
        <p:nvGrpSpPr>
          <p:cNvPr id="60" name="Gruppe 59">
            <a:extLst>
              <a:ext uri="{FF2B5EF4-FFF2-40B4-BE49-F238E27FC236}">
                <a16:creationId xmlns:a16="http://schemas.microsoft.com/office/drawing/2014/main" id="{CD7A36BF-DFF3-3E4B-AB0D-338D6C9EB37C}"/>
              </a:ext>
            </a:extLst>
          </p:cNvPr>
          <p:cNvGrpSpPr/>
          <p:nvPr/>
        </p:nvGrpSpPr>
        <p:grpSpPr>
          <a:xfrm>
            <a:off x="8506933" y="1096080"/>
            <a:ext cx="3197896" cy="2639268"/>
            <a:chOff x="-11222162" y="3935186"/>
            <a:chExt cx="3197896" cy="2639268"/>
          </a:xfrm>
        </p:grpSpPr>
        <p:sp>
          <p:nvSpPr>
            <p:cNvPr id="57" name="Rektangel 56">
              <a:extLst>
                <a:ext uri="{FF2B5EF4-FFF2-40B4-BE49-F238E27FC236}">
                  <a16:creationId xmlns:a16="http://schemas.microsoft.com/office/drawing/2014/main" id="{CEA6E34A-BEAA-C84B-8F70-C276B8A4989D}"/>
                </a:ext>
              </a:extLst>
            </p:cNvPr>
            <p:cNvSpPr/>
            <p:nvPr/>
          </p:nvSpPr>
          <p:spPr>
            <a:xfrm>
              <a:off x="-11222162" y="3935186"/>
              <a:ext cx="3197896" cy="2639268"/>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pSp>
          <p:nvGrpSpPr>
            <p:cNvPr id="56" name="Gruppe 55">
              <a:extLst>
                <a:ext uri="{FF2B5EF4-FFF2-40B4-BE49-F238E27FC236}">
                  <a16:creationId xmlns:a16="http://schemas.microsoft.com/office/drawing/2014/main" id="{91A4FD4D-D73D-DF42-B285-E29E428698BC}"/>
                </a:ext>
              </a:extLst>
            </p:cNvPr>
            <p:cNvGrpSpPr/>
            <p:nvPr/>
          </p:nvGrpSpPr>
          <p:grpSpPr>
            <a:xfrm>
              <a:off x="-11038557" y="4114225"/>
              <a:ext cx="2830688" cy="2295844"/>
              <a:chOff x="8946736" y="288511"/>
              <a:chExt cx="2830688" cy="2295844"/>
            </a:xfrm>
          </p:grpSpPr>
          <p:sp>
            <p:nvSpPr>
              <p:cNvPr id="12" name="Rektangel 11">
                <a:extLst>
                  <a:ext uri="{FF2B5EF4-FFF2-40B4-BE49-F238E27FC236}">
                    <a16:creationId xmlns:a16="http://schemas.microsoft.com/office/drawing/2014/main" id="{03A0DABD-FCE5-CF4B-988B-9AA22F718532}"/>
                  </a:ext>
                </a:extLst>
              </p:cNvPr>
              <p:cNvSpPr/>
              <p:nvPr/>
            </p:nvSpPr>
            <p:spPr>
              <a:xfrm>
                <a:off x="9412882" y="288511"/>
                <a:ext cx="1898394" cy="369332"/>
              </a:xfrm>
              <a:prstGeom prst="rect">
                <a:avLst/>
              </a:prstGeom>
            </p:spPr>
            <p:txBody>
              <a:bodyPr wrap="square">
                <a:spAutoFit/>
              </a:bodyPr>
              <a:lstStyle/>
              <a:p>
                <a:pPr algn="ctr"/>
                <a:r>
                  <a:rPr lang="da-DK" b="1" dirty="0"/>
                  <a:t>AALBORG</a:t>
                </a:r>
                <a:endParaRPr lang="da-DK" dirty="0"/>
              </a:p>
            </p:txBody>
          </p:sp>
          <p:pic>
            <p:nvPicPr>
              <p:cNvPr id="50" name="Pladsholder til billede 33">
                <a:extLst>
                  <a:ext uri="{FF2B5EF4-FFF2-40B4-BE49-F238E27FC236}">
                    <a16:creationId xmlns:a16="http://schemas.microsoft.com/office/drawing/2014/main" id="{00CFDF69-3A34-D840-9C75-16F62D934912}"/>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946736" y="992093"/>
                <a:ext cx="2830688" cy="1592262"/>
              </a:xfrm>
              <a:prstGeom prst="rect">
                <a:avLst/>
              </a:prstGeom>
            </p:spPr>
          </p:pic>
        </p:grpSp>
      </p:grpSp>
      <p:grpSp>
        <p:nvGrpSpPr>
          <p:cNvPr id="61" name="Gruppe 60">
            <a:extLst>
              <a:ext uri="{FF2B5EF4-FFF2-40B4-BE49-F238E27FC236}">
                <a16:creationId xmlns:a16="http://schemas.microsoft.com/office/drawing/2014/main" id="{D93758FE-7F4B-2B4E-BDF6-817F719428AD}"/>
              </a:ext>
            </a:extLst>
          </p:cNvPr>
          <p:cNvGrpSpPr/>
          <p:nvPr/>
        </p:nvGrpSpPr>
        <p:grpSpPr>
          <a:xfrm>
            <a:off x="8506933" y="3816280"/>
            <a:ext cx="3197896" cy="2639268"/>
            <a:chOff x="-6208149" y="3935186"/>
            <a:chExt cx="3197896" cy="2639268"/>
          </a:xfrm>
        </p:grpSpPr>
        <p:sp>
          <p:nvSpPr>
            <p:cNvPr id="59" name="Rektangel 58">
              <a:extLst>
                <a:ext uri="{FF2B5EF4-FFF2-40B4-BE49-F238E27FC236}">
                  <a16:creationId xmlns:a16="http://schemas.microsoft.com/office/drawing/2014/main" id="{51A8CF04-A5FE-DB41-BCC8-F9F02F4CE494}"/>
                </a:ext>
              </a:extLst>
            </p:cNvPr>
            <p:cNvSpPr/>
            <p:nvPr/>
          </p:nvSpPr>
          <p:spPr>
            <a:xfrm>
              <a:off x="-6208149" y="3935186"/>
              <a:ext cx="3197896" cy="2639268"/>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pSp>
          <p:nvGrpSpPr>
            <p:cNvPr id="55" name="Gruppe 54">
              <a:extLst>
                <a:ext uri="{FF2B5EF4-FFF2-40B4-BE49-F238E27FC236}">
                  <a16:creationId xmlns:a16="http://schemas.microsoft.com/office/drawing/2014/main" id="{0CFFE31F-44FE-D44F-9E7E-ADC9D8F5557E}"/>
                </a:ext>
              </a:extLst>
            </p:cNvPr>
            <p:cNvGrpSpPr/>
            <p:nvPr/>
          </p:nvGrpSpPr>
          <p:grpSpPr>
            <a:xfrm>
              <a:off x="-6024441" y="4114224"/>
              <a:ext cx="2830688" cy="2295935"/>
              <a:chOff x="11939966" y="288510"/>
              <a:chExt cx="2830688" cy="2295935"/>
            </a:xfrm>
          </p:grpSpPr>
          <p:pic>
            <p:nvPicPr>
              <p:cNvPr id="34" name="Billede 33">
                <a:extLst>
                  <a:ext uri="{FF2B5EF4-FFF2-40B4-BE49-F238E27FC236}">
                    <a16:creationId xmlns:a16="http://schemas.microsoft.com/office/drawing/2014/main" id="{3507F0E5-7DA3-0147-A0AD-37FA68914816}"/>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20"/>
              <a:stretch/>
            </p:blipFill>
            <p:spPr>
              <a:xfrm>
                <a:off x="11939966" y="992093"/>
                <a:ext cx="2830688" cy="1592352"/>
              </a:xfrm>
              <a:prstGeom prst="rect">
                <a:avLst/>
              </a:prstGeom>
              <a:ln w="38100" cap="sq">
                <a:noFill/>
                <a:prstDash val="solid"/>
                <a:miter lim="800000"/>
              </a:ln>
              <a:effectLst/>
            </p:spPr>
          </p:pic>
          <p:sp>
            <p:nvSpPr>
              <p:cNvPr id="14" name="Rektangel 13">
                <a:extLst>
                  <a:ext uri="{FF2B5EF4-FFF2-40B4-BE49-F238E27FC236}">
                    <a16:creationId xmlns:a16="http://schemas.microsoft.com/office/drawing/2014/main" id="{6EC36963-8022-8A48-8A72-A09066FFF47A}"/>
                  </a:ext>
                </a:extLst>
              </p:cNvPr>
              <p:cNvSpPr/>
              <p:nvPr/>
            </p:nvSpPr>
            <p:spPr>
              <a:xfrm>
                <a:off x="12406010" y="288510"/>
                <a:ext cx="1898393" cy="369333"/>
              </a:xfrm>
              <a:prstGeom prst="rect">
                <a:avLst/>
              </a:prstGeom>
            </p:spPr>
            <p:txBody>
              <a:bodyPr wrap="square">
                <a:spAutoFit/>
              </a:bodyPr>
              <a:lstStyle/>
              <a:p>
                <a:pPr algn="ctr"/>
                <a:r>
                  <a:rPr lang="da-DK" b="1" dirty="0"/>
                  <a:t>KØBENHAVN</a:t>
                </a:r>
                <a:endParaRPr lang="da-DK" dirty="0"/>
              </a:p>
            </p:txBody>
          </p:sp>
        </p:grpSp>
      </p:grpSp>
      <p:pic>
        <p:nvPicPr>
          <p:cNvPr id="29" name="Billede 2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675695" y="2466268"/>
            <a:ext cx="3003893" cy="3318785"/>
          </a:xfrm>
          <a:prstGeom prst="rect">
            <a:avLst/>
          </a:prstGeom>
        </p:spPr>
      </p:pic>
      <p:sp>
        <p:nvSpPr>
          <p:cNvPr id="2" name="Pladsholder til slidenummer 1">
            <a:extLst>
              <a:ext uri="{FF2B5EF4-FFF2-40B4-BE49-F238E27FC236}">
                <a16:creationId xmlns:a16="http://schemas.microsoft.com/office/drawing/2014/main" id="{AC6BC692-A755-9948-93BE-04929A11983F}"/>
              </a:ext>
            </a:extLst>
          </p:cNvPr>
          <p:cNvSpPr>
            <a:spLocks noGrp="1"/>
          </p:cNvSpPr>
          <p:nvPr>
            <p:ph type="sldNum" sz="quarter" idx="4"/>
          </p:nvPr>
        </p:nvSpPr>
        <p:spPr/>
        <p:txBody>
          <a:bodyPr/>
          <a:lstStyle/>
          <a:p>
            <a:fld id="{D8D877B3-D348-4611-9BDB-C5374591D951}" type="slidenum">
              <a:rPr lang="en-US" smtClean="0"/>
              <a:pPr/>
              <a:t>12</a:t>
            </a:fld>
            <a:endParaRPr lang="en-US" dirty="0"/>
          </a:p>
        </p:txBody>
      </p:sp>
      <p:sp>
        <p:nvSpPr>
          <p:cNvPr id="3" name="Titel 2">
            <a:extLst>
              <a:ext uri="{FF2B5EF4-FFF2-40B4-BE49-F238E27FC236}">
                <a16:creationId xmlns:a16="http://schemas.microsoft.com/office/drawing/2014/main" id="{739D7F22-A421-8B46-9CE1-ABA58FB9DA38}"/>
              </a:ext>
            </a:extLst>
          </p:cNvPr>
          <p:cNvSpPr>
            <a:spLocks noGrp="1"/>
          </p:cNvSpPr>
          <p:nvPr>
            <p:ph type="title"/>
          </p:nvPr>
        </p:nvSpPr>
        <p:spPr>
          <a:xfrm>
            <a:off x="587374" y="370290"/>
            <a:ext cx="9041961" cy="1474385"/>
          </a:xfrm>
        </p:spPr>
        <p:txBody>
          <a:bodyPr/>
          <a:lstStyle/>
          <a:p>
            <a:r>
              <a:rPr lang="da-DK" dirty="0"/>
              <a:t>UDDANNELSER PÅ ENGINEERING</a:t>
            </a:r>
          </a:p>
        </p:txBody>
      </p:sp>
      <p:sp>
        <p:nvSpPr>
          <p:cNvPr id="6" name="Pladsholder til tekst 4">
            <a:extLst>
              <a:ext uri="{FF2B5EF4-FFF2-40B4-BE49-F238E27FC236}">
                <a16:creationId xmlns:a16="http://schemas.microsoft.com/office/drawing/2014/main" id="{854BAEC0-DC65-254D-B5C1-84A9D6E7A739}"/>
              </a:ext>
            </a:extLst>
          </p:cNvPr>
          <p:cNvSpPr txBox="1">
            <a:spLocks/>
          </p:cNvSpPr>
          <p:nvPr/>
        </p:nvSpPr>
        <p:spPr>
          <a:xfrm>
            <a:off x="587373" y="1594719"/>
            <a:ext cx="7057611" cy="4125145"/>
          </a:xfrm>
          <a:prstGeom prst="rect">
            <a:avLst/>
          </a:prstGeom>
        </p:spPr>
        <p:txBody>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r>
              <a:rPr lang="da-DK" sz="1800" dirty="0"/>
              <a:t>Uddannelser inden for kemi, biologi, matematik, fysik, energi, byggeri, materialer og produktion </a:t>
            </a:r>
            <a:r>
              <a:rPr lang="da-DK" sz="1800" dirty="0">
                <a:solidFill>
                  <a:srgbClr val="211A52"/>
                </a:solidFill>
              </a:rPr>
              <a:t>… </a:t>
            </a:r>
            <a:r>
              <a:rPr lang="da-DK" sz="1800" dirty="0"/>
              <a:t>fordelt på campusser i</a:t>
            </a:r>
          </a:p>
          <a:p>
            <a:r>
              <a:rPr lang="da-DK" sz="1700" b="1" dirty="0"/>
              <a:t>Aalborg </a:t>
            </a:r>
            <a:r>
              <a:rPr lang="da-DK" sz="1700" dirty="0">
                <a:solidFill>
                  <a:srgbClr val="606C73"/>
                </a:solidFill>
              </a:rPr>
              <a:t>– siden 1974</a:t>
            </a:r>
          </a:p>
          <a:p>
            <a:r>
              <a:rPr lang="da-DK" sz="1700" b="1" dirty="0"/>
              <a:t>Esbjerg </a:t>
            </a:r>
            <a:r>
              <a:rPr lang="da-DK" sz="1700" dirty="0">
                <a:solidFill>
                  <a:srgbClr val="606C73"/>
                </a:solidFill>
              </a:rPr>
              <a:t>– siden 1995</a:t>
            </a:r>
          </a:p>
          <a:p>
            <a:r>
              <a:rPr lang="da-DK" sz="1700" b="1" dirty="0"/>
              <a:t>København </a:t>
            </a:r>
            <a:r>
              <a:rPr lang="da-DK" sz="1700" dirty="0"/>
              <a:t>–</a:t>
            </a:r>
            <a:r>
              <a:rPr lang="da-DK" sz="1700" dirty="0">
                <a:solidFill>
                  <a:srgbClr val="606C73"/>
                </a:solidFill>
              </a:rPr>
              <a:t> siden 2003</a:t>
            </a:r>
          </a:p>
          <a:p>
            <a:endParaRPr lang="da-DK" sz="1700" dirty="0"/>
          </a:p>
          <a:p>
            <a:endParaRPr lang="da-DK" sz="1700" dirty="0"/>
          </a:p>
        </p:txBody>
      </p:sp>
      <p:sp>
        <p:nvSpPr>
          <p:cNvPr id="8" name="Ellipse 7">
            <a:extLst>
              <a:ext uri="{FF2B5EF4-FFF2-40B4-BE49-F238E27FC236}">
                <a16:creationId xmlns:a16="http://schemas.microsoft.com/office/drawing/2014/main" id="{2BABA410-AA4D-EF40-8C0E-F924C72589D0}"/>
              </a:ext>
            </a:extLst>
          </p:cNvPr>
          <p:cNvSpPr/>
          <p:nvPr/>
        </p:nvSpPr>
        <p:spPr>
          <a:xfrm>
            <a:off x="5672105" y="3092663"/>
            <a:ext cx="240416" cy="240416"/>
          </a:xfrm>
          <a:prstGeom prst="ellipse">
            <a:avLst/>
          </a:prstGeom>
          <a:solidFill>
            <a:srgbClr val="594FB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9" name="Ellipse 8">
            <a:extLst>
              <a:ext uri="{FF2B5EF4-FFF2-40B4-BE49-F238E27FC236}">
                <a16:creationId xmlns:a16="http://schemas.microsoft.com/office/drawing/2014/main" id="{1D42BFAA-B132-D141-891C-21E7741E2190}"/>
              </a:ext>
            </a:extLst>
          </p:cNvPr>
          <p:cNvSpPr/>
          <p:nvPr/>
        </p:nvSpPr>
        <p:spPr>
          <a:xfrm>
            <a:off x="4896369" y="4704466"/>
            <a:ext cx="240416" cy="240416"/>
          </a:xfrm>
          <a:prstGeom prst="ellipse">
            <a:avLst/>
          </a:prstGeom>
          <a:solidFill>
            <a:srgbClr val="594FB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10" name="Ellipse 9">
            <a:extLst>
              <a:ext uri="{FF2B5EF4-FFF2-40B4-BE49-F238E27FC236}">
                <a16:creationId xmlns:a16="http://schemas.microsoft.com/office/drawing/2014/main" id="{ABA7E2D5-DB3D-E44D-B1FC-36798EF84EF2}"/>
              </a:ext>
            </a:extLst>
          </p:cNvPr>
          <p:cNvSpPr/>
          <p:nvPr/>
        </p:nvSpPr>
        <p:spPr>
          <a:xfrm>
            <a:off x="7136610" y="4464050"/>
            <a:ext cx="240416" cy="240416"/>
          </a:xfrm>
          <a:prstGeom prst="ellipse">
            <a:avLst/>
          </a:prstGeom>
          <a:solidFill>
            <a:srgbClr val="594FB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cxnSp>
        <p:nvCxnSpPr>
          <p:cNvPr id="36" name="Lige forbindelse 35">
            <a:extLst>
              <a:ext uri="{FF2B5EF4-FFF2-40B4-BE49-F238E27FC236}">
                <a16:creationId xmlns:a16="http://schemas.microsoft.com/office/drawing/2014/main" id="{F62CDE79-411A-6445-B8F6-B4F165C37C5C}"/>
              </a:ext>
            </a:extLst>
          </p:cNvPr>
          <p:cNvCxnSpPr>
            <a:cxnSpLocks/>
          </p:cNvCxnSpPr>
          <p:nvPr/>
        </p:nvCxnSpPr>
        <p:spPr>
          <a:xfrm>
            <a:off x="7311710" y="4584258"/>
            <a:ext cx="1313512" cy="0"/>
          </a:xfrm>
          <a:prstGeom prst="line">
            <a:avLst/>
          </a:prstGeom>
          <a:ln w="34925">
            <a:solidFill>
              <a:schemeClr val="bg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37" name="Lige forbindelse 36">
            <a:extLst>
              <a:ext uri="{FF2B5EF4-FFF2-40B4-BE49-F238E27FC236}">
                <a16:creationId xmlns:a16="http://schemas.microsoft.com/office/drawing/2014/main" id="{65D323C8-4085-9244-BA74-428AE4D14C59}"/>
              </a:ext>
            </a:extLst>
          </p:cNvPr>
          <p:cNvCxnSpPr>
            <a:cxnSpLocks/>
          </p:cNvCxnSpPr>
          <p:nvPr/>
        </p:nvCxnSpPr>
        <p:spPr>
          <a:xfrm flipV="1">
            <a:off x="5886060" y="2432043"/>
            <a:ext cx="2653531" cy="770658"/>
          </a:xfrm>
          <a:prstGeom prst="line">
            <a:avLst/>
          </a:prstGeom>
          <a:ln w="34925">
            <a:solidFill>
              <a:schemeClr val="bg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38" name="Lige forbindelse 37">
            <a:extLst>
              <a:ext uri="{FF2B5EF4-FFF2-40B4-BE49-F238E27FC236}">
                <a16:creationId xmlns:a16="http://schemas.microsoft.com/office/drawing/2014/main" id="{474CA081-3493-1249-9677-F839DB12BD47}"/>
              </a:ext>
            </a:extLst>
          </p:cNvPr>
          <p:cNvCxnSpPr>
            <a:cxnSpLocks/>
          </p:cNvCxnSpPr>
          <p:nvPr/>
        </p:nvCxnSpPr>
        <p:spPr>
          <a:xfrm flipV="1">
            <a:off x="3605233" y="4848748"/>
            <a:ext cx="1325703" cy="287166"/>
          </a:xfrm>
          <a:prstGeom prst="line">
            <a:avLst/>
          </a:prstGeom>
          <a:ln w="34925">
            <a:solidFill>
              <a:schemeClr val="bg2">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31" name="Tekstfelt 30"/>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Uddannelse</a:t>
            </a:r>
          </a:p>
        </p:txBody>
      </p:sp>
      <p:pic>
        <p:nvPicPr>
          <p:cNvPr id="47" name="Billede 46">
            <a:extLst>
              <a:ext uri="{FF2B5EF4-FFF2-40B4-BE49-F238E27FC236}">
                <a16:creationId xmlns:a16="http://schemas.microsoft.com/office/drawing/2014/main" id="{943CD88E-1AEB-BF42-BB9F-87C65ABDF768}"/>
              </a:ext>
            </a:extLst>
          </p:cNvPr>
          <p:cNvPicPr>
            <a:picLocks noChangeAspect="1"/>
          </p:cNvPicPr>
          <p:nvPr/>
        </p:nvPicPr>
        <p:blipFill>
          <a:blip r:embed="rId7" cstate="screen">
            <a:lum bright="70000" contrast="-70000"/>
            <a:extLst>
              <a:ext uri="{28A0092B-C50C-407E-A947-70E740481C1C}">
                <a14:useLocalDpi xmlns:a14="http://schemas.microsoft.com/office/drawing/2010/main"/>
              </a:ext>
            </a:extLst>
          </a:blip>
          <a:stretch>
            <a:fillRect/>
          </a:stretch>
        </p:blipFill>
        <p:spPr>
          <a:xfrm>
            <a:off x="1600200" y="61627"/>
            <a:ext cx="330852" cy="247036"/>
          </a:xfrm>
          <a:prstGeom prst="rect">
            <a:avLst/>
          </a:prstGeom>
        </p:spPr>
      </p:pic>
    </p:spTree>
    <p:extLst>
      <p:ext uri="{BB962C8B-B14F-4D97-AF65-F5344CB8AC3E}">
        <p14:creationId xmlns:p14="http://schemas.microsoft.com/office/powerpoint/2010/main" val="386885760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Ellipse 34">
            <a:extLst>
              <a:ext uri="{FF2B5EF4-FFF2-40B4-BE49-F238E27FC236}">
                <a16:creationId xmlns:a16="http://schemas.microsoft.com/office/drawing/2014/main" id="{5A4A079F-6A2F-4549-AF0A-4AC5C7B4CB95}"/>
              </a:ext>
            </a:extLst>
          </p:cNvPr>
          <p:cNvSpPr/>
          <p:nvPr/>
        </p:nvSpPr>
        <p:spPr>
          <a:xfrm>
            <a:off x="217540" y="4007879"/>
            <a:ext cx="2552699" cy="2509463"/>
          </a:xfrm>
          <a:prstGeom prst="ellipse">
            <a:avLst/>
          </a:prstGeom>
          <a:solidFill>
            <a:srgbClr val="B193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bg1"/>
              </a:solidFill>
            </a:endParaRPr>
          </a:p>
        </p:txBody>
      </p:sp>
      <p:sp>
        <p:nvSpPr>
          <p:cNvPr id="31" name="Ellipse 30">
            <a:extLst>
              <a:ext uri="{FF2B5EF4-FFF2-40B4-BE49-F238E27FC236}">
                <a16:creationId xmlns:a16="http://schemas.microsoft.com/office/drawing/2014/main" id="{1911A6F0-4D48-4429-AD62-02951BBE9A5E}"/>
              </a:ext>
            </a:extLst>
          </p:cNvPr>
          <p:cNvSpPr/>
          <p:nvPr/>
        </p:nvSpPr>
        <p:spPr>
          <a:xfrm>
            <a:off x="5434961" y="2814064"/>
            <a:ext cx="2552699" cy="2509463"/>
          </a:xfrm>
          <a:prstGeom prst="ellipse">
            <a:avLst/>
          </a:prstGeom>
          <a:solidFill>
            <a:srgbClr val="BB5B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bg1"/>
              </a:solidFill>
            </a:endParaRPr>
          </a:p>
        </p:txBody>
      </p:sp>
      <p:sp>
        <p:nvSpPr>
          <p:cNvPr id="30" name="Ellipse 29">
            <a:extLst>
              <a:ext uri="{FF2B5EF4-FFF2-40B4-BE49-F238E27FC236}">
                <a16:creationId xmlns:a16="http://schemas.microsoft.com/office/drawing/2014/main" id="{EEC15207-B552-4338-8593-9824817E2721}"/>
              </a:ext>
            </a:extLst>
          </p:cNvPr>
          <p:cNvSpPr/>
          <p:nvPr/>
        </p:nvSpPr>
        <p:spPr>
          <a:xfrm>
            <a:off x="2789219" y="3440808"/>
            <a:ext cx="2552699" cy="2509463"/>
          </a:xfrm>
          <a:prstGeom prst="ellipse">
            <a:avLst/>
          </a:prstGeom>
          <a:solidFill>
            <a:srgbClr val="5CAF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solidFill>
                <a:schemeClr val="bg1"/>
              </a:solidFill>
            </a:endParaRPr>
          </a:p>
        </p:txBody>
      </p:sp>
      <p:sp>
        <p:nvSpPr>
          <p:cNvPr id="26" name="Ellipse 25">
            <a:extLst>
              <a:ext uri="{FF2B5EF4-FFF2-40B4-BE49-F238E27FC236}">
                <a16:creationId xmlns:a16="http://schemas.microsoft.com/office/drawing/2014/main" id="{EDCCD519-3877-4AC0-A164-8931ACDE9551}"/>
              </a:ext>
            </a:extLst>
          </p:cNvPr>
          <p:cNvSpPr/>
          <p:nvPr/>
        </p:nvSpPr>
        <p:spPr>
          <a:xfrm>
            <a:off x="3828150" y="634574"/>
            <a:ext cx="2552699" cy="2509463"/>
          </a:xfrm>
          <a:prstGeom prst="ellipse">
            <a:avLst/>
          </a:prstGeom>
          <a:solidFill>
            <a:srgbClr val="64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bg1"/>
              </a:solidFill>
            </a:endParaRPr>
          </a:p>
        </p:txBody>
      </p:sp>
      <p:sp>
        <p:nvSpPr>
          <p:cNvPr id="2" name="Pladsholder til slidenummer 1">
            <a:extLst>
              <a:ext uri="{FF2B5EF4-FFF2-40B4-BE49-F238E27FC236}">
                <a16:creationId xmlns:a16="http://schemas.microsoft.com/office/drawing/2014/main" id="{397620A4-8D3E-054A-B4AD-E6555A84DA71}"/>
              </a:ext>
            </a:extLst>
          </p:cNvPr>
          <p:cNvSpPr>
            <a:spLocks noGrp="1"/>
          </p:cNvSpPr>
          <p:nvPr>
            <p:ph type="sldNum" sz="quarter" idx="4"/>
          </p:nvPr>
        </p:nvSpPr>
        <p:spPr/>
        <p:txBody>
          <a:bodyPr/>
          <a:lstStyle/>
          <a:p>
            <a:fld id="{D8D877B3-D348-4611-9BDB-C5374591D951}" type="slidenum">
              <a:rPr lang="en-US" smtClean="0"/>
              <a:pPr/>
              <a:t>13</a:t>
            </a:fld>
            <a:endParaRPr lang="en-US" dirty="0"/>
          </a:p>
        </p:txBody>
      </p:sp>
      <p:sp>
        <p:nvSpPr>
          <p:cNvPr id="3" name="Titel 2">
            <a:extLst>
              <a:ext uri="{FF2B5EF4-FFF2-40B4-BE49-F238E27FC236}">
                <a16:creationId xmlns:a16="http://schemas.microsoft.com/office/drawing/2014/main" id="{21A89FE8-82CE-C540-8967-FE8B90310F2F}"/>
              </a:ext>
            </a:extLst>
          </p:cNvPr>
          <p:cNvSpPr>
            <a:spLocks noGrp="1"/>
          </p:cNvSpPr>
          <p:nvPr>
            <p:ph type="title"/>
          </p:nvPr>
        </p:nvSpPr>
        <p:spPr/>
        <p:txBody>
          <a:bodyPr/>
          <a:lstStyle/>
          <a:p>
            <a:r>
              <a:rPr lang="da-DK" dirty="0"/>
              <a:t>UDDANNELSE</a:t>
            </a:r>
          </a:p>
        </p:txBody>
      </p:sp>
      <p:grpSp>
        <p:nvGrpSpPr>
          <p:cNvPr id="21" name="Gruppe 20">
            <a:extLst>
              <a:ext uri="{FF2B5EF4-FFF2-40B4-BE49-F238E27FC236}">
                <a16:creationId xmlns:a16="http://schemas.microsoft.com/office/drawing/2014/main" id="{B74BD3B8-6C9C-F14B-9364-90302B678F92}"/>
              </a:ext>
            </a:extLst>
          </p:cNvPr>
          <p:cNvGrpSpPr/>
          <p:nvPr/>
        </p:nvGrpSpPr>
        <p:grpSpPr>
          <a:xfrm>
            <a:off x="2751965" y="3587803"/>
            <a:ext cx="2597321" cy="1959471"/>
            <a:chOff x="2114762" y="1783265"/>
            <a:chExt cx="3111500" cy="2429561"/>
          </a:xfrm>
        </p:grpSpPr>
        <p:sp>
          <p:nvSpPr>
            <p:cNvPr id="24" name="Rektangel 23">
              <a:extLst>
                <a:ext uri="{FF2B5EF4-FFF2-40B4-BE49-F238E27FC236}">
                  <a16:creationId xmlns:a16="http://schemas.microsoft.com/office/drawing/2014/main" id="{B09F90F2-642D-484C-A7CF-3B4DF3057492}"/>
                </a:ext>
              </a:extLst>
            </p:cNvPr>
            <p:cNvSpPr/>
            <p:nvPr/>
          </p:nvSpPr>
          <p:spPr>
            <a:xfrm>
              <a:off x="2522377" y="2724530"/>
              <a:ext cx="2374533" cy="14882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da-DK" dirty="0">
                  <a:solidFill>
                    <a:schemeClr val="bg1"/>
                  </a:solidFill>
                </a:rPr>
                <a:t>giver studerende kompetencer, </a:t>
              </a:r>
            </a:p>
            <a:p>
              <a:pPr algn="ctr"/>
              <a:r>
                <a:rPr lang="da-DK" dirty="0">
                  <a:solidFill>
                    <a:schemeClr val="bg1"/>
                  </a:solidFill>
                </a:rPr>
                <a:t>der er efterspurgt i erhvervslivet</a:t>
              </a:r>
            </a:p>
          </p:txBody>
        </p:sp>
        <p:sp>
          <p:nvSpPr>
            <p:cNvPr id="23" name="Rektangel 22">
              <a:extLst>
                <a:ext uri="{FF2B5EF4-FFF2-40B4-BE49-F238E27FC236}">
                  <a16:creationId xmlns:a16="http://schemas.microsoft.com/office/drawing/2014/main" id="{E2C83CCF-3295-A64C-8A93-2343AF5D44AA}"/>
                </a:ext>
              </a:extLst>
            </p:cNvPr>
            <p:cNvSpPr/>
            <p:nvPr/>
          </p:nvSpPr>
          <p:spPr>
            <a:xfrm>
              <a:off x="2114762" y="1783265"/>
              <a:ext cx="3111500" cy="14726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b="1" dirty="0">
                  <a:solidFill>
                    <a:schemeClr val="bg1"/>
                  </a:solidFill>
                </a:rPr>
                <a:t>PBL-MODELLEN</a:t>
              </a:r>
              <a:endParaRPr lang="da-DK" sz="1400" b="1" dirty="0">
                <a:solidFill>
                  <a:schemeClr val="bg1"/>
                </a:solidFill>
              </a:endParaRPr>
            </a:p>
          </p:txBody>
        </p:sp>
      </p:grpSp>
      <p:sp>
        <p:nvSpPr>
          <p:cNvPr id="34" name="Rektangel 33">
            <a:extLst>
              <a:ext uri="{FF2B5EF4-FFF2-40B4-BE49-F238E27FC236}">
                <a16:creationId xmlns:a16="http://schemas.microsoft.com/office/drawing/2014/main" id="{D6E01441-C640-334D-B2C0-BEDD4227A66E}"/>
              </a:ext>
            </a:extLst>
          </p:cNvPr>
          <p:cNvSpPr/>
          <p:nvPr/>
        </p:nvSpPr>
        <p:spPr>
          <a:xfrm>
            <a:off x="173789" y="3911634"/>
            <a:ext cx="2552699" cy="2552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b="1" dirty="0">
                <a:solidFill>
                  <a:schemeClr val="bg1"/>
                </a:solidFill>
              </a:rPr>
              <a:t>Bidrager til samfundets vækst </a:t>
            </a:r>
            <a:br>
              <a:rPr lang="da-DK" b="1" dirty="0">
                <a:solidFill>
                  <a:schemeClr val="bg1"/>
                </a:solidFill>
              </a:rPr>
            </a:br>
            <a:r>
              <a:rPr lang="da-DK" b="1" dirty="0">
                <a:solidFill>
                  <a:schemeClr val="bg1"/>
                </a:solidFill>
              </a:rPr>
              <a:t>og udvikling</a:t>
            </a:r>
          </a:p>
        </p:txBody>
      </p:sp>
      <p:sp>
        <p:nvSpPr>
          <p:cNvPr id="42" name="Rektangel 41">
            <a:extLst>
              <a:ext uri="{FF2B5EF4-FFF2-40B4-BE49-F238E27FC236}">
                <a16:creationId xmlns:a16="http://schemas.microsoft.com/office/drawing/2014/main" id="{890CFBAD-9172-BF4C-A260-B4F0A43463DE}"/>
              </a:ext>
            </a:extLst>
          </p:cNvPr>
          <p:cNvSpPr/>
          <p:nvPr/>
        </p:nvSpPr>
        <p:spPr>
          <a:xfrm>
            <a:off x="5429421" y="2681569"/>
            <a:ext cx="2552699" cy="2552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b="1" dirty="0">
                <a:solidFill>
                  <a:schemeClr val="bg1"/>
                </a:solidFill>
              </a:rPr>
              <a:t>Robuste </a:t>
            </a:r>
          </a:p>
          <a:p>
            <a:pPr algn="ctr"/>
            <a:r>
              <a:rPr lang="da-DK" b="1" dirty="0">
                <a:solidFill>
                  <a:schemeClr val="bg1"/>
                </a:solidFill>
              </a:rPr>
              <a:t>uddannelser </a:t>
            </a:r>
            <a:br>
              <a:rPr lang="da-DK" b="1" dirty="0">
                <a:solidFill>
                  <a:schemeClr val="bg1"/>
                </a:solidFill>
              </a:rPr>
            </a:br>
            <a:r>
              <a:rPr lang="da-DK" b="1" dirty="0">
                <a:solidFill>
                  <a:schemeClr val="bg1"/>
                </a:solidFill>
              </a:rPr>
              <a:t>med kvalitet og relevans</a:t>
            </a:r>
          </a:p>
        </p:txBody>
      </p:sp>
      <p:sp>
        <p:nvSpPr>
          <p:cNvPr id="4" name="Ellipse 3">
            <a:extLst>
              <a:ext uri="{FF2B5EF4-FFF2-40B4-BE49-F238E27FC236}">
                <a16:creationId xmlns:a16="http://schemas.microsoft.com/office/drawing/2014/main" id="{2FCCF9F1-9F5E-42B5-A943-BBA5C8D9461A}"/>
              </a:ext>
            </a:extLst>
          </p:cNvPr>
          <p:cNvSpPr/>
          <p:nvPr/>
        </p:nvSpPr>
        <p:spPr>
          <a:xfrm>
            <a:off x="936793" y="1434485"/>
            <a:ext cx="2552699" cy="2509463"/>
          </a:xfrm>
          <a:prstGeom prst="ellipse">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bg1"/>
              </a:solidFill>
            </a:endParaRPr>
          </a:p>
        </p:txBody>
      </p:sp>
      <p:pic>
        <p:nvPicPr>
          <p:cNvPr id="44" name="Billede 43">
            <a:extLst>
              <a:ext uri="{FF2B5EF4-FFF2-40B4-BE49-F238E27FC236}">
                <a16:creationId xmlns:a16="http://schemas.microsoft.com/office/drawing/2014/main" id="{80BA63DE-1AB5-F643-9217-49913ABC4B7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8161186" y="-29818"/>
            <a:ext cx="4030814" cy="6927575"/>
          </a:xfrm>
          <a:prstGeom prst="rect">
            <a:avLst/>
          </a:prstGeom>
        </p:spPr>
      </p:pic>
      <p:sp>
        <p:nvSpPr>
          <p:cNvPr id="38" name="Rektangel 37">
            <a:extLst>
              <a:ext uri="{FF2B5EF4-FFF2-40B4-BE49-F238E27FC236}">
                <a16:creationId xmlns:a16="http://schemas.microsoft.com/office/drawing/2014/main" id="{CD1A89F6-62B0-5049-863C-919212D76D2E}"/>
              </a:ext>
            </a:extLst>
          </p:cNvPr>
          <p:cNvSpPr/>
          <p:nvPr/>
        </p:nvSpPr>
        <p:spPr>
          <a:xfrm>
            <a:off x="936793" y="1405219"/>
            <a:ext cx="2552699" cy="2552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b="1" dirty="0">
                <a:solidFill>
                  <a:schemeClr val="bg1"/>
                </a:solidFill>
              </a:rPr>
              <a:t>Uddanner </a:t>
            </a:r>
            <a:br>
              <a:rPr lang="da-DK" b="1" dirty="0">
                <a:solidFill>
                  <a:schemeClr val="bg1"/>
                </a:solidFill>
              </a:rPr>
            </a:br>
            <a:r>
              <a:rPr lang="da-DK" b="1" dirty="0">
                <a:solidFill>
                  <a:schemeClr val="bg1"/>
                </a:solidFill>
              </a:rPr>
              <a:t>studerende til fremtidens </a:t>
            </a:r>
            <a:br>
              <a:rPr lang="da-DK" b="1" dirty="0">
                <a:solidFill>
                  <a:schemeClr val="bg1"/>
                </a:solidFill>
              </a:rPr>
            </a:br>
            <a:r>
              <a:rPr lang="da-DK" b="1" dirty="0">
                <a:solidFill>
                  <a:schemeClr val="bg1"/>
                </a:solidFill>
              </a:rPr>
              <a:t>samfund</a:t>
            </a:r>
          </a:p>
        </p:txBody>
      </p:sp>
      <p:sp>
        <p:nvSpPr>
          <p:cNvPr id="25" name="Tekstfelt 24"/>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Uddannelse</a:t>
            </a:r>
          </a:p>
        </p:txBody>
      </p:sp>
      <p:pic>
        <p:nvPicPr>
          <p:cNvPr id="5" name="Billede 4">
            <a:extLst>
              <a:ext uri="{FF2B5EF4-FFF2-40B4-BE49-F238E27FC236}">
                <a16:creationId xmlns:a16="http://schemas.microsoft.com/office/drawing/2014/main" id="{8BF0EE9B-24EF-884E-BA15-1CC2C4E2F802}"/>
              </a:ext>
            </a:extLst>
          </p:cNvPr>
          <p:cNvPicPr>
            <a:picLocks noChangeAspect="1"/>
          </p:cNvPicPr>
          <p:nvPr/>
        </p:nvPicPr>
        <p:blipFill>
          <a:blip r:embed="rId4" cstate="screen">
            <a:lum bright="70000" contrast="-70000"/>
            <a:extLst>
              <a:ext uri="{28A0092B-C50C-407E-A947-70E740481C1C}">
                <a14:useLocalDpi xmlns:a14="http://schemas.microsoft.com/office/drawing/2010/main"/>
              </a:ext>
            </a:extLst>
          </a:blip>
          <a:stretch>
            <a:fillRect/>
          </a:stretch>
        </p:blipFill>
        <p:spPr>
          <a:xfrm>
            <a:off x="1600200" y="61627"/>
            <a:ext cx="330852" cy="247036"/>
          </a:xfrm>
          <a:prstGeom prst="rect">
            <a:avLst/>
          </a:prstGeom>
        </p:spPr>
      </p:pic>
      <p:sp>
        <p:nvSpPr>
          <p:cNvPr id="28" name="Rektangel 27">
            <a:extLst>
              <a:ext uri="{FF2B5EF4-FFF2-40B4-BE49-F238E27FC236}">
                <a16:creationId xmlns:a16="http://schemas.microsoft.com/office/drawing/2014/main" id="{4F03847F-207F-974F-B0E1-F7857C5B0B3C}"/>
              </a:ext>
            </a:extLst>
          </p:cNvPr>
          <p:cNvSpPr/>
          <p:nvPr/>
        </p:nvSpPr>
        <p:spPr>
          <a:xfrm>
            <a:off x="3828150" y="623460"/>
            <a:ext cx="2552699" cy="2552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b="1" dirty="0">
                <a:solidFill>
                  <a:schemeClr val="bg1"/>
                </a:solidFill>
              </a:rPr>
              <a:t>Internationalt anerkendte uddannelser</a:t>
            </a:r>
          </a:p>
        </p:txBody>
      </p:sp>
    </p:spTree>
    <p:extLst>
      <p:ext uri="{BB962C8B-B14F-4D97-AF65-F5344CB8AC3E}">
        <p14:creationId xmlns:p14="http://schemas.microsoft.com/office/powerpoint/2010/main" val="90843187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ktangel 3"/>
          <p:cNvSpPr/>
          <p:nvPr/>
        </p:nvSpPr>
        <p:spPr>
          <a:xfrm>
            <a:off x="5035463" y="5085569"/>
            <a:ext cx="2555310" cy="16784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p:cNvSpPr>
            <a:spLocks noGrp="1"/>
          </p:cNvSpPr>
          <p:nvPr>
            <p:ph type="title"/>
          </p:nvPr>
        </p:nvSpPr>
        <p:spPr/>
        <p:txBody>
          <a:bodyPr/>
          <a:lstStyle/>
          <a:p>
            <a:r>
              <a:rPr lang="da-DK" dirty="0"/>
              <a:t>STUDERENDE PÅ </a:t>
            </a:r>
            <a:br>
              <a:rPr lang="da-DK" dirty="0"/>
            </a:br>
            <a:r>
              <a:rPr lang="da-DK" dirty="0"/>
              <a:t>ENGINEERING 2017-2021</a:t>
            </a:r>
          </a:p>
        </p:txBody>
      </p:sp>
      <p:sp>
        <p:nvSpPr>
          <p:cNvPr id="13" name="Ellipse 12"/>
          <p:cNvSpPr/>
          <p:nvPr/>
        </p:nvSpPr>
        <p:spPr>
          <a:xfrm>
            <a:off x="9648395" y="497623"/>
            <a:ext cx="2112235" cy="1892976"/>
          </a:xfrm>
          <a:prstGeom prst="ellipse">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58613" rIns="92304" bIns="58613" rtlCol="0" anchor="ctr"/>
          <a:lstStyle/>
          <a:p>
            <a:pPr algn="ctr"/>
            <a:r>
              <a:rPr lang="da-DK" sz="1700" b="1" dirty="0"/>
              <a:t>Kandidater gennemfører på 5,1 år i gennemsnit</a:t>
            </a:r>
          </a:p>
        </p:txBody>
      </p:sp>
      <p:pic>
        <p:nvPicPr>
          <p:cNvPr id="3" name="Billed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8686801" y="3329"/>
            <a:ext cx="5138055" cy="6936373"/>
          </a:xfrm>
          <a:prstGeom prst="rect">
            <a:avLst/>
          </a:prstGeom>
        </p:spPr>
      </p:pic>
      <p:sp>
        <p:nvSpPr>
          <p:cNvPr id="8" name="Tekstfelt 7"/>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Uddannelse</a:t>
            </a:r>
          </a:p>
        </p:txBody>
      </p:sp>
      <p:pic>
        <p:nvPicPr>
          <p:cNvPr id="11" name="Billede 10">
            <a:extLst>
              <a:ext uri="{FF2B5EF4-FFF2-40B4-BE49-F238E27FC236}">
                <a16:creationId xmlns:a16="http://schemas.microsoft.com/office/drawing/2014/main" id="{8BF0EE9B-24EF-884E-BA15-1CC2C4E2F802}"/>
              </a:ext>
            </a:extLst>
          </p:cNvPr>
          <p:cNvPicPr>
            <a:picLocks noChangeAspect="1"/>
          </p:cNvPicPr>
          <p:nvPr/>
        </p:nvPicPr>
        <p:blipFill>
          <a:blip r:embed="rId4" cstate="screen">
            <a:lum bright="70000" contrast="-70000"/>
            <a:extLst>
              <a:ext uri="{28A0092B-C50C-407E-A947-70E740481C1C}">
                <a14:useLocalDpi xmlns:a14="http://schemas.microsoft.com/office/drawing/2010/main"/>
              </a:ext>
            </a:extLst>
          </a:blip>
          <a:stretch>
            <a:fillRect/>
          </a:stretch>
        </p:blipFill>
        <p:spPr>
          <a:xfrm>
            <a:off x="1600200" y="61627"/>
            <a:ext cx="330852" cy="247036"/>
          </a:xfrm>
          <a:prstGeom prst="rect">
            <a:avLst/>
          </a:prstGeom>
        </p:spPr>
      </p:pic>
      <p:graphicFrame>
        <p:nvGraphicFramePr>
          <p:cNvPr id="10" name="Diagram 9">
            <a:extLst>
              <a:ext uri="{FF2B5EF4-FFF2-40B4-BE49-F238E27FC236}">
                <a16:creationId xmlns:a16="http://schemas.microsoft.com/office/drawing/2014/main" id="{0449928B-DAC9-4F5F-826C-8130D46CAC1E}"/>
              </a:ext>
            </a:extLst>
          </p:cNvPr>
          <p:cNvGraphicFramePr>
            <a:graphicFrameLocks/>
          </p:cNvGraphicFramePr>
          <p:nvPr>
            <p:extLst>
              <p:ext uri="{D42A27DB-BD31-4B8C-83A1-F6EECF244321}">
                <p14:modId xmlns:p14="http://schemas.microsoft.com/office/powerpoint/2010/main" val="3823545580"/>
              </p:ext>
            </p:extLst>
          </p:nvPr>
        </p:nvGraphicFramePr>
        <p:xfrm>
          <a:off x="587375" y="2057399"/>
          <a:ext cx="7794625" cy="467677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027101040"/>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dsholder til indhold 4">
            <a:extLst>
              <a:ext uri="{FF2B5EF4-FFF2-40B4-BE49-F238E27FC236}">
                <a16:creationId xmlns:a16="http://schemas.microsoft.com/office/drawing/2014/main" id="{85AC61FC-A3B3-8F09-F6B8-9B5948EFB7BD}"/>
              </a:ext>
            </a:extLst>
          </p:cNvPr>
          <p:cNvPicPr>
            <a:picLocks noGrp="1" noChangeAspect="1"/>
          </p:cNvPicPr>
          <p:nvPr>
            <p:ph idx="1"/>
          </p:nvPr>
        </p:nvPicPr>
        <p:blipFill>
          <a:blip r:embed="rId2"/>
          <a:stretch>
            <a:fillRect/>
          </a:stretch>
        </p:blipFill>
        <p:spPr>
          <a:xfrm>
            <a:off x="3865796" y="0"/>
            <a:ext cx="4843987" cy="6858000"/>
          </a:xfrm>
          <a:prstGeom prst="rect">
            <a:avLst/>
          </a:prstGeom>
        </p:spPr>
      </p:pic>
      <p:sp>
        <p:nvSpPr>
          <p:cNvPr id="4" name="Pladsholder til slidenummer 3">
            <a:extLst>
              <a:ext uri="{FF2B5EF4-FFF2-40B4-BE49-F238E27FC236}">
                <a16:creationId xmlns:a16="http://schemas.microsoft.com/office/drawing/2014/main" id="{390D0E18-41CA-D9C1-7BEB-C877726ADF74}"/>
              </a:ext>
            </a:extLst>
          </p:cNvPr>
          <p:cNvSpPr>
            <a:spLocks noGrp="1"/>
          </p:cNvSpPr>
          <p:nvPr>
            <p:ph type="sldNum" sz="quarter" idx="12"/>
          </p:nvPr>
        </p:nvSpPr>
        <p:spPr/>
        <p:txBody>
          <a:bodyPr/>
          <a:lstStyle/>
          <a:p>
            <a:fld id="{409B8A6B-2702-4E09-BF63-7CC1F22DFC4D}" type="slidenum">
              <a:rPr lang="da-DK" smtClean="0"/>
              <a:t>15</a:t>
            </a:fld>
            <a:endParaRPr lang="da-DK"/>
          </a:p>
        </p:txBody>
      </p:sp>
    </p:spTree>
    <p:extLst>
      <p:ext uri="{BB962C8B-B14F-4D97-AF65-F5344CB8AC3E}">
        <p14:creationId xmlns:p14="http://schemas.microsoft.com/office/powerpoint/2010/main" val="3617713887"/>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7"/>
          <p:cNvPicPr>
            <a:picLocks noGrp="1" noChangeAspect="1"/>
          </p:cNvPicPr>
          <p:nvPr>
            <p:ph type="pic" sz="quarter" idx="11"/>
          </p:nvPr>
        </p:nvPicPr>
        <p:blipFill rotWithShape="1">
          <a:blip r:embed="rId3" cstate="print">
            <a:extLst>
              <a:ext uri="{28A0092B-C50C-407E-A947-70E740481C1C}">
                <a14:useLocalDpi xmlns:a14="http://schemas.microsoft.com/office/drawing/2010/main"/>
              </a:ext>
            </a:extLst>
          </a:blip>
          <a:srcRect/>
          <a:stretch/>
        </p:blipFill>
        <p:spPr/>
      </p:pic>
      <p:sp>
        <p:nvSpPr>
          <p:cNvPr id="2" name="Pladsholder til slidenummer 1"/>
          <p:cNvSpPr>
            <a:spLocks noGrp="1"/>
          </p:cNvSpPr>
          <p:nvPr>
            <p:ph type="sldNum" sz="quarter" idx="10"/>
          </p:nvPr>
        </p:nvSpPr>
        <p:spPr/>
        <p:txBody>
          <a:bodyPr/>
          <a:lstStyle/>
          <a:p>
            <a:fld id="{D8D877B3-D348-4611-9BDB-C5374591D951}" type="slidenum">
              <a:rPr lang="en-US" smtClean="0"/>
              <a:pPr/>
              <a:t>16</a:t>
            </a:fld>
            <a:endParaRPr lang="en-US" dirty="0"/>
          </a:p>
        </p:txBody>
      </p:sp>
      <p:sp>
        <p:nvSpPr>
          <p:cNvPr id="5" name="Titel 4"/>
          <p:cNvSpPr>
            <a:spLocks noGrp="1"/>
          </p:cNvSpPr>
          <p:nvPr>
            <p:ph type="title"/>
          </p:nvPr>
        </p:nvSpPr>
        <p:spPr>
          <a:xfrm>
            <a:off x="587373" y="359273"/>
            <a:ext cx="6570750" cy="1621619"/>
          </a:xfrm>
        </p:spPr>
        <p:txBody>
          <a:bodyPr/>
          <a:lstStyle/>
          <a:p>
            <a:r>
              <a:rPr lang="da-DK" dirty="0"/>
              <a:t>PROBLEM- OG PROJEKT-</a:t>
            </a:r>
            <a:br>
              <a:rPr lang="da-DK" dirty="0"/>
            </a:br>
            <a:r>
              <a:rPr lang="da-DK" dirty="0"/>
              <a:t>BASERET LÆRING</a:t>
            </a:r>
            <a:br>
              <a:rPr lang="da-DK" dirty="0"/>
            </a:br>
            <a:r>
              <a:rPr lang="da-DK" sz="1600" b="0" dirty="0"/>
              <a:t>(AAU-TILGANGEN)</a:t>
            </a:r>
          </a:p>
        </p:txBody>
      </p:sp>
      <p:sp>
        <p:nvSpPr>
          <p:cNvPr id="7" name="Pladsholder til tekst 6"/>
          <p:cNvSpPr>
            <a:spLocks noGrp="1"/>
          </p:cNvSpPr>
          <p:nvPr>
            <p:ph type="body" sz="quarter" idx="12"/>
          </p:nvPr>
        </p:nvSpPr>
        <p:spPr>
          <a:xfrm>
            <a:off x="587374" y="2408663"/>
            <a:ext cx="4753231" cy="3863045"/>
          </a:xfrm>
        </p:spPr>
        <p:txBody>
          <a:bodyPr>
            <a:noAutofit/>
          </a:bodyPr>
          <a:lstStyle/>
          <a:p>
            <a:r>
              <a:rPr lang="da-DK" altLang="da-DK" dirty="0">
                <a:solidFill>
                  <a:srgbClr val="002654"/>
                </a:solidFill>
                <a:latin typeface="Arial" panose="020B0604020202020204" pitchFamily="34" charset="0"/>
                <a:cs typeface="Arial" panose="020B0604020202020204" pitchFamily="34" charset="0"/>
              </a:rPr>
              <a:t>De studerende er drevet af et problem </a:t>
            </a:r>
            <a:br>
              <a:rPr lang="da-DK" altLang="da-DK" dirty="0">
                <a:solidFill>
                  <a:srgbClr val="002654"/>
                </a:solidFill>
                <a:latin typeface="Arial" panose="020B0604020202020204" pitchFamily="34" charset="0"/>
                <a:cs typeface="Arial" panose="020B0604020202020204" pitchFamily="34" charset="0"/>
              </a:rPr>
            </a:br>
            <a:r>
              <a:rPr lang="da-DK" altLang="da-DK" dirty="0">
                <a:solidFill>
                  <a:srgbClr val="002654"/>
                </a:solidFill>
                <a:latin typeface="Arial" panose="020B0604020202020204" pitchFamily="34" charset="0"/>
                <a:cs typeface="Arial" panose="020B0604020202020204" pitchFamily="34" charset="0"/>
              </a:rPr>
              <a:t>– lærer gennem problemløsning. </a:t>
            </a:r>
          </a:p>
          <a:p>
            <a:endParaRPr lang="da-DK" altLang="da-DK" dirty="0">
              <a:solidFill>
                <a:srgbClr val="002654"/>
              </a:solidFill>
              <a:latin typeface="Arial" panose="020B0604020202020204" pitchFamily="34" charset="0"/>
              <a:cs typeface="Arial" panose="020B0604020202020204" pitchFamily="34" charset="0"/>
            </a:endParaRPr>
          </a:p>
          <a:p>
            <a:r>
              <a:rPr lang="da-DK" altLang="da-DK" dirty="0">
                <a:solidFill>
                  <a:srgbClr val="002654"/>
                </a:solidFill>
                <a:latin typeface="Arial" panose="020B0604020202020204" pitchFamily="34" charset="0"/>
                <a:cs typeface="Arial" panose="020B0604020202020204" pitchFamily="34" charset="0"/>
              </a:rPr>
              <a:t>De studerende udarbejder et projekt 	                           – projektarbejdet foregår i grupper. </a:t>
            </a:r>
          </a:p>
          <a:p>
            <a:endParaRPr lang="da-DK" altLang="da-DK" dirty="0">
              <a:solidFill>
                <a:srgbClr val="002654"/>
              </a:solidFill>
              <a:latin typeface="Arial" panose="020B0604020202020204" pitchFamily="34" charset="0"/>
              <a:cs typeface="Arial" panose="020B0604020202020204" pitchFamily="34" charset="0"/>
            </a:endParaRPr>
          </a:p>
          <a:p>
            <a:r>
              <a:rPr lang="da-DK" altLang="da-DK" dirty="0">
                <a:solidFill>
                  <a:srgbClr val="002654"/>
                </a:solidFill>
                <a:latin typeface="Arial" panose="020B0604020202020204" pitchFamily="34" charset="0"/>
                <a:cs typeface="Arial" panose="020B0604020202020204" pitchFamily="34" charset="0"/>
              </a:rPr>
              <a:t>De studerende har en vejleder, der hjælper, udfordrer, diskuterer og giver feedback på projektarbejdet. </a:t>
            </a:r>
          </a:p>
          <a:p>
            <a:endParaRPr lang="da-DK" altLang="da-DK" dirty="0">
              <a:solidFill>
                <a:srgbClr val="002654"/>
              </a:solidFill>
              <a:latin typeface="Arial" panose="020B0604020202020204" pitchFamily="34" charset="0"/>
              <a:cs typeface="Arial" panose="020B0604020202020204" pitchFamily="34" charset="0"/>
            </a:endParaRPr>
          </a:p>
          <a:p>
            <a:r>
              <a:rPr lang="da-DK" altLang="da-DK" dirty="0">
                <a:solidFill>
                  <a:srgbClr val="002654"/>
                </a:solidFill>
                <a:latin typeface="Arial" panose="020B0604020202020204" pitchFamily="34" charset="0"/>
                <a:cs typeface="Arial" panose="020B0604020202020204" pitchFamily="34" charset="0"/>
              </a:rPr>
              <a:t>De studerende dokumenterer deres arbejde i en projektrapport, som er genstand for en mundtlig (gruppe)eksamen.</a:t>
            </a:r>
            <a:endParaRPr lang="da-DK" dirty="0">
              <a:latin typeface="Arial" panose="020B0604020202020204" pitchFamily="34" charset="0"/>
              <a:cs typeface="Arial" panose="020B0604020202020204" pitchFamily="34" charset="0"/>
            </a:endParaRPr>
          </a:p>
          <a:p>
            <a:endParaRPr lang="da-DK" dirty="0"/>
          </a:p>
        </p:txBody>
      </p:sp>
      <p:sp>
        <p:nvSpPr>
          <p:cNvPr id="6" name="Tekstfelt 5"/>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Uddannelse</a:t>
            </a:r>
          </a:p>
        </p:txBody>
      </p:sp>
      <p:pic>
        <p:nvPicPr>
          <p:cNvPr id="9" name="Billede 8">
            <a:extLst>
              <a:ext uri="{FF2B5EF4-FFF2-40B4-BE49-F238E27FC236}">
                <a16:creationId xmlns:a16="http://schemas.microsoft.com/office/drawing/2014/main" id="{8BF0EE9B-24EF-884E-BA15-1CC2C4E2F802}"/>
              </a:ext>
            </a:extLst>
          </p:cNvPr>
          <p:cNvPicPr>
            <a:picLocks noChangeAspect="1"/>
          </p:cNvPicPr>
          <p:nvPr/>
        </p:nvPicPr>
        <p:blipFill>
          <a:blip r:embed="rId4" cstate="screen">
            <a:lum bright="70000" contrast="-70000"/>
            <a:extLst>
              <a:ext uri="{28A0092B-C50C-407E-A947-70E740481C1C}">
                <a14:useLocalDpi xmlns:a14="http://schemas.microsoft.com/office/drawing/2010/main"/>
              </a:ext>
            </a:extLst>
          </a:blip>
          <a:stretch>
            <a:fillRect/>
          </a:stretch>
        </p:blipFill>
        <p:spPr>
          <a:xfrm>
            <a:off x="1600200" y="61627"/>
            <a:ext cx="330852" cy="247036"/>
          </a:xfrm>
          <a:prstGeom prst="rect">
            <a:avLst/>
          </a:prstGeom>
        </p:spPr>
      </p:pic>
    </p:spTree>
    <p:extLst>
      <p:ext uri="{BB962C8B-B14F-4D97-AF65-F5344CB8AC3E}">
        <p14:creationId xmlns:p14="http://schemas.microsoft.com/office/powerpoint/2010/main" val="188166098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000" b="1" i="0" u="none" strike="noStrike" kern="1200" cap="none" spc="0" normalizeH="0" baseline="0" noProof="0" smtClean="0">
                <a:ln>
                  <a:noFill/>
                </a:ln>
                <a:solidFill>
                  <a:srgbClr val="211A52">
                    <a:alpha val="70000"/>
                  </a:srgbClr>
                </a:solidFill>
                <a:effectLst/>
                <a:uLnTx/>
                <a:uFillTx/>
                <a:latin typeface="Arial"/>
              </a:rPr>
              <a:pPr marL="0" marR="0" lvl="0" indent="0" algn="r" defTabSz="914330" rtl="0" eaLnBrk="1" fontAlgn="auto" latinLnBrk="0" hangingPunct="1">
                <a:lnSpc>
                  <a:spcPct val="100000"/>
                </a:lnSpc>
                <a:spcBef>
                  <a:spcPts val="0"/>
                </a:spcBef>
                <a:spcAft>
                  <a:spcPts val="0"/>
                </a:spcAft>
                <a:buClrTx/>
                <a:buSzTx/>
                <a:buFontTx/>
                <a:buNone/>
                <a:tabLst/>
                <a:defRPr/>
              </a:pPr>
              <a:t>17</a:t>
            </a:fld>
            <a:endParaRPr kumimoji="0" lang="en-US" sz="1000" b="1" i="0" u="none" strike="noStrike" kern="1200" cap="none" spc="0" normalizeH="0" baseline="0" noProof="0" dirty="0">
              <a:ln>
                <a:noFill/>
              </a:ln>
              <a:solidFill>
                <a:srgbClr val="211A52">
                  <a:alpha val="70000"/>
                </a:srgbClr>
              </a:solidFill>
              <a:effectLst/>
              <a:uLnTx/>
              <a:uFillTx/>
              <a:latin typeface="Arial"/>
            </a:endParaRPr>
          </a:p>
        </p:txBody>
      </p:sp>
      <p:sp>
        <p:nvSpPr>
          <p:cNvPr id="4" name="Titel 3"/>
          <p:cNvSpPr>
            <a:spLocks noGrp="1"/>
          </p:cNvSpPr>
          <p:nvPr>
            <p:ph type="title"/>
          </p:nvPr>
        </p:nvSpPr>
        <p:spPr>
          <a:xfrm>
            <a:off x="587374" y="373446"/>
            <a:ext cx="5364164" cy="1471230"/>
          </a:xfrm>
        </p:spPr>
        <p:txBody>
          <a:bodyPr/>
          <a:lstStyle/>
          <a:p>
            <a:r>
              <a:rPr lang="da-DK" dirty="0"/>
              <a:t>PROBLEMBASERET LÆRING </a:t>
            </a:r>
            <a:r>
              <a:rPr lang="da-DK" sz="4400" b="0" dirty="0"/>
              <a:t>(</a:t>
            </a:r>
            <a:r>
              <a:rPr lang="da-DK" dirty="0"/>
              <a:t>PBL</a:t>
            </a:r>
            <a:r>
              <a:rPr lang="da-DK" sz="4400" b="0" dirty="0"/>
              <a:t>)</a:t>
            </a:r>
            <a:endParaRPr lang="da-DK" dirty="0"/>
          </a:p>
        </p:txBody>
      </p:sp>
      <p:sp>
        <p:nvSpPr>
          <p:cNvPr id="5" name="Pladsholder til tekst 4"/>
          <p:cNvSpPr>
            <a:spLocks noGrp="1"/>
          </p:cNvSpPr>
          <p:nvPr>
            <p:ph type="body" sz="quarter" idx="12"/>
          </p:nvPr>
        </p:nvSpPr>
        <p:spPr/>
        <p:txBody>
          <a:bodyPr/>
          <a:lstStyle/>
          <a:p>
            <a:r>
              <a:rPr lang="da-DK" dirty="0"/>
              <a:t>AAU er blandt de bedste i verden til undervisning med sin unikke PBL-tilgang</a:t>
            </a:r>
          </a:p>
          <a:p>
            <a:endParaRPr lang="da-DK" dirty="0"/>
          </a:p>
          <a:p>
            <a:r>
              <a:rPr lang="da-DK" dirty="0"/>
              <a:t>PBL-programmer er efterspurgt nationalt og internationalt</a:t>
            </a:r>
          </a:p>
          <a:p>
            <a:endParaRPr lang="da-DK" dirty="0"/>
          </a:p>
          <a:p>
            <a:r>
              <a:rPr lang="da-DK" dirty="0"/>
              <a:t>AAU er hjemsted for et UNESCO-center for Problem </a:t>
            </a:r>
            <a:r>
              <a:rPr lang="da-DK" dirty="0" err="1"/>
              <a:t>Based</a:t>
            </a:r>
            <a:r>
              <a:rPr lang="da-DK" dirty="0"/>
              <a:t> Learning in Engineering Science and </a:t>
            </a:r>
            <a:r>
              <a:rPr lang="da-DK" dirty="0" err="1"/>
              <a:t>Sustainbility</a:t>
            </a:r>
            <a:endParaRPr lang="da-DK" dirty="0"/>
          </a:p>
          <a:p>
            <a:endParaRPr lang="da-DK" dirty="0"/>
          </a:p>
        </p:txBody>
      </p:sp>
      <p:grpSp>
        <p:nvGrpSpPr>
          <p:cNvPr id="6" name="Gruppe 5">
            <a:extLst>
              <a:ext uri="{FF2B5EF4-FFF2-40B4-BE49-F238E27FC236}">
                <a16:creationId xmlns:a16="http://schemas.microsoft.com/office/drawing/2014/main" id="{96F96D14-C6F4-7E43-8D33-C4F181AC2294}"/>
              </a:ext>
            </a:extLst>
          </p:cNvPr>
          <p:cNvGrpSpPr/>
          <p:nvPr/>
        </p:nvGrpSpPr>
        <p:grpSpPr>
          <a:xfrm>
            <a:off x="7882803" y="3674984"/>
            <a:ext cx="4028552" cy="1613842"/>
            <a:chOff x="2596933" y="4072532"/>
            <a:chExt cx="2522220" cy="1010404"/>
          </a:xfrm>
        </p:grpSpPr>
        <p:pic>
          <p:nvPicPr>
            <p:cNvPr id="7" name="Billede 6">
              <a:extLst>
                <a:ext uri="{FF2B5EF4-FFF2-40B4-BE49-F238E27FC236}">
                  <a16:creationId xmlns:a16="http://schemas.microsoft.com/office/drawing/2014/main" id="{50018252-E9BB-4149-947D-684901A26B87}"/>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596933" y="4214256"/>
              <a:ext cx="2522220" cy="868680"/>
            </a:xfrm>
            <a:prstGeom prst="rect">
              <a:avLst/>
            </a:prstGeom>
          </p:spPr>
        </p:pic>
        <p:pic>
          <p:nvPicPr>
            <p:cNvPr id="8" name="Billede 7">
              <a:extLst>
                <a:ext uri="{FF2B5EF4-FFF2-40B4-BE49-F238E27FC236}">
                  <a16:creationId xmlns:a16="http://schemas.microsoft.com/office/drawing/2014/main" id="{09E2746D-AC0F-D649-B5AF-7E9584E2B68A}"/>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642653" y="4072532"/>
              <a:ext cx="892304" cy="677674"/>
            </a:xfrm>
            <a:prstGeom prst="rect">
              <a:avLst/>
            </a:prstGeom>
          </p:spPr>
        </p:pic>
      </p:grpSp>
      <p:grpSp>
        <p:nvGrpSpPr>
          <p:cNvPr id="9" name="Gruppe 8">
            <a:extLst>
              <a:ext uri="{FF2B5EF4-FFF2-40B4-BE49-F238E27FC236}">
                <a16:creationId xmlns:a16="http://schemas.microsoft.com/office/drawing/2014/main" id="{C7AA056B-3E88-D947-8731-CD0E83ECB644}"/>
              </a:ext>
            </a:extLst>
          </p:cNvPr>
          <p:cNvGrpSpPr/>
          <p:nvPr/>
        </p:nvGrpSpPr>
        <p:grpSpPr>
          <a:xfrm>
            <a:off x="8523216" y="872732"/>
            <a:ext cx="2139192" cy="2139192"/>
            <a:chOff x="1980441" y="2269132"/>
            <a:chExt cx="1562100" cy="1562100"/>
          </a:xfrm>
        </p:grpSpPr>
        <p:pic>
          <p:nvPicPr>
            <p:cNvPr id="10" name="Billede 9">
              <a:extLst>
                <a:ext uri="{FF2B5EF4-FFF2-40B4-BE49-F238E27FC236}">
                  <a16:creationId xmlns:a16="http://schemas.microsoft.com/office/drawing/2014/main" id="{303663CB-3E53-9C4E-878C-59BD84A7E4EA}"/>
                </a:ext>
              </a:extLst>
            </p:cNvPr>
            <p:cNvPicPr>
              <a:picLocks noChangeAspect="1"/>
            </p:cNvPicPr>
            <p:nvPr/>
          </p:nvPicPr>
          <p:blipFill>
            <a:blip r:embed="rId4"/>
            <a:stretch>
              <a:fillRect/>
            </a:stretch>
          </p:blipFill>
          <p:spPr>
            <a:xfrm>
              <a:off x="1980441" y="2269132"/>
              <a:ext cx="1562100" cy="1562100"/>
            </a:xfrm>
            <a:prstGeom prst="rect">
              <a:avLst/>
            </a:prstGeom>
          </p:spPr>
        </p:pic>
        <p:sp>
          <p:nvSpPr>
            <p:cNvPr id="11" name="Rektangel 10">
              <a:extLst>
                <a:ext uri="{FF2B5EF4-FFF2-40B4-BE49-F238E27FC236}">
                  <a16:creationId xmlns:a16="http://schemas.microsoft.com/office/drawing/2014/main" id="{2B9B4FCB-DD7F-7546-98B4-7FD0272C3C1B}"/>
                </a:ext>
              </a:extLst>
            </p:cNvPr>
            <p:cNvSpPr/>
            <p:nvPr/>
          </p:nvSpPr>
          <p:spPr>
            <a:xfrm>
              <a:off x="1980441" y="2272168"/>
              <a:ext cx="1562100" cy="1559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3600" b="0" i="0" u="none" strike="noStrike" kern="1200" cap="none" spc="0" normalizeH="0" baseline="0" noProof="0" dirty="0">
                  <a:ln>
                    <a:noFill/>
                  </a:ln>
                  <a:solidFill>
                    <a:srgbClr val="211C51"/>
                  </a:solidFill>
                  <a:effectLst/>
                  <a:uLnTx/>
                  <a:uFillTx/>
                  <a:latin typeface="Arial Black"/>
                  <a:ea typeface="+mn-ea"/>
                  <a:cs typeface="+mn-cs"/>
                </a:rPr>
                <a:t>P B L</a:t>
              </a:r>
            </a:p>
          </p:txBody>
        </p:sp>
      </p:grpSp>
      <p:sp>
        <p:nvSpPr>
          <p:cNvPr id="16" name="Tekstfelt 15"/>
          <p:cNvSpPr txBox="1"/>
          <p:nvPr/>
        </p:nvSpPr>
        <p:spPr>
          <a:xfrm>
            <a:off x="0" y="0"/>
            <a:ext cx="3200400" cy="369332"/>
          </a:xfrm>
          <a:prstGeom prst="rect">
            <a:avLst/>
          </a:prstGeom>
          <a:solidFill>
            <a:schemeClr val="bg1"/>
          </a:solidFill>
        </p:spPr>
        <p:txBody>
          <a:bodyPr wrap="square"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dirty="0">
                <a:ln>
                  <a:noFill/>
                </a:ln>
                <a:solidFill>
                  <a:srgbClr val="002060"/>
                </a:solidFill>
                <a:effectLst/>
                <a:uLnTx/>
                <a:uFillTx/>
                <a:latin typeface="Arial"/>
                <a:ea typeface="+mn-ea"/>
                <a:cs typeface="+mn-cs"/>
              </a:rPr>
              <a:t>Uddannelse</a:t>
            </a:r>
          </a:p>
        </p:txBody>
      </p:sp>
      <p:pic>
        <p:nvPicPr>
          <p:cNvPr id="12" name="Billede 11">
            <a:extLst>
              <a:ext uri="{FF2B5EF4-FFF2-40B4-BE49-F238E27FC236}">
                <a16:creationId xmlns:a16="http://schemas.microsoft.com/office/drawing/2014/main" id="{943CD88E-1AEB-BF42-BB9F-87C65ABDF768}"/>
              </a:ext>
            </a:extLst>
          </p:cNvPr>
          <p:cNvPicPr>
            <a:picLocks noChangeAspect="1"/>
          </p:cNvPicPr>
          <p:nvPr/>
        </p:nvPicPr>
        <p:blipFill>
          <a:blip r:embed="rId5" cstate="screen">
            <a:duotone>
              <a:prstClr val="black"/>
              <a:srgbClr val="002060">
                <a:tint val="45000"/>
                <a:satMod val="400000"/>
              </a:srgbClr>
            </a:duotone>
            <a:extLst>
              <a:ext uri="{28A0092B-C50C-407E-A947-70E740481C1C}">
                <a14:useLocalDpi xmlns:a14="http://schemas.microsoft.com/office/drawing/2010/main"/>
              </a:ext>
            </a:extLst>
          </a:blip>
          <a:stretch>
            <a:fillRect/>
          </a:stretch>
        </p:blipFill>
        <p:spPr>
          <a:xfrm>
            <a:off x="1534886" y="61148"/>
            <a:ext cx="330852" cy="247036"/>
          </a:xfrm>
          <a:prstGeom prst="rect">
            <a:avLst/>
          </a:prstGeom>
        </p:spPr>
      </p:pic>
    </p:spTree>
    <p:extLst>
      <p:ext uri="{BB962C8B-B14F-4D97-AF65-F5344CB8AC3E}">
        <p14:creationId xmlns:p14="http://schemas.microsoft.com/office/powerpoint/2010/main" val="138207606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4"/>
          <p:cNvGraphicFramePr/>
          <p:nvPr/>
        </p:nvGraphicFramePr>
        <p:xfrm>
          <a:off x="1726041" y="2068179"/>
          <a:ext cx="4329796" cy="3423350"/>
        </p:xfrm>
        <a:graphic>
          <a:graphicData uri="http://schemas.openxmlformats.org/drawingml/2006/chart">
            <c:chart xmlns:c="http://schemas.openxmlformats.org/drawingml/2006/chart" xmlns:r="http://schemas.openxmlformats.org/officeDocument/2006/relationships" r:id="rId3"/>
          </a:graphicData>
        </a:graphic>
      </p:graphicFrame>
      <p:sp>
        <p:nvSpPr>
          <p:cNvPr id="3" name="Pladsholder til slidenummer 2"/>
          <p:cNvSpPr>
            <a:spLocks noGrp="1"/>
          </p:cNvSpPr>
          <p:nvPr>
            <p:ph type="sldNum" sz="quarter" idx="10"/>
          </p:nvPr>
        </p:nvSpPr>
        <p:spPr/>
        <p:txBody>
          <a:bodyPr/>
          <a:lstStyle/>
          <a:p>
            <a:fld id="{D8D877B3-D348-4611-9BDB-C5374591D951}" type="slidenum">
              <a:rPr lang="en-US" smtClean="0"/>
              <a:pPr/>
              <a:t>18</a:t>
            </a:fld>
            <a:endParaRPr lang="en-US" dirty="0"/>
          </a:p>
        </p:txBody>
      </p:sp>
      <p:sp>
        <p:nvSpPr>
          <p:cNvPr id="4" name="Titel 3"/>
          <p:cNvSpPr>
            <a:spLocks noGrp="1"/>
          </p:cNvSpPr>
          <p:nvPr>
            <p:ph type="title"/>
          </p:nvPr>
        </p:nvSpPr>
        <p:spPr>
          <a:xfrm>
            <a:off x="587375" y="357948"/>
            <a:ext cx="6393288" cy="1486727"/>
          </a:xfrm>
        </p:spPr>
        <p:txBody>
          <a:bodyPr/>
          <a:lstStyle/>
          <a:p>
            <a:r>
              <a:rPr lang="da-DK" dirty="0"/>
              <a:t>LÆRINGSPROCESSENS </a:t>
            </a:r>
            <a:br>
              <a:rPr lang="da-DK" dirty="0"/>
            </a:br>
            <a:r>
              <a:rPr lang="da-DK" dirty="0"/>
              <a:t>ELEMENTER</a:t>
            </a:r>
            <a:br>
              <a:rPr lang="da-DK" dirty="0"/>
            </a:br>
            <a:endParaRPr lang="da-DK" dirty="0"/>
          </a:p>
        </p:txBody>
      </p:sp>
      <p:grpSp>
        <p:nvGrpSpPr>
          <p:cNvPr id="6" name="Group 26"/>
          <p:cNvGrpSpPr>
            <a:grpSpLocks noChangeAspect="1"/>
          </p:cNvGrpSpPr>
          <p:nvPr/>
        </p:nvGrpSpPr>
        <p:grpSpPr bwMode="auto">
          <a:xfrm>
            <a:off x="3670738" y="3319529"/>
            <a:ext cx="440402" cy="350854"/>
            <a:chOff x="2903" y="1145"/>
            <a:chExt cx="300" cy="239"/>
          </a:xfrm>
        </p:grpSpPr>
        <p:sp>
          <p:nvSpPr>
            <p:cNvPr id="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14" name="Rectangle 6"/>
          <p:cNvSpPr/>
          <p:nvPr/>
        </p:nvSpPr>
        <p:spPr>
          <a:xfrm>
            <a:off x="7444292" y="0"/>
            <a:ext cx="474770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aphicFrame>
        <p:nvGraphicFramePr>
          <p:cNvPr id="10" name="Chart 4"/>
          <p:cNvGraphicFramePr/>
          <p:nvPr>
            <p:extLst>
              <p:ext uri="{D42A27DB-BD31-4B8C-83A1-F6EECF244321}">
                <p14:modId xmlns:p14="http://schemas.microsoft.com/office/powerpoint/2010/main" val="3864736222"/>
              </p:ext>
            </p:extLst>
          </p:nvPr>
        </p:nvGraphicFramePr>
        <p:xfrm>
          <a:off x="8174776" y="2125793"/>
          <a:ext cx="3027062" cy="2393344"/>
        </p:xfrm>
        <a:graphic>
          <a:graphicData uri="http://schemas.openxmlformats.org/drawingml/2006/chart">
            <c:chart xmlns:c="http://schemas.openxmlformats.org/drawingml/2006/chart" xmlns:r="http://schemas.openxmlformats.org/officeDocument/2006/relationships" r:id="rId4"/>
          </a:graphicData>
        </a:graphic>
      </p:graphicFrame>
      <p:sp>
        <p:nvSpPr>
          <p:cNvPr id="11" name="Текст 7"/>
          <p:cNvSpPr txBox="1">
            <a:spLocks/>
          </p:cNvSpPr>
          <p:nvPr/>
        </p:nvSpPr>
        <p:spPr>
          <a:xfrm>
            <a:off x="9017746" y="3012967"/>
            <a:ext cx="1341110" cy="603114"/>
          </a:xfrm>
          <a:prstGeom prst="rect">
            <a:avLst/>
          </a:prstGeom>
        </p:spPr>
        <p:txBody>
          <a:bodyPr tIns="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defRPr/>
            </a:pPr>
            <a:r>
              <a:rPr lang="en-US" sz="3600" dirty="0">
                <a:solidFill>
                  <a:schemeClr val="bg1"/>
                </a:solidFill>
                <a:ea typeface="Butler" charset="0"/>
                <a:cs typeface="Butler" charset="0"/>
              </a:rPr>
              <a:t>50%</a:t>
            </a:r>
          </a:p>
        </p:txBody>
      </p:sp>
      <p:sp>
        <p:nvSpPr>
          <p:cNvPr id="12" name="TextBox 21"/>
          <p:cNvSpPr txBox="1"/>
          <p:nvPr/>
        </p:nvSpPr>
        <p:spPr>
          <a:xfrm>
            <a:off x="8821599" y="4758694"/>
            <a:ext cx="2153165" cy="275653"/>
          </a:xfrm>
          <a:prstGeom prst="rect">
            <a:avLst/>
          </a:prstGeom>
          <a:noFill/>
        </p:spPr>
        <p:txBody>
          <a:bodyPr wrap="square" lIns="0" rIns="0" rtlCol="0">
            <a:spAutoFit/>
          </a:bodyPr>
          <a:lstStyle/>
          <a:p>
            <a:pPr>
              <a:lnSpc>
                <a:spcPct val="70000"/>
              </a:lnSpc>
            </a:pPr>
            <a:r>
              <a:rPr lang="en-US" sz="1600" dirty="0">
                <a:solidFill>
                  <a:schemeClr val="bg1"/>
                </a:solidFill>
                <a:latin typeface="+mj-lt"/>
              </a:rPr>
              <a:t>SAMARBEJDE</a:t>
            </a:r>
          </a:p>
        </p:txBody>
      </p:sp>
      <p:sp>
        <p:nvSpPr>
          <p:cNvPr id="13" name="TextBox 22"/>
          <p:cNvSpPr txBox="1"/>
          <p:nvPr/>
        </p:nvSpPr>
        <p:spPr>
          <a:xfrm>
            <a:off x="8821599" y="5051471"/>
            <a:ext cx="2954765" cy="1274195"/>
          </a:xfrm>
          <a:prstGeom prst="rect">
            <a:avLst/>
          </a:prstGeom>
          <a:noFill/>
        </p:spPr>
        <p:txBody>
          <a:bodyPr wrap="square" lIns="0" rIns="0" rtlCol="0">
            <a:spAutoFit/>
          </a:bodyPr>
          <a:lstStyle/>
          <a:p>
            <a:pPr>
              <a:lnSpc>
                <a:spcPct val="120000"/>
              </a:lnSpc>
            </a:pPr>
            <a:r>
              <a:rPr lang="da-DK" sz="1600" dirty="0">
                <a:solidFill>
                  <a:schemeClr val="bg1">
                    <a:alpha val="80000"/>
                  </a:schemeClr>
                </a:solidFill>
              </a:rPr>
              <a:t>50% af kandidat-specialerne på AAU er udarbejdet i </a:t>
            </a:r>
          </a:p>
          <a:p>
            <a:pPr>
              <a:lnSpc>
                <a:spcPct val="120000"/>
              </a:lnSpc>
            </a:pPr>
            <a:r>
              <a:rPr lang="da-DK" sz="1600" dirty="0">
                <a:solidFill>
                  <a:schemeClr val="bg1">
                    <a:alpha val="80000"/>
                  </a:schemeClr>
                </a:solidFill>
              </a:rPr>
              <a:t>samarbejde med virksomheder/ </a:t>
            </a:r>
          </a:p>
          <a:p>
            <a:pPr>
              <a:lnSpc>
                <a:spcPct val="120000"/>
              </a:lnSpc>
            </a:pPr>
            <a:r>
              <a:rPr lang="da-DK" sz="1600" dirty="0">
                <a:solidFill>
                  <a:schemeClr val="bg1">
                    <a:alpha val="80000"/>
                  </a:schemeClr>
                </a:solidFill>
              </a:rPr>
              <a:t>eksterne partnere</a:t>
            </a:r>
          </a:p>
        </p:txBody>
      </p:sp>
      <p:sp>
        <p:nvSpPr>
          <p:cNvPr id="15" name="TextBox 16"/>
          <p:cNvSpPr txBox="1"/>
          <p:nvPr/>
        </p:nvSpPr>
        <p:spPr>
          <a:xfrm>
            <a:off x="2879172" y="3727889"/>
            <a:ext cx="2023534" cy="338554"/>
          </a:xfrm>
          <a:prstGeom prst="rect">
            <a:avLst/>
          </a:prstGeom>
          <a:noFill/>
        </p:spPr>
        <p:txBody>
          <a:bodyPr wrap="square" lIns="0" rIns="0" rtlCol="0">
            <a:spAutoFit/>
          </a:bodyPr>
          <a:lstStyle/>
          <a:p>
            <a:pPr algn="ctr"/>
            <a:r>
              <a:rPr lang="en-US" sz="1600" dirty="0">
                <a:latin typeface="+mj-lt"/>
              </a:rPr>
              <a:t>STUDERENDE</a:t>
            </a:r>
          </a:p>
        </p:txBody>
      </p:sp>
      <p:sp>
        <p:nvSpPr>
          <p:cNvPr id="17" name="Rektangel 16"/>
          <p:cNvSpPr/>
          <p:nvPr/>
        </p:nvSpPr>
        <p:spPr>
          <a:xfrm>
            <a:off x="561943" y="2619928"/>
            <a:ext cx="1750287"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UNDERVISNING</a:t>
            </a:r>
            <a:endParaRPr lang="da-DK" sz="1600" dirty="0"/>
          </a:p>
        </p:txBody>
      </p:sp>
      <p:sp>
        <p:nvSpPr>
          <p:cNvPr id="20" name="Rektangel 19"/>
          <p:cNvSpPr/>
          <p:nvPr/>
        </p:nvSpPr>
        <p:spPr>
          <a:xfrm>
            <a:off x="2533291" y="5956968"/>
            <a:ext cx="2715295"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EKSTERNT SAMARBEJDE</a:t>
            </a:r>
            <a:endParaRPr lang="da-DK" sz="1600" dirty="0"/>
          </a:p>
        </p:txBody>
      </p:sp>
      <p:sp>
        <p:nvSpPr>
          <p:cNvPr id="21" name="Rektangel 20"/>
          <p:cNvSpPr/>
          <p:nvPr/>
        </p:nvSpPr>
        <p:spPr>
          <a:xfrm>
            <a:off x="5593011" y="2619928"/>
            <a:ext cx="1402948"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FORSKNING</a:t>
            </a:r>
            <a:endParaRPr lang="da-DK" sz="1600" dirty="0"/>
          </a:p>
        </p:txBody>
      </p:sp>
      <p:cxnSp>
        <p:nvCxnSpPr>
          <p:cNvPr id="19" name="Straight Connector 20"/>
          <p:cNvCxnSpPr/>
          <p:nvPr/>
        </p:nvCxnSpPr>
        <p:spPr>
          <a:xfrm flipH="1">
            <a:off x="1337089" y="3746379"/>
            <a:ext cx="1064481"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0"/>
          <p:cNvCxnSpPr/>
          <p:nvPr/>
        </p:nvCxnSpPr>
        <p:spPr>
          <a:xfrm flipH="1" flipV="1">
            <a:off x="1335271" y="3111663"/>
            <a:ext cx="1818" cy="634716"/>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0"/>
          <p:cNvCxnSpPr/>
          <p:nvPr/>
        </p:nvCxnSpPr>
        <p:spPr>
          <a:xfrm flipH="1">
            <a:off x="5248586" y="3746379"/>
            <a:ext cx="1064481"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0"/>
          <p:cNvCxnSpPr/>
          <p:nvPr/>
        </p:nvCxnSpPr>
        <p:spPr>
          <a:xfrm flipH="1" flipV="1">
            <a:off x="6317353" y="3111663"/>
            <a:ext cx="1818" cy="634716"/>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0"/>
          <p:cNvCxnSpPr/>
          <p:nvPr/>
        </p:nvCxnSpPr>
        <p:spPr>
          <a:xfrm flipH="1" flipV="1">
            <a:off x="3890938" y="5202924"/>
            <a:ext cx="1818" cy="634716"/>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23" name="Tekstfelt 22"/>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Uddannelse</a:t>
            </a:r>
          </a:p>
        </p:txBody>
      </p:sp>
      <p:pic>
        <p:nvPicPr>
          <p:cNvPr id="24" name="Billede 23">
            <a:extLst>
              <a:ext uri="{FF2B5EF4-FFF2-40B4-BE49-F238E27FC236}">
                <a16:creationId xmlns:a16="http://schemas.microsoft.com/office/drawing/2014/main" id="{8BF0EE9B-24EF-884E-BA15-1CC2C4E2F802}"/>
              </a:ext>
            </a:extLst>
          </p:cNvPr>
          <p:cNvPicPr>
            <a:picLocks noChangeAspect="1"/>
          </p:cNvPicPr>
          <p:nvPr/>
        </p:nvPicPr>
        <p:blipFill>
          <a:blip r:embed="rId5" cstate="screen">
            <a:lum bright="70000" contrast="-70000"/>
            <a:extLst>
              <a:ext uri="{28A0092B-C50C-407E-A947-70E740481C1C}">
                <a14:useLocalDpi xmlns:a14="http://schemas.microsoft.com/office/drawing/2010/main"/>
              </a:ext>
            </a:extLst>
          </a:blip>
          <a:stretch>
            <a:fillRect/>
          </a:stretch>
        </p:blipFill>
        <p:spPr>
          <a:xfrm>
            <a:off x="1600200" y="61627"/>
            <a:ext cx="330852" cy="247036"/>
          </a:xfrm>
          <a:prstGeom prst="rect">
            <a:avLst/>
          </a:prstGeom>
        </p:spPr>
      </p:pic>
    </p:spTree>
    <p:extLst>
      <p:ext uri="{BB962C8B-B14F-4D97-AF65-F5344CB8AC3E}">
        <p14:creationId xmlns:p14="http://schemas.microsoft.com/office/powerpoint/2010/main" val="96696488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Titel 3">
            <a:extLst>
              <a:ext uri="{FF2B5EF4-FFF2-40B4-BE49-F238E27FC236}">
                <a16:creationId xmlns:a16="http://schemas.microsoft.com/office/drawing/2014/main" id="{D27EA1BC-0E7A-6E4C-A8E3-68A48632F47C}"/>
              </a:ext>
            </a:extLst>
          </p:cNvPr>
          <p:cNvSpPr txBox="1">
            <a:spLocks/>
          </p:cNvSpPr>
          <p:nvPr/>
        </p:nvSpPr>
        <p:spPr>
          <a:xfrm>
            <a:off x="594736" y="571686"/>
            <a:ext cx="11030885" cy="1564326"/>
          </a:xfrm>
          <a:prstGeom prst="rect">
            <a:avLst/>
          </a:prstGeom>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r>
              <a:rPr lang="da-DK" dirty="0"/>
              <a:t>PROBLEMBASERET LÆRING </a:t>
            </a:r>
            <a:r>
              <a:rPr lang="da-DK" sz="4400" b="0" dirty="0"/>
              <a:t>(</a:t>
            </a:r>
            <a:r>
              <a:rPr lang="da-DK" dirty="0"/>
              <a:t>PBL</a:t>
            </a:r>
            <a:r>
              <a:rPr lang="da-DK" sz="4400" b="0" dirty="0"/>
              <a:t>)</a:t>
            </a:r>
            <a:endParaRPr lang="da-DK" b="0" dirty="0"/>
          </a:p>
        </p:txBody>
      </p:sp>
      <p:sp>
        <p:nvSpPr>
          <p:cNvPr id="3" name="Pladsholder til slidenummer 2">
            <a:extLst>
              <a:ext uri="{FF2B5EF4-FFF2-40B4-BE49-F238E27FC236}">
                <a16:creationId xmlns:a16="http://schemas.microsoft.com/office/drawing/2014/main" id="{2213620C-2B23-6944-81CD-9B018AB00097}"/>
              </a:ext>
            </a:extLst>
          </p:cNvPr>
          <p:cNvSpPr>
            <a:spLocks noGrp="1"/>
          </p:cNvSpPr>
          <p:nvPr>
            <p:ph type="sldNum" sz="quarter" idx="10"/>
          </p:nvPr>
        </p:nvSpPr>
        <p:spPr/>
        <p:txBody>
          <a:bodyPr/>
          <a:lstStyle/>
          <a:p>
            <a:fld id="{D8D877B3-D348-4611-9BDB-C5374591D951}" type="slidenum">
              <a:rPr lang="en-US" smtClean="0"/>
              <a:pPr/>
              <a:t>19</a:t>
            </a:fld>
            <a:endParaRPr lang="en-US" dirty="0"/>
          </a:p>
        </p:txBody>
      </p:sp>
      <p:grpSp>
        <p:nvGrpSpPr>
          <p:cNvPr id="88" name="Gruppe 87">
            <a:extLst>
              <a:ext uri="{FF2B5EF4-FFF2-40B4-BE49-F238E27FC236}">
                <a16:creationId xmlns:a16="http://schemas.microsoft.com/office/drawing/2014/main" id="{C40C6D95-4F4D-7641-A83A-1231ABCDFFE4}"/>
              </a:ext>
            </a:extLst>
          </p:cNvPr>
          <p:cNvGrpSpPr/>
          <p:nvPr/>
        </p:nvGrpSpPr>
        <p:grpSpPr>
          <a:xfrm>
            <a:off x="520505" y="2749139"/>
            <a:ext cx="11085339" cy="2363927"/>
            <a:chOff x="520505" y="3206339"/>
            <a:chExt cx="11085339" cy="2363927"/>
          </a:xfrm>
        </p:grpSpPr>
        <p:sp>
          <p:nvSpPr>
            <p:cNvPr id="37" name="Rektangel 36">
              <a:extLst>
                <a:ext uri="{FF2B5EF4-FFF2-40B4-BE49-F238E27FC236}">
                  <a16:creationId xmlns:a16="http://schemas.microsoft.com/office/drawing/2014/main" id="{FDF5C116-5FD2-9C4A-8362-A1107BF41B0D}"/>
                </a:ext>
              </a:extLst>
            </p:cNvPr>
            <p:cNvSpPr/>
            <p:nvPr/>
          </p:nvSpPr>
          <p:spPr>
            <a:xfrm>
              <a:off x="4459458" y="3206339"/>
              <a:ext cx="3207433" cy="4793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600" dirty="0">
                  <a:solidFill>
                    <a:srgbClr val="211C51"/>
                  </a:solidFill>
                </a:rPr>
                <a:t>UNDERVISNING</a:t>
              </a:r>
            </a:p>
          </p:txBody>
        </p:sp>
        <p:sp>
          <p:nvSpPr>
            <p:cNvPr id="39" name="Rektangel 38">
              <a:extLst>
                <a:ext uri="{FF2B5EF4-FFF2-40B4-BE49-F238E27FC236}">
                  <a16:creationId xmlns:a16="http://schemas.microsoft.com/office/drawing/2014/main" id="{1514DAAC-5573-BD4D-BAC3-C87FEE9166D8}"/>
                </a:ext>
              </a:extLst>
            </p:cNvPr>
            <p:cNvSpPr/>
            <p:nvPr/>
          </p:nvSpPr>
          <p:spPr>
            <a:xfrm>
              <a:off x="520505" y="3206339"/>
              <a:ext cx="3207433" cy="479395"/>
            </a:xfrm>
            <a:prstGeom prst="rect">
              <a:avLst/>
            </a:prstGeom>
            <a:noFill/>
            <a:ln>
              <a:solidFill>
                <a:srgbClr val="211C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0" name="Rektangel 39">
              <a:extLst>
                <a:ext uri="{FF2B5EF4-FFF2-40B4-BE49-F238E27FC236}">
                  <a16:creationId xmlns:a16="http://schemas.microsoft.com/office/drawing/2014/main" id="{65FF72C5-2338-6E4D-B7DD-220447110785}"/>
                </a:ext>
              </a:extLst>
            </p:cNvPr>
            <p:cNvSpPr/>
            <p:nvPr/>
          </p:nvSpPr>
          <p:spPr>
            <a:xfrm>
              <a:off x="520505" y="4148605"/>
              <a:ext cx="3207433" cy="479395"/>
            </a:xfrm>
            <a:prstGeom prst="rect">
              <a:avLst/>
            </a:prstGeom>
            <a:solidFill>
              <a:srgbClr val="002060"/>
            </a:solidFill>
            <a:ln>
              <a:solidFill>
                <a:srgbClr val="211C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2" name="Rektangel 41">
              <a:extLst>
                <a:ext uri="{FF2B5EF4-FFF2-40B4-BE49-F238E27FC236}">
                  <a16:creationId xmlns:a16="http://schemas.microsoft.com/office/drawing/2014/main" id="{D1DE7ABB-7986-1443-A85D-BDC32D718215}"/>
                </a:ext>
              </a:extLst>
            </p:cNvPr>
            <p:cNvSpPr/>
            <p:nvPr/>
          </p:nvSpPr>
          <p:spPr>
            <a:xfrm>
              <a:off x="4459458" y="3206339"/>
              <a:ext cx="3207433" cy="479395"/>
            </a:xfrm>
            <a:prstGeom prst="rect">
              <a:avLst/>
            </a:prstGeom>
            <a:noFill/>
            <a:ln>
              <a:solidFill>
                <a:srgbClr val="211C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4" name="Rektangel 43">
              <a:extLst>
                <a:ext uri="{FF2B5EF4-FFF2-40B4-BE49-F238E27FC236}">
                  <a16:creationId xmlns:a16="http://schemas.microsoft.com/office/drawing/2014/main" id="{05348A3D-1CDE-1149-B4A7-DD36541F9895}"/>
                </a:ext>
              </a:extLst>
            </p:cNvPr>
            <p:cNvSpPr/>
            <p:nvPr/>
          </p:nvSpPr>
          <p:spPr>
            <a:xfrm>
              <a:off x="8398411" y="3206339"/>
              <a:ext cx="3207433" cy="479395"/>
            </a:xfrm>
            <a:prstGeom prst="rect">
              <a:avLst/>
            </a:prstGeom>
            <a:noFill/>
            <a:ln>
              <a:solidFill>
                <a:srgbClr val="211C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5" name="Rektangel 44">
              <a:extLst>
                <a:ext uri="{FF2B5EF4-FFF2-40B4-BE49-F238E27FC236}">
                  <a16:creationId xmlns:a16="http://schemas.microsoft.com/office/drawing/2014/main" id="{3F634F55-2F94-0848-9047-D2CB3CEF6162}"/>
                </a:ext>
              </a:extLst>
            </p:cNvPr>
            <p:cNvSpPr/>
            <p:nvPr/>
          </p:nvSpPr>
          <p:spPr>
            <a:xfrm>
              <a:off x="4459458" y="4148605"/>
              <a:ext cx="3207433" cy="479395"/>
            </a:xfrm>
            <a:prstGeom prst="rect">
              <a:avLst/>
            </a:prstGeom>
            <a:solidFill>
              <a:srgbClr val="002060"/>
            </a:solidFill>
            <a:ln>
              <a:solidFill>
                <a:srgbClr val="211C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6" name="Rektangel 45">
              <a:extLst>
                <a:ext uri="{FF2B5EF4-FFF2-40B4-BE49-F238E27FC236}">
                  <a16:creationId xmlns:a16="http://schemas.microsoft.com/office/drawing/2014/main" id="{A7D64DFF-38E4-F747-9008-152242531019}"/>
                </a:ext>
              </a:extLst>
            </p:cNvPr>
            <p:cNvSpPr/>
            <p:nvPr/>
          </p:nvSpPr>
          <p:spPr>
            <a:xfrm>
              <a:off x="8398411" y="4148605"/>
              <a:ext cx="3207433" cy="479395"/>
            </a:xfrm>
            <a:prstGeom prst="rect">
              <a:avLst/>
            </a:prstGeom>
            <a:solidFill>
              <a:srgbClr val="002060"/>
            </a:solidFill>
            <a:ln>
              <a:solidFill>
                <a:srgbClr val="211C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7" name="Rektangel 46">
              <a:extLst>
                <a:ext uri="{FF2B5EF4-FFF2-40B4-BE49-F238E27FC236}">
                  <a16:creationId xmlns:a16="http://schemas.microsoft.com/office/drawing/2014/main" id="{3C424A7A-85EF-6F49-B742-5A25416FCFD4}"/>
                </a:ext>
              </a:extLst>
            </p:cNvPr>
            <p:cNvSpPr/>
            <p:nvPr/>
          </p:nvSpPr>
          <p:spPr>
            <a:xfrm>
              <a:off x="520505" y="5090871"/>
              <a:ext cx="3207433" cy="479395"/>
            </a:xfrm>
            <a:prstGeom prst="rect">
              <a:avLst/>
            </a:prstGeom>
            <a:noFill/>
            <a:ln>
              <a:solidFill>
                <a:srgbClr val="211C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8" name="Rektangel 47">
              <a:extLst>
                <a:ext uri="{FF2B5EF4-FFF2-40B4-BE49-F238E27FC236}">
                  <a16:creationId xmlns:a16="http://schemas.microsoft.com/office/drawing/2014/main" id="{36761EC7-E78D-D643-9448-4E9D5BE44CE6}"/>
                </a:ext>
              </a:extLst>
            </p:cNvPr>
            <p:cNvSpPr/>
            <p:nvPr/>
          </p:nvSpPr>
          <p:spPr>
            <a:xfrm>
              <a:off x="4459458" y="5090871"/>
              <a:ext cx="3207433" cy="479395"/>
            </a:xfrm>
            <a:prstGeom prst="rect">
              <a:avLst/>
            </a:prstGeom>
            <a:noFill/>
            <a:ln>
              <a:solidFill>
                <a:srgbClr val="211C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49" name="Rektangel 48">
              <a:extLst>
                <a:ext uri="{FF2B5EF4-FFF2-40B4-BE49-F238E27FC236}">
                  <a16:creationId xmlns:a16="http://schemas.microsoft.com/office/drawing/2014/main" id="{18B68C00-7C17-C942-99E9-A8BD3A5E30E1}"/>
                </a:ext>
              </a:extLst>
            </p:cNvPr>
            <p:cNvSpPr/>
            <p:nvPr/>
          </p:nvSpPr>
          <p:spPr>
            <a:xfrm>
              <a:off x="8398411" y="5090871"/>
              <a:ext cx="3207433" cy="479395"/>
            </a:xfrm>
            <a:prstGeom prst="rect">
              <a:avLst/>
            </a:prstGeom>
            <a:noFill/>
            <a:ln>
              <a:solidFill>
                <a:srgbClr val="211C5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50" name="Rektangel 49">
              <a:extLst>
                <a:ext uri="{FF2B5EF4-FFF2-40B4-BE49-F238E27FC236}">
                  <a16:creationId xmlns:a16="http://schemas.microsoft.com/office/drawing/2014/main" id="{8C2D7C79-644F-7845-AD05-E549E4CB36A4}"/>
                </a:ext>
              </a:extLst>
            </p:cNvPr>
            <p:cNvSpPr/>
            <p:nvPr/>
          </p:nvSpPr>
          <p:spPr>
            <a:xfrm>
              <a:off x="8398410" y="3206339"/>
              <a:ext cx="3207433" cy="4793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600" dirty="0">
                  <a:solidFill>
                    <a:srgbClr val="211C51"/>
                  </a:solidFill>
                </a:rPr>
                <a:t>GRUPPEARBEJDE</a:t>
              </a:r>
            </a:p>
          </p:txBody>
        </p:sp>
        <p:sp>
          <p:nvSpPr>
            <p:cNvPr id="51" name="Rektangel 50">
              <a:extLst>
                <a:ext uri="{FF2B5EF4-FFF2-40B4-BE49-F238E27FC236}">
                  <a16:creationId xmlns:a16="http://schemas.microsoft.com/office/drawing/2014/main" id="{E6DE40A5-0EA6-A34E-B767-CFD013BD952E}"/>
                </a:ext>
              </a:extLst>
            </p:cNvPr>
            <p:cNvSpPr/>
            <p:nvPr/>
          </p:nvSpPr>
          <p:spPr>
            <a:xfrm>
              <a:off x="520505" y="3206340"/>
              <a:ext cx="3207433" cy="4793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600" dirty="0">
                  <a:solidFill>
                    <a:srgbClr val="211C51"/>
                  </a:solidFill>
                </a:rPr>
                <a:t>LITTERATUR </a:t>
              </a:r>
            </a:p>
          </p:txBody>
        </p:sp>
        <p:sp>
          <p:nvSpPr>
            <p:cNvPr id="52" name="Rektangel 51">
              <a:extLst>
                <a:ext uri="{FF2B5EF4-FFF2-40B4-BE49-F238E27FC236}">
                  <a16:creationId xmlns:a16="http://schemas.microsoft.com/office/drawing/2014/main" id="{6FF2B351-B871-0E46-B2D6-6F144B853D19}"/>
                </a:ext>
              </a:extLst>
            </p:cNvPr>
            <p:cNvSpPr/>
            <p:nvPr/>
          </p:nvSpPr>
          <p:spPr>
            <a:xfrm>
              <a:off x="4459458" y="5090870"/>
              <a:ext cx="3207433" cy="4793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600" dirty="0">
                  <a:solidFill>
                    <a:srgbClr val="211C51"/>
                  </a:solidFill>
                </a:rPr>
                <a:t>ARBEJDE</a:t>
              </a:r>
            </a:p>
          </p:txBody>
        </p:sp>
        <p:sp>
          <p:nvSpPr>
            <p:cNvPr id="53" name="Rektangel 52">
              <a:extLst>
                <a:ext uri="{FF2B5EF4-FFF2-40B4-BE49-F238E27FC236}">
                  <a16:creationId xmlns:a16="http://schemas.microsoft.com/office/drawing/2014/main" id="{AD7D3AC0-28E1-5044-87B0-155206A58F07}"/>
                </a:ext>
              </a:extLst>
            </p:cNvPr>
            <p:cNvSpPr/>
            <p:nvPr/>
          </p:nvSpPr>
          <p:spPr>
            <a:xfrm>
              <a:off x="8398410" y="5090870"/>
              <a:ext cx="3207433" cy="4793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600" dirty="0">
                  <a:solidFill>
                    <a:srgbClr val="211C51"/>
                  </a:solidFill>
                </a:rPr>
                <a:t>FORSØG</a:t>
              </a:r>
            </a:p>
          </p:txBody>
        </p:sp>
        <p:sp>
          <p:nvSpPr>
            <p:cNvPr id="54" name="Rektangel 53">
              <a:extLst>
                <a:ext uri="{FF2B5EF4-FFF2-40B4-BE49-F238E27FC236}">
                  <a16:creationId xmlns:a16="http://schemas.microsoft.com/office/drawing/2014/main" id="{9D66C8CD-FC05-F541-8BD5-43E3EE573B37}"/>
                </a:ext>
              </a:extLst>
            </p:cNvPr>
            <p:cNvSpPr/>
            <p:nvPr/>
          </p:nvSpPr>
          <p:spPr>
            <a:xfrm>
              <a:off x="520505" y="5090871"/>
              <a:ext cx="3207433" cy="4793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600" dirty="0">
                  <a:solidFill>
                    <a:srgbClr val="211C51"/>
                  </a:solidFill>
                </a:rPr>
                <a:t>VEJLEDNING</a:t>
              </a:r>
            </a:p>
          </p:txBody>
        </p:sp>
        <p:sp>
          <p:nvSpPr>
            <p:cNvPr id="55" name="Rektangel 54">
              <a:extLst>
                <a:ext uri="{FF2B5EF4-FFF2-40B4-BE49-F238E27FC236}">
                  <a16:creationId xmlns:a16="http://schemas.microsoft.com/office/drawing/2014/main" id="{864C74FF-BF8C-EA4F-BD0C-5FE3854AB8B8}"/>
                </a:ext>
              </a:extLst>
            </p:cNvPr>
            <p:cNvSpPr/>
            <p:nvPr/>
          </p:nvSpPr>
          <p:spPr>
            <a:xfrm>
              <a:off x="4459458" y="4148605"/>
              <a:ext cx="3207433" cy="4793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600" dirty="0">
                  <a:solidFill>
                    <a:schemeClr val="bg1"/>
                  </a:solidFill>
                </a:rPr>
                <a:t>PROBLEMLØSNING</a:t>
              </a:r>
            </a:p>
          </p:txBody>
        </p:sp>
        <p:sp>
          <p:nvSpPr>
            <p:cNvPr id="56" name="Rektangel 55">
              <a:extLst>
                <a:ext uri="{FF2B5EF4-FFF2-40B4-BE49-F238E27FC236}">
                  <a16:creationId xmlns:a16="http://schemas.microsoft.com/office/drawing/2014/main" id="{16E2A9D1-387C-E84D-83EE-717734A9FD59}"/>
                </a:ext>
              </a:extLst>
            </p:cNvPr>
            <p:cNvSpPr/>
            <p:nvPr/>
          </p:nvSpPr>
          <p:spPr>
            <a:xfrm>
              <a:off x="8398410" y="4148605"/>
              <a:ext cx="3207433" cy="4793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600" dirty="0">
                  <a:solidFill>
                    <a:schemeClr val="bg1"/>
                  </a:solidFill>
                </a:rPr>
                <a:t>PROJEKT / DOKUMENTATION</a:t>
              </a:r>
            </a:p>
          </p:txBody>
        </p:sp>
        <p:sp>
          <p:nvSpPr>
            <p:cNvPr id="57" name="Rektangel 56">
              <a:extLst>
                <a:ext uri="{FF2B5EF4-FFF2-40B4-BE49-F238E27FC236}">
                  <a16:creationId xmlns:a16="http://schemas.microsoft.com/office/drawing/2014/main" id="{E37AB539-5126-844B-AE0A-49A25A6A068F}"/>
                </a:ext>
              </a:extLst>
            </p:cNvPr>
            <p:cNvSpPr/>
            <p:nvPr/>
          </p:nvSpPr>
          <p:spPr>
            <a:xfrm>
              <a:off x="520505" y="4148606"/>
              <a:ext cx="3207433" cy="4793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600" dirty="0">
                  <a:solidFill>
                    <a:schemeClr val="bg1"/>
                  </a:solidFill>
                </a:rPr>
                <a:t>PROBLEMANALYSE</a:t>
              </a:r>
            </a:p>
          </p:txBody>
        </p:sp>
        <p:sp>
          <p:nvSpPr>
            <p:cNvPr id="58" name="Højrepil 57">
              <a:extLst>
                <a:ext uri="{FF2B5EF4-FFF2-40B4-BE49-F238E27FC236}">
                  <a16:creationId xmlns:a16="http://schemas.microsoft.com/office/drawing/2014/main" id="{04D4AC93-C415-B14D-A5A7-3FA7947DA422}"/>
                </a:ext>
              </a:extLst>
            </p:cNvPr>
            <p:cNvSpPr/>
            <p:nvPr/>
          </p:nvSpPr>
          <p:spPr>
            <a:xfrm>
              <a:off x="3845947" y="4236721"/>
              <a:ext cx="495500" cy="303164"/>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59" name="Højrepil 58">
              <a:extLst>
                <a:ext uri="{FF2B5EF4-FFF2-40B4-BE49-F238E27FC236}">
                  <a16:creationId xmlns:a16="http://schemas.microsoft.com/office/drawing/2014/main" id="{BB384D8C-F470-8941-88EB-86982C119E26}"/>
                </a:ext>
              </a:extLst>
            </p:cNvPr>
            <p:cNvSpPr/>
            <p:nvPr/>
          </p:nvSpPr>
          <p:spPr>
            <a:xfrm>
              <a:off x="7784900" y="4236721"/>
              <a:ext cx="495500" cy="303164"/>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cxnSp>
          <p:nvCxnSpPr>
            <p:cNvPr id="61" name="Lige pilforbindelse 60">
              <a:extLst>
                <a:ext uri="{FF2B5EF4-FFF2-40B4-BE49-F238E27FC236}">
                  <a16:creationId xmlns:a16="http://schemas.microsoft.com/office/drawing/2014/main" id="{1D00A2A5-71C6-C441-A8DC-48FBC766A6C7}"/>
                </a:ext>
              </a:extLst>
            </p:cNvPr>
            <p:cNvCxnSpPr>
              <a:cxnSpLocks/>
            </p:cNvCxnSpPr>
            <p:nvPr/>
          </p:nvCxnSpPr>
          <p:spPr>
            <a:xfrm>
              <a:off x="3727938" y="3685734"/>
              <a:ext cx="672514" cy="389877"/>
            </a:xfrm>
            <a:prstGeom prst="straightConnector1">
              <a:avLst/>
            </a:prstGeom>
            <a:ln>
              <a:solidFill>
                <a:srgbClr val="211C51"/>
              </a:solidFill>
              <a:tailEnd type="triangle"/>
            </a:ln>
          </p:spPr>
          <p:style>
            <a:lnRef idx="1">
              <a:schemeClr val="accent1"/>
            </a:lnRef>
            <a:fillRef idx="0">
              <a:schemeClr val="accent1"/>
            </a:fillRef>
            <a:effectRef idx="0">
              <a:schemeClr val="accent1"/>
            </a:effectRef>
            <a:fontRef idx="minor">
              <a:schemeClr val="tx1"/>
            </a:fontRef>
          </p:style>
        </p:cxnSp>
        <p:cxnSp>
          <p:nvCxnSpPr>
            <p:cNvPr id="65" name="Lige pilforbindelse 64">
              <a:extLst>
                <a:ext uri="{FF2B5EF4-FFF2-40B4-BE49-F238E27FC236}">
                  <a16:creationId xmlns:a16="http://schemas.microsoft.com/office/drawing/2014/main" id="{8B99FC79-72AA-A643-A1DD-683E9C85BF6E}"/>
                </a:ext>
              </a:extLst>
            </p:cNvPr>
            <p:cNvCxnSpPr>
              <a:cxnSpLocks/>
            </p:cNvCxnSpPr>
            <p:nvPr/>
          </p:nvCxnSpPr>
          <p:spPr>
            <a:xfrm flipV="1">
              <a:off x="3727938" y="4700995"/>
              <a:ext cx="672514" cy="388870"/>
            </a:xfrm>
            <a:prstGeom prst="straightConnector1">
              <a:avLst/>
            </a:prstGeom>
            <a:ln>
              <a:solidFill>
                <a:srgbClr val="211C51"/>
              </a:solidFill>
              <a:tailEnd type="triangle"/>
            </a:ln>
          </p:spPr>
          <p:style>
            <a:lnRef idx="1">
              <a:schemeClr val="accent1"/>
            </a:lnRef>
            <a:fillRef idx="0">
              <a:schemeClr val="accent1"/>
            </a:fillRef>
            <a:effectRef idx="0">
              <a:schemeClr val="accent1"/>
            </a:effectRef>
            <a:fontRef idx="minor">
              <a:schemeClr val="tx1"/>
            </a:fontRef>
          </p:style>
        </p:cxnSp>
        <p:cxnSp>
          <p:nvCxnSpPr>
            <p:cNvPr id="68" name="Lige pilforbindelse 67">
              <a:extLst>
                <a:ext uri="{FF2B5EF4-FFF2-40B4-BE49-F238E27FC236}">
                  <a16:creationId xmlns:a16="http://schemas.microsoft.com/office/drawing/2014/main" id="{1759348B-A5CF-B749-BD74-E6C938508213}"/>
                </a:ext>
              </a:extLst>
            </p:cNvPr>
            <p:cNvCxnSpPr>
              <a:cxnSpLocks/>
            </p:cNvCxnSpPr>
            <p:nvPr/>
          </p:nvCxnSpPr>
          <p:spPr>
            <a:xfrm flipH="1">
              <a:off x="7731927" y="3685734"/>
              <a:ext cx="666482" cy="389877"/>
            </a:xfrm>
            <a:prstGeom prst="straightConnector1">
              <a:avLst/>
            </a:prstGeom>
            <a:ln>
              <a:solidFill>
                <a:srgbClr val="211C5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Lige pilforbindelse 68">
              <a:extLst>
                <a:ext uri="{FF2B5EF4-FFF2-40B4-BE49-F238E27FC236}">
                  <a16:creationId xmlns:a16="http://schemas.microsoft.com/office/drawing/2014/main" id="{B51292D4-BD42-4B41-B2E3-925D3F367C9A}"/>
                </a:ext>
              </a:extLst>
            </p:cNvPr>
            <p:cNvCxnSpPr>
              <a:cxnSpLocks/>
            </p:cNvCxnSpPr>
            <p:nvPr/>
          </p:nvCxnSpPr>
          <p:spPr>
            <a:xfrm flipH="1" flipV="1">
              <a:off x="7731927" y="4700995"/>
              <a:ext cx="689148" cy="388870"/>
            </a:xfrm>
            <a:prstGeom prst="straightConnector1">
              <a:avLst/>
            </a:prstGeom>
            <a:ln>
              <a:solidFill>
                <a:srgbClr val="211C51"/>
              </a:solidFill>
              <a:tailEnd type="triangle"/>
            </a:ln>
          </p:spPr>
          <p:style>
            <a:lnRef idx="1">
              <a:schemeClr val="accent1"/>
            </a:lnRef>
            <a:fillRef idx="0">
              <a:schemeClr val="accent1"/>
            </a:fillRef>
            <a:effectRef idx="0">
              <a:schemeClr val="accent1"/>
            </a:effectRef>
            <a:fontRef idx="minor">
              <a:schemeClr val="tx1"/>
            </a:fontRef>
          </p:style>
        </p:cxnSp>
        <p:cxnSp>
          <p:nvCxnSpPr>
            <p:cNvPr id="70" name="Lige pilforbindelse 69">
              <a:extLst>
                <a:ext uri="{FF2B5EF4-FFF2-40B4-BE49-F238E27FC236}">
                  <a16:creationId xmlns:a16="http://schemas.microsoft.com/office/drawing/2014/main" id="{8FCABE96-EA4A-9B4A-A995-D6758B7F2E7F}"/>
                </a:ext>
              </a:extLst>
            </p:cNvPr>
            <p:cNvCxnSpPr>
              <a:cxnSpLocks/>
            </p:cNvCxnSpPr>
            <p:nvPr/>
          </p:nvCxnSpPr>
          <p:spPr>
            <a:xfrm>
              <a:off x="6074506" y="3685734"/>
              <a:ext cx="0" cy="389877"/>
            </a:xfrm>
            <a:prstGeom prst="straightConnector1">
              <a:avLst/>
            </a:prstGeom>
            <a:ln>
              <a:solidFill>
                <a:srgbClr val="211C51"/>
              </a:solidFill>
              <a:tailEnd type="triangle"/>
            </a:ln>
          </p:spPr>
          <p:style>
            <a:lnRef idx="1">
              <a:schemeClr val="accent1"/>
            </a:lnRef>
            <a:fillRef idx="0">
              <a:schemeClr val="accent1"/>
            </a:fillRef>
            <a:effectRef idx="0">
              <a:schemeClr val="accent1"/>
            </a:effectRef>
            <a:fontRef idx="minor">
              <a:schemeClr val="tx1"/>
            </a:fontRef>
          </p:style>
        </p:cxnSp>
        <p:cxnSp>
          <p:nvCxnSpPr>
            <p:cNvPr id="71" name="Lige pilforbindelse 70">
              <a:extLst>
                <a:ext uri="{FF2B5EF4-FFF2-40B4-BE49-F238E27FC236}">
                  <a16:creationId xmlns:a16="http://schemas.microsoft.com/office/drawing/2014/main" id="{CBA9A6AC-830B-154A-A629-10B14F94595F}"/>
                </a:ext>
              </a:extLst>
            </p:cNvPr>
            <p:cNvCxnSpPr>
              <a:cxnSpLocks/>
            </p:cNvCxnSpPr>
            <p:nvPr/>
          </p:nvCxnSpPr>
          <p:spPr>
            <a:xfrm flipV="1">
              <a:off x="6074506" y="4699989"/>
              <a:ext cx="0" cy="389876"/>
            </a:xfrm>
            <a:prstGeom prst="straightConnector1">
              <a:avLst/>
            </a:prstGeom>
            <a:ln>
              <a:solidFill>
                <a:srgbClr val="211C51"/>
              </a:solidFill>
              <a:tailEnd type="triangle"/>
            </a:ln>
          </p:spPr>
          <p:style>
            <a:lnRef idx="1">
              <a:schemeClr val="accent1"/>
            </a:lnRef>
            <a:fillRef idx="0">
              <a:schemeClr val="accent1"/>
            </a:fillRef>
            <a:effectRef idx="0">
              <a:schemeClr val="accent1"/>
            </a:effectRef>
            <a:fontRef idx="minor">
              <a:schemeClr val="tx1"/>
            </a:fontRef>
          </p:style>
        </p:cxnSp>
      </p:grpSp>
      <p:sp>
        <p:nvSpPr>
          <p:cNvPr id="87" name="Rektangel 86">
            <a:extLst>
              <a:ext uri="{FF2B5EF4-FFF2-40B4-BE49-F238E27FC236}">
                <a16:creationId xmlns:a16="http://schemas.microsoft.com/office/drawing/2014/main" id="{7D87BAC6-17AC-9A4A-9676-09E450764E12}"/>
              </a:ext>
            </a:extLst>
          </p:cNvPr>
          <p:cNvSpPr/>
          <p:nvPr/>
        </p:nvSpPr>
        <p:spPr>
          <a:xfrm>
            <a:off x="9274629" y="5234194"/>
            <a:ext cx="2343630" cy="14726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da-DK" i="1" dirty="0">
                <a:solidFill>
                  <a:srgbClr val="211C51"/>
                </a:solidFill>
              </a:rPr>
              <a:t>PBL-modellen</a:t>
            </a:r>
          </a:p>
        </p:txBody>
      </p:sp>
      <p:sp>
        <p:nvSpPr>
          <p:cNvPr id="36" name="Tekstfelt 35"/>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Uddannelse</a:t>
            </a:r>
          </a:p>
        </p:txBody>
      </p:sp>
      <p:pic>
        <p:nvPicPr>
          <p:cNvPr id="38" name="Billede 37">
            <a:extLst>
              <a:ext uri="{FF2B5EF4-FFF2-40B4-BE49-F238E27FC236}">
                <a16:creationId xmlns:a16="http://schemas.microsoft.com/office/drawing/2014/main" id="{943CD88E-1AEB-BF42-BB9F-87C65ABDF768}"/>
              </a:ext>
            </a:extLst>
          </p:cNvPr>
          <p:cNvPicPr>
            <a:picLocks noChangeAspect="1"/>
          </p:cNvPicPr>
          <p:nvPr/>
        </p:nvPicPr>
        <p:blipFill>
          <a:blip r:embed="rId3" cstate="screen">
            <a:lum bright="70000" contrast="-70000"/>
            <a:extLst>
              <a:ext uri="{28A0092B-C50C-407E-A947-70E740481C1C}">
                <a14:useLocalDpi xmlns:a14="http://schemas.microsoft.com/office/drawing/2010/main"/>
              </a:ext>
            </a:extLst>
          </a:blip>
          <a:stretch>
            <a:fillRect/>
          </a:stretch>
        </p:blipFill>
        <p:spPr>
          <a:xfrm>
            <a:off x="1529587" y="61627"/>
            <a:ext cx="330852" cy="247036"/>
          </a:xfrm>
          <a:prstGeom prst="rect">
            <a:avLst/>
          </a:prstGeom>
        </p:spPr>
      </p:pic>
    </p:spTree>
    <p:extLst>
      <p:ext uri="{BB962C8B-B14F-4D97-AF65-F5344CB8AC3E}">
        <p14:creationId xmlns:p14="http://schemas.microsoft.com/office/powerpoint/2010/main" val="241121505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a:t>
            </a:fld>
            <a:endParaRPr lang="en-US" dirty="0"/>
          </a:p>
        </p:txBody>
      </p:sp>
      <p:pic>
        <p:nvPicPr>
          <p:cNvPr id="7" name="Pladsholder til billede 6"/>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t="5" b="5"/>
          <a:stretch>
            <a:fillRect/>
          </a:stretch>
        </p:blipFill>
        <p:spPr/>
      </p:pic>
      <p:sp>
        <p:nvSpPr>
          <p:cNvPr id="3" name="Titel 2"/>
          <p:cNvSpPr>
            <a:spLocks noGrp="1"/>
          </p:cNvSpPr>
          <p:nvPr>
            <p:ph type="title"/>
          </p:nvPr>
        </p:nvSpPr>
        <p:spPr>
          <a:xfrm>
            <a:off x="587374" y="357948"/>
            <a:ext cx="6454558" cy="1486727"/>
          </a:xfrm>
        </p:spPr>
        <p:txBody>
          <a:bodyPr/>
          <a:lstStyle/>
          <a:p>
            <a:r>
              <a:rPr lang="en-GB" dirty="0">
                <a:solidFill>
                  <a:srgbClr val="002060"/>
                </a:solidFill>
                <a:latin typeface="Arial" panose="020B0604020202020204" pitchFamily="34" charset="0"/>
                <a:cs typeface="Arial" panose="020B0604020202020204" pitchFamily="34" charset="0"/>
              </a:rPr>
              <a:t>DET INGENIØR- OG NATURVIDENSKABELIGE FAKULTET</a:t>
            </a:r>
            <a:endParaRPr lang="da-DK" dirty="0">
              <a:solidFill>
                <a:schemeClr val="accent4"/>
              </a:solidFill>
              <a:latin typeface="Arial" panose="020B0604020202020204" pitchFamily="34" charset="0"/>
              <a:cs typeface="Arial" panose="020B0604020202020204" pitchFamily="34" charset="0"/>
            </a:endParaRPr>
          </a:p>
        </p:txBody>
      </p:sp>
      <p:pic>
        <p:nvPicPr>
          <p:cNvPr id="4" name="Pladsholder til billede 3"/>
          <p:cNvPicPr>
            <a:picLocks noGrp="1" noChangeAspect="1"/>
          </p:cNvPicPr>
          <p:nvPr>
            <p:ph type="pic" sz="quarter" idx="16"/>
          </p:nvPr>
        </p:nvPicPr>
        <p:blipFill>
          <a:blip r:embed="rId4" cstate="screen">
            <a:extLst>
              <a:ext uri="{28A0092B-C50C-407E-A947-70E740481C1C}">
                <a14:useLocalDpi xmlns:a14="http://schemas.microsoft.com/office/drawing/2010/main"/>
              </a:ext>
            </a:extLst>
          </a:blip>
          <a:srcRect t="96" b="96"/>
          <a:stretch>
            <a:fillRect/>
          </a:stretch>
        </p:blipFill>
        <p:spPr/>
      </p:pic>
      <p:sp>
        <p:nvSpPr>
          <p:cNvPr id="8" name="Pladsholder til tekst 4"/>
          <p:cNvSpPr txBox="1">
            <a:spLocks/>
          </p:cNvSpPr>
          <p:nvPr/>
        </p:nvSpPr>
        <p:spPr>
          <a:xfrm>
            <a:off x="587374" y="2100534"/>
            <a:ext cx="6060381" cy="4120056"/>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5"/>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fontAlgn="base">
              <a:lnSpc>
                <a:spcPct val="120000"/>
              </a:lnSpc>
              <a:buNone/>
            </a:pPr>
            <a:br>
              <a:rPr lang="da-DK" sz="1400" dirty="0"/>
            </a:br>
            <a:r>
              <a:rPr lang="da-DK" sz="1400" dirty="0"/>
              <a:t>På Det Ingeniør- og Naturvidenskabelige Fakultet arbejder vi for at fremme en bæredygtig udvikling. </a:t>
            </a:r>
          </a:p>
          <a:p>
            <a:pPr marL="0" indent="0" fontAlgn="base">
              <a:lnSpc>
                <a:spcPct val="120000"/>
              </a:lnSpc>
              <a:buNone/>
            </a:pPr>
            <a:r>
              <a:rPr lang="da-DK" sz="1400" dirty="0"/>
              <a:t>Vi arbejder på tværs af discipliner og sektorer for gennem forskning, uddannelse og </a:t>
            </a:r>
            <a:r>
              <a:rPr lang="da-DK" sz="1400" dirty="0" err="1"/>
              <a:t>vidensamarbejde</a:t>
            </a:r>
            <a:r>
              <a:rPr lang="da-DK" sz="1400" dirty="0"/>
              <a:t> at adressere globale samfundsmæssige udfordringer. </a:t>
            </a:r>
          </a:p>
          <a:p>
            <a:pPr marL="0" indent="0" fontAlgn="base">
              <a:lnSpc>
                <a:spcPct val="120000"/>
              </a:lnSpc>
              <a:buNone/>
            </a:pPr>
            <a:r>
              <a:rPr lang="da-DK" sz="1400" dirty="0"/>
              <a:t>Vi lægger stor vægt på samarbejdet med virksomheder og myndigheder, så vores forskning skaber viden for verden.</a:t>
            </a:r>
          </a:p>
          <a:p>
            <a:pPr marL="0" indent="0" fontAlgn="base">
              <a:lnSpc>
                <a:spcPct val="120000"/>
              </a:lnSpc>
              <a:buNone/>
            </a:pPr>
            <a:r>
              <a:rPr lang="da-DK" sz="1400" dirty="0"/>
              <a:t>Blandt de store globale udfordringer, som vi bidrager til at løse, er: </a:t>
            </a:r>
          </a:p>
          <a:p>
            <a:pPr fontAlgn="base">
              <a:lnSpc>
                <a:spcPct val="120000"/>
              </a:lnSpc>
              <a:buFont typeface="Arial" panose="020B0604020202020204" pitchFamily="34" charset="0"/>
              <a:buChar char="•"/>
            </a:pPr>
            <a:r>
              <a:rPr lang="da-DK" sz="1400" dirty="0"/>
              <a:t>Omstilling til grøn energi</a:t>
            </a:r>
          </a:p>
          <a:p>
            <a:pPr fontAlgn="base">
              <a:lnSpc>
                <a:spcPct val="120000"/>
              </a:lnSpc>
              <a:buFont typeface="Arial" panose="020B0604020202020204" pitchFamily="34" charset="0"/>
              <a:buChar char="•"/>
            </a:pPr>
            <a:r>
              <a:rPr lang="da-DK" sz="1400" dirty="0"/>
              <a:t>Sikring af rent vand til verdens befolkning</a:t>
            </a:r>
          </a:p>
          <a:p>
            <a:pPr fontAlgn="base">
              <a:lnSpc>
                <a:spcPct val="120000"/>
              </a:lnSpc>
              <a:buFont typeface="Arial" panose="020B0604020202020204" pitchFamily="34" charset="0"/>
              <a:buChar char="•"/>
            </a:pPr>
            <a:r>
              <a:rPr lang="da-DK" sz="1400" dirty="0"/>
              <a:t>Bæredygtigt byggeri </a:t>
            </a:r>
          </a:p>
          <a:p>
            <a:pPr fontAlgn="base">
              <a:lnSpc>
                <a:spcPct val="120000"/>
              </a:lnSpc>
              <a:buFont typeface="Arial" panose="020B0604020202020204" pitchFamily="34" charset="0"/>
              <a:buChar char="•"/>
            </a:pPr>
            <a:r>
              <a:rPr lang="da-DK" sz="1400" dirty="0"/>
              <a:t>Smarte og innovative metoder til produktion.</a:t>
            </a:r>
          </a:p>
        </p:txBody>
      </p:sp>
    </p:spTree>
    <p:extLst>
      <p:ext uri="{BB962C8B-B14F-4D97-AF65-F5344CB8AC3E}">
        <p14:creationId xmlns:p14="http://schemas.microsoft.com/office/powerpoint/2010/main" val="329620370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dirty="0"/>
              <a:t>EMPLOYABILITY</a:t>
            </a:r>
          </a:p>
        </p:txBody>
      </p:sp>
      <p:sp>
        <p:nvSpPr>
          <p:cNvPr id="3" name="Pladsholder til indhold 2"/>
          <p:cNvSpPr>
            <a:spLocks noGrp="1"/>
          </p:cNvSpPr>
          <p:nvPr>
            <p:ph type="body" sz="quarter" idx="12"/>
          </p:nvPr>
        </p:nvSpPr>
        <p:spPr>
          <a:xfrm>
            <a:off x="583408" y="2101813"/>
            <a:ext cx="4271621" cy="3600491"/>
          </a:xfrm>
        </p:spPr>
        <p:txBody>
          <a:bodyPr>
            <a:normAutofit/>
          </a:bodyPr>
          <a:lstStyle/>
          <a:p>
            <a:r>
              <a:rPr lang="da-DK" dirty="0"/>
              <a:t>90,8 % af kandidaterne fra ENGINEERING er i job inden for 4.-7. kvartal efter endt uddannelse.</a:t>
            </a:r>
          </a:p>
          <a:p>
            <a:r>
              <a:rPr lang="da-DK" dirty="0"/>
              <a:t>I gennemsnit får 61 % af AAU’s dimittender beskæftigelse i den private sektor</a:t>
            </a:r>
          </a:p>
          <a:p>
            <a:r>
              <a:rPr lang="da-DK" dirty="0"/>
              <a:t>PBL-modellen giver de studerende kompetencer, der er efterspurgt i erhvervslivet. Det betaler sig i jobmuligheder efter endt uddannelse.</a:t>
            </a:r>
          </a:p>
        </p:txBody>
      </p:sp>
      <p:pic>
        <p:nvPicPr>
          <p:cNvPr id="6" name="Pladsholder til billede 5"/>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l="26" r="26"/>
          <a:stretch>
            <a:fillRect/>
          </a:stretch>
        </p:blipFill>
        <p:spPr/>
      </p:pic>
    </p:spTree>
    <p:extLst>
      <p:ext uri="{BB962C8B-B14F-4D97-AF65-F5344CB8AC3E}">
        <p14:creationId xmlns:p14="http://schemas.microsoft.com/office/powerpoint/2010/main" val="53707213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dsholder til billede 4"/>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t="25" b="25"/>
          <a:stretch>
            <a:fillRect/>
          </a:stretch>
        </p:blipFill>
        <p:spPr/>
      </p:pic>
      <p:sp>
        <p:nvSpPr>
          <p:cNvPr id="3" name="Titel 2"/>
          <p:cNvSpPr>
            <a:spLocks noGrp="1"/>
          </p:cNvSpPr>
          <p:nvPr>
            <p:ph type="title"/>
          </p:nvPr>
        </p:nvSpPr>
        <p:spPr>
          <a:xfrm>
            <a:off x="2343608" y="3438552"/>
            <a:ext cx="7341129" cy="1036319"/>
          </a:xfrm>
        </p:spPr>
        <p:txBody>
          <a:bodyPr anchor="ctr"/>
          <a:lstStyle/>
          <a:p>
            <a:r>
              <a:rPr lang="da-DK" dirty="0"/>
              <a:t>FORSKNING</a:t>
            </a:r>
          </a:p>
        </p:txBody>
      </p:sp>
    </p:spTree>
    <p:extLst>
      <p:ext uri="{BB962C8B-B14F-4D97-AF65-F5344CB8AC3E}">
        <p14:creationId xmlns:p14="http://schemas.microsoft.com/office/powerpoint/2010/main" val="167525169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7"/>
          <p:cNvPicPr>
            <a:picLocks noGrp="1" noChangeAspect="1"/>
          </p:cNvPicPr>
          <p:nvPr>
            <p:ph type="pic" sz="quarter" idx="14"/>
          </p:nvPr>
        </p:nvPicPr>
        <p:blipFill>
          <a:blip r:embed="rId2" cstate="screen">
            <a:extLst>
              <a:ext uri="{28A0092B-C50C-407E-A947-70E740481C1C}">
                <a14:useLocalDpi xmlns:a14="http://schemas.microsoft.com/office/drawing/2010/main"/>
              </a:ext>
            </a:extLst>
          </a:blip>
          <a:srcRect t="32" b="32"/>
          <a:stretch>
            <a:fillRect/>
          </a:stretch>
        </p:blipFill>
        <p:spPr/>
      </p:pic>
      <p:sp>
        <p:nvSpPr>
          <p:cNvPr id="2" name="Titel 1"/>
          <p:cNvSpPr>
            <a:spLocks noGrp="1"/>
          </p:cNvSpPr>
          <p:nvPr>
            <p:ph type="title"/>
          </p:nvPr>
        </p:nvSpPr>
        <p:spPr/>
        <p:txBody>
          <a:bodyPr/>
          <a:lstStyle/>
          <a:p>
            <a:r>
              <a:rPr lang="da-DK" dirty="0"/>
              <a:t>FORSKNING PÅ ENGINEERING</a:t>
            </a:r>
          </a:p>
        </p:txBody>
      </p:sp>
      <p:sp>
        <p:nvSpPr>
          <p:cNvPr id="3" name="Pladsholder til indhold 2"/>
          <p:cNvSpPr>
            <a:spLocks noGrp="1"/>
          </p:cNvSpPr>
          <p:nvPr>
            <p:ph type="body" sz="quarter" idx="15"/>
          </p:nvPr>
        </p:nvSpPr>
        <p:spPr>
          <a:xfrm>
            <a:off x="566274" y="1785911"/>
            <a:ext cx="5426564" cy="3575410"/>
          </a:xfrm>
        </p:spPr>
        <p:txBody>
          <a:bodyPr>
            <a:noAutofit/>
          </a:bodyPr>
          <a:lstStyle/>
          <a:p>
            <a:pPr marL="0" indent="0" fontAlgn="base">
              <a:lnSpc>
                <a:spcPct val="130000"/>
              </a:lnSpc>
              <a:buNone/>
            </a:pPr>
            <a:r>
              <a:rPr lang="da-DK" sz="1400" dirty="0"/>
              <a:t>Internationalt anerkendte forskningsmiljøer – heraf flere verdensførende</a:t>
            </a:r>
          </a:p>
          <a:p>
            <a:pPr marL="0" indent="0" fontAlgn="base">
              <a:lnSpc>
                <a:spcPct val="130000"/>
              </a:lnSpc>
              <a:buNone/>
            </a:pPr>
            <a:r>
              <a:rPr lang="da-DK" sz="1400" dirty="0"/>
              <a:t>Tværvidenskabelig forskning</a:t>
            </a:r>
          </a:p>
          <a:p>
            <a:pPr marL="0" indent="0" fontAlgn="base">
              <a:lnSpc>
                <a:spcPct val="130000"/>
              </a:lnSpc>
              <a:buNone/>
            </a:pPr>
            <a:r>
              <a:rPr lang="da-DK" sz="1400" dirty="0"/>
              <a:t>Tæt samarbejde med industri og erhvervsliv</a:t>
            </a:r>
          </a:p>
          <a:p>
            <a:pPr marL="0" indent="0" fontAlgn="base">
              <a:lnSpc>
                <a:spcPct val="130000"/>
              </a:lnSpc>
              <a:buNone/>
            </a:pPr>
            <a:r>
              <a:rPr lang="da-DK" sz="1400" dirty="0"/>
              <a:t>Bidrager til samfundets velstand og udvikling og til at løse samfundets store udfordringer</a:t>
            </a:r>
          </a:p>
          <a:p>
            <a:pPr marL="0" indent="0" fontAlgn="base">
              <a:lnSpc>
                <a:spcPct val="130000"/>
              </a:lnSpc>
              <a:buNone/>
            </a:pPr>
            <a:r>
              <a:rPr lang="da-DK" sz="1400" dirty="0"/>
              <a:t>State-of-the-art infrastruktur</a:t>
            </a:r>
          </a:p>
          <a:p>
            <a:pPr marL="0" indent="0" fontAlgn="base">
              <a:lnSpc>
                <a:spcPct val="130000"/>
              </a:lnSpc>
              <a:buNone/>
            </a:pPr>
            <a:r>
              <a:rPr lang="da-DK" sz="1400" dirty="0"/>
              <a:t>Varetages af institutterne:</a:t>
            </a:r>
            <a:br>
              <a:rPr lang="da-DK" sz="1400" dirty="0"/>
            </a:br>
            <a:endParaRPr lang="da-DK" sz="1400" dirty="0"/>
          </a:p>
        </p:txBody>
      </p:sp>
      <p:pic>
        <p:nvPicPr>
          <p:cNvPr id="7" name="Pladsholder til billede 6"/>
          <p:cNvPicPr>
            <a:picLocks noGrp="1" noChangeAspect="1"/>
          </p:cNvPicPr>
          <p:nvPr>
            <p:ph type="pic" sz="quarter" idx="16"/>
          </p:nvPr>
        </p:nvPicPr>
        <p:blipFill>
          <a:blip r:embed="rId3" cstate="screen">
            <a:extLst>
              <a:ext uri="{28A0092B-C50C-407E-A947-70E740481C1C}">
                <a14:useLocalDpi xmlns:a14="http://schemas.microsoft.com/office/drawing/2010/main"/>
              </a:ext>
            </a:extLst>
          </a:blip>
          <a:srcRect t="96" b="96"/>
          <a:stretch>
            <a:fillRect/>
          </a:stretch>
        </p:blipFill>
        <p:spPr/>
      </p:pic>
      <p:sp>
        <p:nvSpPr>
          <p:cNvPr id="6" name="Tekstfelt 5"/>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Forskning</a:t>
            </a:r>
          </a:p>
        </p:txBody>
      </p:sp>
      <p:pic>
        <p:nvPicPr>
          <p:cNvPr id="9" name="Billede 8">
            <a:extLst>
              <a:ext uri="{FF2B5EF4-FFF2-40B4-BE49-F238E27FC236}">
                <a16:creationId xmlns:a16="http://schemas.microsoft.com/office/drawing/2014/main" id="{910F6B45-BAB1-6043-9B73-AB0A5F9BB42B}"/>
              </a:ext>
            </a:extLst>
          </p:cNvPr>
          <p:cNvPicPr>
            <a:picLocks noChangeAspect="1"/>
          </p:cNvPicPr>
          <p:nvPr/>
        </p:nvPicPr>
        <p:blipFill>
          <a:blip r:embed="rId4" cstate="screen">
            <a:lum bright="70000" contrast="-70000"/>
            <a:extLst>
              <a:ext uri="{28A0092B-C50C-407E-A947-70E740481C1C}">
                <a14:useLocalDpi xmlns:a14="http://schemas.microsoft.com/office/drawing/2010/main"/>
              </a:ext>
            </a:extLst>
          </a:blip>
          <a:stretch>
            <a:fillRect/>
          </a:stretch>
        </p:blipFill>
        <p:spPr>
          <a:xfrm>
            <a:off x="1285920" y="15755"/>
            <a:ext cx="232805" cy="334393"/>
          </a:xfrm>
          <a:prstGeom prst="rect">
            <a:avLst/>
          </a:prstGeom>
        </p:spPr>
      </p:pic>
      <p:sp>
        <p:nvSpPr>
          <p:cNvPr id="10" name="Tekstfelt 9">
            <a:extLst>
              <a:ext uri="{FF2B5EF4-FFF2-40B4-BE49-F238E27FC236}">
                <a16:creationId xmlns:a16="http://schemas.microsoft.com/office/drawing/2014/main" id="{4A5BA597-0C3A-4278-B368-AC545C216C59}"/>
              </a:ext>
            </a:extLst>
          </p:cNvPr>
          <p:cNvSpPr txBox="1"/>
          <p:nvPr/>
        </p:nvSpPr>
        <p:spPr>
          <a:xfrm>
            <a:off x="566274" y="4662570"/>
            <a:ext cx="3105394" cy="1589319"/>
          </a:xfrm>
          <a:prstGeom prst="rect">
            <a:avLst/>
          </a:prstGeom>
          <a:solidFill>
            <a:srgbClr val="002060"/>
          </a:solidFill>
        </p:spPr>
        <p:txBody>
          <a:bodyPr wrap="square" lIns="144000" tIns="108000" rIns="144000" bIns="108000" rtlCol="0">
            <a:spAutoFit/>
          </a:bodyPr>
          <a:lstStyle/>
          <a:p>
            <a:pPr marL="285750" indent="-285750" fontAlgn="base">
              <a:lnSpc>
                <a:spcPct val="130000"/>
              </a:lnSpc>
              <a:buFont typeface="Arial" panose="020B0604020202020204" pitchFamily="34" charset="0"/>
              <a:buChar char="•"/>
            </a:pPr>
            <a:r>
              <a:rPr lang="da-DK" sz="1400" dirty="0">
                <a:solidFill>
                  <a:schemeClr val="bg1"/>
                </a:solidFill>
              </a:rPr>
              <a:t>Byggeri, By og Miljø</a:t>
            </a:r>
          </a:p>
          <a:p>
            <a:pPr marL="285750" indent="-285750" fontAlgn="base">
              <a:lnSpc>
                <a:spcPct val="130000"/>
              </a:lnSpc>
              <a:buFont typeface="Arial" panose="020B0604020202020204" pitchFamily="34" charset="0"/>
              <a:buChar char="•"/>
            </a:pPr>
            <a:r>
              <a:rPr lang="da-DK" sz="1400" dirty="0">
                <a:solidFill>
                  <a:schemeClr val="bg1"/>
                </a:solidFill>
              </a:rPr>
              <a:t>Materialer og Produktion</a:t>
            </a:r>
          </a:p>
          <a:p>
            <a:pPr marL="285750" indent="-285750" fontAlgn="base">
              <a:lnSpc>
                <a:spcPct val="130000"/>
              </a:lnSpc>
              <a:buFont typeface="Arial" panose="020B0604020202020204" pitchFamily="34" charset="0"/>
              <a:buChar char="•"/>
            </a:pPr>
            <a:r>
              <a:rPr lang="da-DK" sz="1400" dirty="0">
                <a:solidFill>
                  <a:schemeClr val="bg1"/>
                </a:solidFill>
              </a:rPr>
              <a:t>Kemi og Biovidenskab</a:t>
            </a:r>
          </a:p>
          <a:p>
            <a:pPr marL="285750" indent="-285750" fontAlgn="base">
              <a:lnSpc>
                <a:spcPct val="130000"/>
              </a:lnSpc>
              <a:buFont typeface="Arial" panose="020B0604020202020204" pitchFamily="34" charset="0"/>
              <a:buChar char="•"/>
            </a:pPr>
            <a:r>
              <a:rPr lang="da-DK" sz="1400" dirty="0">
                <a:solidFill>
                  <a:schemeClr val="bg1"/>
                </a:solidFill>
              </a:rPr>
              <a:t>Matematiske Fag</a:t>
            </a:r>
          </a:p>
          <a:p>
            <a:pPr marL="285750" indent="-285750" fontAlgn="base">
              <a:lnSpc>
                <a:spcPct val="130000"/>
              </a:lnSpc>
              <a:buFont typeface="Arial" panose="020B0604020202020204" pitchFamily="34" charset="0"/>
              <a:buChar char="•"/>
            </a:pPr>
            <a:r>
              <a:rPr lang="da-DK" sz="1400" dirty="0">
                <a:solidFill>
                  <a:schemeClr val="bg1"/>
                </a:solidFill>
              </a:rPr>
              <a:t>Energi</a:t>
            </a:r>
          </a:p>
        </p:txBody>
      </p:sp>
    </p:spTree>
    <p:extLst>
      <p:ext uri="{BB962C8B-B14F-4D97-AF65-F5344CB8AC3E}">
        <p14:creationId xmlns:p14="http://schemas.microsoft.com/office/powerpoint/2010/main" val="392850863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ladsholder til billede 6"/>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p:pic>
      <p:sp>
        <p:nvSpPr>
          <p:cNvPr id="2" name="Pladsholder til slidenummer 1"/>
          <p:cNvSpPr>
            <a:spLocks noGrp="1"/>
          </p:cNvSpPr>
          <p:nvPr>
            <p:ph type="sldNum" sz="quarter" idx="10"/>
          </p:nvPr>
        </p:nvSpPr>
        <p:spPr>
          <a:xfrm>
            <a:off x="11620500" y="593725"/>
            <a:ext cx="571500" cy="227013"/>
          </a:xfrm>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000" b="1" i="0" u="none" strike="noStrike" kern="1200" cap="none" spc="0" normalizeH="0" baseline="0" noProof="0" smtClean="0">
                <a:ln>
                  <a:noFill/>
                </a:ln>
                <a:solidFill>
                  <a:srgbClr val="211A52">
                    <a:alpha val="70000"/>
                  </a:srgbClr>
                </a:solidFill>
                <a:effectLst/>
                <a:uLnTx/>
                <a:uFillTx/>
                <a:latin typeface="Arial"/>
              </a:rPr>
              <a:pPr marL="0" marR="0" lvl="0" indent="0" algn="r" defTabSz="914330" rtl="0" eaLnBrk="1" fontAlgn="auto" latinLnBrk="0" hangingPunct="1">
                <a:lnSpc>
                  <a:spcPct val="100000"/>
                </a:lnSpc>
                <a:spcBef>
                  <a:spcPts val="0"/>
                </a:spcBef>
                <a:spcAft>
                  <a:spcPts val="0"/>
                </a:spcAft>
                <a:buClrTx/>
                <a:buSzTx/>
                <a:buFontTx/>
                <a:buNone/>
                <a:tabLst/>
                <a:defRPr/>
              </a:pPr>
              <a:t>23</a:t>
            </a:fld>
            <a:endParaRPr kumimoji="0" lang="en-US" sz="1000" b="1" i="0" u="none" strike="noStrike" kern="1200" cap="none" spc="0" normalizeH="0" baseline="0" noProof="0" dirty="0">
              <a:ln>
                <a:noFill/>
              </a:ln>
              <a:solidFill>
                <a:srgbClr val="211A52">
                  <a:alpha val="70000"/>
                </a:srgbClr>
              </a:solidFill>
              <a:effectLst/>
              <a:uLnTx/>
              <a:uFillTx/>
              <a:latin typeface="Arial"/>
            </a:endParaRPr>
          </a:p>
        </p:txBody>
      </p:sp>
      <p:sp>
        <p:nvSpPr>
          <p:cNvPr id="3" name="Titel 2"/>
          <p:cNvSpPr>
            <a:spLocks noGrp="1"/>
          </p:cNvSpPr>
          <p:nvPr>
            <p:ph type="title"/>
          </p:nvPr>
        </p:nvSpPr>
        <p:spPr>
          <a:xfrm>
            <a:off x="587374" y="359273"/>
            <a:ext cx="6272725" cy="1621619"/>
          </a:xfrm>
        </p:spPr>
        <p:txBody>
          <a:bodyPr/>
          <a:lstStyle/>
          <a:p>
            <a:r>
              <a:rPr lang="en-US" dirty="0"/>
              <a:t>FORSKNINGSPROFIL</a:t>
            </a:r>
          </a:p>
        </p:txBody>
      </p:sp>
      <p:sp>
        <p:nvSpPr>
          <p:cNvPr id="6" name="Pladsholder til tekst 3"/>
          <p:cNvSpPr txBox="1">
            <a:spLocks/>
          </p:cNvSpPr>
          <p:nvPr/>
        </p:nvSpPr>
        <p:spPr>
          <a:xfrm>
            <a:off x="6611067" y="1499554"/>
            <a:ext cx="5002264" cy="4393079"/>
          </a:xfrm>
          <a:prstGeom prst="rect">
            <a:avLst/>
          </a:prstGeom>
        </p:spPr>
        <p:txBody>
          <a:bodyPr vert="horz" lIns="0" tIns="45720" rIns="0" bIns="45720" rtlCol="0">
            <a:normAutofit/>
          </a:bodyPr>
          <a:lstStyle>
            <a:lvl1pPr marL="285750" indent="-285750" algn="l" defTabSz="914318" rtl="0" eaLnBrk="1" latinLnBrk="0" hangingPunct="1">
              <a:lnSpc>
                <a:spcPct val="120000"/>
              </a:lnSpc>
              <a:spcBef>
                <a:spcPts val="1000"/>
              </a:spcBef>
              <a:buFontTx/>
              <a:buBlip>
                <a:blip r:embed="rId4"/>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4"/>
              </a:buBlip>
              <a:defRPr sz="1400" kern="1200">
                <a:solidFill>
                  <a:schemeClr val="tx1"/>
                </a:solidFill>
                <a:latin typeface="+mn-lt"/>
                <a:ea typeface="+mn-ea"/>
                <a:cs typeface="+mn-cs"/>
              </a:defRPr>
            </a:lvl2pPr>
            <a:lvl3pPr marL="898525" indent="-171450" algn="l" defTabSz="914318" rtl="0" eaLnBrk="1" latinLnBrk="0" hangingPunct="1">
              <a:lnSpc>
                <a:spcPct val="120000"/>
              </a:lnSpc>
              <a:spcBef>
                <a:spcPts val="499"/>
              </a:spcBef>
              <a:buFontTx/>
              <a:buBlip>
                <a:blip r:embed="rId5"/>
              </a:buBlip>
              <a:defRPr sz="1200" kern="1200">
                <a:solidFill>
                  <a:schemeClr val="tx1"/>
                </a:solidFill>
                <a:latin typeface="+mn-lt"/>
                <a:ea typeface="+mn-ea"/>
                <a:cs typeface="+mn-cs"/>
              </a:defRPr>
            </a:lvl3pPr>
            <a:lvl4pPr marL="1163638" indent="-171450" algn="l" defTabSz="914318" rtl="0" eaLnBrk="1" latinLnBrk="0" hangingPunct="1">
              <a:lnSpc>
                <a:spcPct val="120000"/>
              </a:lnSpc>
              <a:spcBef>
                <a:spcPts val="499"/>
              </a:spcBef>
              <a:buFontTx/>
              <a:buBlip>
                <a:blip r:embed="rId5"/>
              </a:buBlip>
              <a:tabLst>
                <a:tab pos="1163638" algn="l"/>
              </a:tabLst>
              <a:defRPr sz="1000" kern="1200">
                <a:solidFill>
                  <a:schemeClr val="tx1">
                    <a:alpha val="70000"/>
                  </a:schemeClr>
                </a:solidFill>
                <a:latin typeface="+mn-lt"/>
                <a:ea typeface="+mn-ea"/>
                <a:cs typeface="+mn-cs"/>
              </a:defRPr>
            </a:lvl4pPr>
            <a:lvl5pPr marL="1163638" indent="-171450" algn="l" defTabSz="914318" rtl="0" eaLnBrk="1" latinLnBrk="0" hangingPunct="1">
              <a:lnSpc>
                <a:spcPct val="120000"/>
              </a:lnSpc>
              <a:spcBef>
                <a:spcPts val="499"/>
              </a:spcBef>
              <a:buFontTx/>
              <a:buBlip>
                <a:blip r:embed="rId5"/>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20000"/>
              </a:lnSpc>
              <a:spcBef>
                <a:spcPts val="1000"/>
              </a:spcBef>
              <a:spcAft>
                <a:spcPts val="0"/>
              </a:spcAft>
              <a:buClrTx/>
              <a:buSzTx/>
              <a:buFontTx/>
              <a:buNone/>
              <a:tabLst/>
              <a:defRPr/>
            </a:pPr>
            <a:endParaRPr kumimoji="0" lang="da-DK"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24" name="Pladsholder til tekst 9"/>
          <p:cNvSpPr txBox="1">
            <a:spLocks/>
          </p:cNvSpPr>
          <p:nvPr/>
        </p:nvSpPr>
        <p:spPr>
          <a:xfrm>
            <a:off x="624592" y="1322009"/>
            <a:ext cx="5986476" cy="4594225"/>
          </a:xfrm>
          <a:prstGeom prst="rect">
            <a:avLst/>
          </a:prstGeom>
        </p:spPr>
        <p:txBody>
          <a:bodyPr vert="horz" lIns="0" tIns="45720" rIns="0" bIns="45720" rtlCol="0">
            <a:noAutofit/>
          </a:bodyPr>
          <a:lstStyle>
            <a:lvl1pPr marL="285750" indent="-285750" algn="l" defTabSz="914318" rtl="0" eaLnBrk="1" latinLnBrk="0" hangingPunct="1">
              <a:lnSpc>
                <a:spcPct val="120000"/>
              </a:lnSpc>
              <a:spcBef>
                <a:spcPts val="1000"/>
              </a:spcBef>
              <a:buFontTx/>
              <a:buBlip>
                <a:blip r:embed="rId4"/>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4"/>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5"/>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5"/>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5"/>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20000"/>
              </a:lnSpc>
              <a:spcBef>
                <a:spcPts val="600"/>
              </a:spcBef>
              <a:spcAft>
                <a:spcPts val="0"/>
              </a:spcAft>
              <a:buClrTx/>
              <a:buSzTx/>
              <a:buNone/>
              <a:tabLst/>
              <a:defRPr/>
            </a:pPr>
            <a:r>
              <a:rPr kumimoji="0" lang="da-DK" sz="1400" b="1" i="0" u="none" strike="noStrike" kern="1200" cap="none" spc="0" normalizeH="0" baseline="0" dirty="0">
                <a:ln>
                  <a:noFill/>
                </a:ln>
                <a:solidFill>
                  <a:srgbClr val="211A52"/>
                </a:solidFill>
                <a:effectLst/>
                <a:uLnTx/>
                <a:uFillTx/>
                <a:latin typeface="Arial"/>
                <a:ea typeface="+mn-ea"/>
                <a:cs typeface="+mn-cs"/>
              </a:rPr>
              <a:t>Kombination af naturvidenskab og ingeniørvidenskab</a:t>
            </a:r>
          </a:p>
          <a:p>
            <a:pPr marL="285750" marR="0" lvl="0" indent="-285750" algn="l" defTabSz="914318" rtl="0" eaLnBrk="1" fontAlgn="auto" latinLnBrk="0" hangingPunct="1">
              <a:lnSpc>
                <a:spcPct val="120000"/>
              </a:lnSpc>
              <a:spcBef>
                <a:spcPts val="600"/>
              </a:spcBef>
              <a:spcAft>
                <a:spcPts val="0"/>
              </a:spcAft>
              <a:buClrTx/>
              <a:buSzTx/>
              <a:buFontTx/>
              <a:buBlip>
                <a:blip r:embed="rId4"/>
              </a:buBlip>
              <a:tabLst/>
              <a:defRPr/>
            </a:pPr>
            <a:r>
              <a:rPr kumimoji="0" lang="da-DK" sz="1200" b="0" i="0" u="none" strike="noStrike" kern="1200" cap="none" spc="0" normalizeH="0" baseline="0" dirty="0">
                <a:ln>
                  <a:noFill/>
                </a:ln>
                <a:solidFill>
                  <a:srgbClr val="211A52"/>
                </a:solidFill>
                <a:effectLst/>
                <a:uLnTx/>
                <a:uFillTx/>
                <a:latin typeface="Arial"/>
                <a:ea typeface="+mn-ea"/>
                <a:cs typeface="+mn-cs"/>
              </a:rPr>
              <a:t>Synergi mellem ingeniør- og naturvidenskab fører til nye forskningssamarbejder og –resultater. Naturvidenskaben er byggesten for vores banebrydende forskning.</a:t>
            </a:r>
            <a:br>
              <a:rPr kumimoji="0" lang="da-DK" sz="1400" b="0" i="0" u="none" strike="noStrike" kern="1200" cap="none" spc="0" normalizeH="0" baseline="0" dirty="0">
                <a:ln>
                  <a:noFill/>
                </a:ln>
                <a:solidFill>
                  <a:srgbClr val="211A52"/>
                </a:solidFill>
                <a:effectLst/>
                <a:uLnTx/>
                <a:uFillTx/>
                <a:latin typeface="Arial"/>
                <a:ea typeface="+mn-ea"/>
                <a:cs typeface="+mn-cs"/>
              </a:rPr>
            </a:br>
            <a:endParaRPr kumimoji="0" lang="da-DK" sz="1400" b="0" i="0" u="none" strike="noStrike" kern="1200" cap="none" spc="0" normalizeH="0" baseline="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20000"/>
              </a:lnSpc>
              <a:spcBef>
                <a:spcPts val="600"/>
              </a:spcBef>
              <a:spcAft>
                <a:spcPts val="0"/>
              </a:spcAft>
              <a:buClrTx/>
              <a:buSzTx/>
              <a:buNone/>
              <a:tabLst/>
              <a:defRPr/>
            </a:pPr>
            <a:r>
              <a:rPr kumimoji="0" lang="da-DK" sz="1400" b="1" i="0" u="none" strike="noStrike" kern="1200" cap="none" spc="0" normalizeH="0" baseline="0" dirty="0">
                <a:ln>
                  <a:noFill/>
                </a:ln>
                <a:solidFill>
                  <a:srgbClr val="211A52"/>
                </a:solidFill>
                <a:effectLst/>
                <a:uLnTx/>
                <a:uFillTx/>
                <a:latin typeface="Arial"/>
                <a:ea typeface="+mn-ea"/>
                <a:cs typeface="+mn-cs"/>
              </a:rPr>
              <a:t>Digitale værktøjer bringes i anvendelse</a:t>
            </a:r>
          </a:p>
          <a:p>
            <a:pPr marL="285750" marR="0" lvl="0" indent="-285750" algn="l" defTabSz="914318" rtl="0" eaLnBrk="1" fontAlgn="auto" latinLnBrk="0" hangingPunct="1">
              <a:lnSpc>
                <a:spcPct val="120000"/>
              </a:lnSpc>
              <a:spcBef>
                <a:spcPts val="600"/>
              </a:spcBef>
              <a:spcAft>
                <a:spcPts val="0"/>
              </a:spcAft>
              <a:buClrTx/>
              <a:buSzTx/>
              <a:buFontTx/>
              <a:buBlip>
                <a:blip r:embed="rId4"/>
              </a:buBlip>
              <a:tabLst/>
              <a:defRPr/>
            </a:pPr>
            <a:r>
              <a:rPr kumimoji="0" lang="da-DK" sz="1200" b="0" i="0" u="none" strike="noStrike" kern="1200" cap="none" spc="0" normalizeH="0" baseline="0" dirty="0">
                <a:ln>
                  <a:noFill/>
                </a:ln>
                <a:solidFill>
                  <a:srgbClr val="211A52"/>
                </a:solidFill>
                <a:effectLst/>
                <a:uLnTx/>
                <a:uFillTx/>
                <a:latin typeface="Arial"/>
                <a:ea typeface="+mn-ea"/>
                <a:cs typeface="+mn-cs"/>
              </a:rPr>
              <a:t>Digitale værktøjer i kombination med vores kerneforskningsområder åbner for nye forskningsmuligheder.</a:t>
            </a:r>
            <a:br>
              <a:rPr kumimoji="0" lang="da-DK" sz="1400" b="0" i="0" u="none" strike="noStrike" kern="1200" cap="none" spc="0" normalizeH="0" baseline="0" dirty="0">
                <a:ln>
                  <a:noFill/>
                </a:ln>
                <a:solidFill>
                  <a:srgbClr val="211A52"/>
                </a:solidFill>
                <a:effectLst/>
                <a:uLnTx/>
                <a:uFillTx/>
                <a:latin typeface="Arial"/>
                <a:ea typeface="+mn-ea"/>
                <a:cs typeface="+mn-cs"/>
              </a:rPr>
            </a:br>
            <a:endParaRPr kumimoji="0" lang="da-DK" sz="1400" b="0" i="0" u="none" strike="noStrike" kern="1200" cap="none" spc="0" normalizeH="0" baseline="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20000"/>
              </a:lnSpc>
              <a:spcBef>
                <a:spcPts val="600"/>
              </a:spcBef>
              <a:spcAft>
                <a:spcPts val="0"/>
              </a:spcAft>
              <a:buClrTx/>
              <a:buSzTx/>
              <a:buNone/>
              <a:tabLst/>
              <a:defRPr/>
            </a:pPr>
            <a:r>
              <a:rPr kumimoji="0" lang="da-DK" sz="1400" b="1" i="0" u="none" strike="noStrike" kern="1200" cap="none" spc="0" normalizeH="0" baseline="0" dirty="0">
                <a:ln>
                  <a:noFill/>
                </a:ln>
                <a:solidFill>
                  <a:srgbClr val="211A52"/>
                </a:solidFill>
                <a:effectLst/>
                <a:uLnTx/>
                <a:uFillTx/>
                <a:latin typeface="Arial"/>
                <a:ea typeface="+mn-ea"/>
                <a:cs typeface="+mn-cs"/>
              </a:rPr>
              <a:t>Store samfundsmæssige udfordringer</a:t>
            </a:r>
          </a:p>
          <a:p>
            <a:pPr marL="285750" marR="0" lvl="0" indent="-285750" algn="l" defTabSz="914318" rtl="0" eaLnBrk="1" fontAlgn="auto" latinLnBrk="0" hangingPunct="1">
              <a:lnSpc>
                <a:spcPct val="120000"/>
              </a:lnSpc>
              <a:spcBef>
                <a:spcPts val="600"/>
              </a:spcBef>
              <a:spcAft>
                <a:spcPts val="0"/>
              </a:spcAft>
              <a:buClrTx/>
              <a:buSzTx/>
              <a:buFontTx/>
              <a:buBlip>
                <a:blip r:embed="rId4"/>
              </a:buBlip>
              <a:tabLst/>
              <a:defRPr/>
            </a:pPr>
            <a:r>
              <a:rPr kumimoji="0" lang="da-DK" sz="1200" b="0" i="0" u="none" strike="noStrike" kern="1200" cap="none" spc="0" normalizeH="0" baseline="0" dirty="0">
                <a:ln>
                  <a:noFill/>
                </a:ln>
                <a:solidFill>
                  <a:srgbClr val="211A52"/>
                </a:solidFill>
                <a:effectLst/>
                <a:uLnTx/>
                <a:uFillTx/>
                <a:latin typeface="Arial"/>
                <a:ea typeface="+mn-ea"/>
                <a:cs typeface="+mn-cs"/>
              </a:rPr>
              <a:t>Vi leverer forskning, der bidrager med bæredygtige løsninger på samfundets store udfordringer (de ni områder).</a:t>
            </a:r>
            <a:br>
              <a:rPr kumimoji="0" lang="da-DK" sz="1400" b="0" i="0" u="none" strike="noStrike" kern="1200" cap="none" spc="0" normalizeH="0" baseline="0" dirty="0">
                <a:ln>
                  <a:noFill/>
                </a:ln>
                <a:solidFill>
                  <a:srgbClr val="211A52"/>
                </a:solidFill>
                <a:effectLst/>
                <a:uLnTx/>
                <a:uFillTx/>
                <a:latin typeface="Arial"/>
                <a:ea typeface="+mn-ea"/>
                <a:cs typeface="+mn-cs"/>
              </a:rPr>
            </a:br>
            <a:endParaRPr kumimoji="0" lang="en-US" sz="1400" b="1"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20000"/>
              </a:lnSpc>
              <a:spcBef>
                <a:spcPts val="600"/>
              </a:spcBef>
              <a:spcAft>
                <a:spcPts val="0"/>
              </a:spcAft>
              <a:buClrTx/>
              <a:buSzTx/>
              <a:buNone/>
              <a:tabLst/>
              <a:defRPr/>
            </a:pPr>
            <a:r>
              <a:rPr kumimoji="0" lang="da-DK" sz="1400" b="1" i="0" u="none" strike="noStrike" kern="1200" cap="none" spc="0" normalizeH="0" baseline="0" noProof="0" dirty="0">
                <a:ln>
                  <a:noFill/>
                </a:ln>
                <a:solidFill>
                  <a:srgbClr val="211A52"/>
                </a:solidFill>
                <a:effectLst/>
                <a:uLnTx/>
                <a:uFillTx/>
                <a:latin typeface="Arial"/>
                <a:ea typeface="+mn-ea"/>
                <a:cs typeface="+mn-cs"/>
              </a:rPr>
              <a:t>Perfekt match mellem faglige fyrtårne og bæredygtighedsdagsordener i DK og EU</a:t>
            </a:r>
          </a:p>
          <a:p>
            <a:pPr marL="285750" marR="0" lvl="0" indent="-285750" algn="l" defTabSz="914318" rtl="0" eaLnBrk="1" fontAlgn="auto" latinLnBrk="0" hangingPunct="1">
              <a:lnSpc>
                <a:spcPct val="120000"/>
              </a:lnSpc>
              <a:spcBef>
                <a:spcPts val="60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Den danske klimalov, Regeringens grønne forskningsstrategi, </a:t>
            </a:r>
            <a:br>
              <a:rPr kumimoji="0" lang="da-DK" sz="1200" b="0" i="0" u="none" strike="noStrike" kern="1200" cap="none" spc="0" normalizeH="0" baseline="0" noProof="0" dirty="0">
                <a:ln>
                  <a:noFill/>
                </a:ln>
                <a:solidFill>
                  <a:srgbClr val="211A52"/>
                </a:solidFill>
                <a:effectLst/>
                <a:uLnTx/>
                <a:uFillTx/>
                <a:latin typeface="Arial"/>
                <a:ea typeface="+mn-ea"/>
                <a:cs typeface="+mn-cs"/>
              </a:rPr>
            </a:br>
            <a:r>
              <a:rPr kumimoji="0" lang="da-DK" sz="1200" b="0" i="0" u="none" strike="noStrike" kern="1200" cap="none" spc="0" normalizeH="0" baseline="0" noProof="0" dirty="0">
                <a:ln>
                  <a:noFill/>
                </a:ln>
                <a:solidFill>
                  <a:srgbClr val="211A52"/>
                </a:solidFill>
                <a:effectLst/>
                <a:uLnTx/>
                <a:uFillTx/>
                <a:latin typeface="Arial"/>
                <a:ea typeface="+mn-ea"/>
                <a:cs typeface="+mn-cs"/>
              </a:rPr>
              <a:t>EU's Horizon Europe, FN's verdensmål, bevillingsgivere.</a:t>
            </a:r>
          </a:p>
          <a:p>
            <a:pPr marL="285750" marR="0" lvl="0" indent="-285750" algn="l" defTabSz="914318" rtl="0" eaLnBrk="1" fontAlgn="auto" latinLnBrk="0" hangingPunct="1">
              <a:lnSpc>
                <a:spcPct val="120000"/>
              </a:lnSpc>
              <a:spcBef>
                <a:spcPts val="600"/>
              </a:spcBef>
              <a:spcAft>
                <a:spcPts val="0"/>
              </a:spcAft>
              <a:buClrTx/>
              <a:buSzTx/>
              <a:buFontTx/>
              <a:buBlip>
                <a:blip r:embed="rId4"/>
              </a:buBlip>
              <a:tabLst/>
              <a:defRPr/>
            </a:pPr>
            <a:endParaRPr kumimoji="0" lang="en-US" sz="1400" b="1" i="0" u="none" strike="noStrike" kern="1200" cap="none" spc="0" normalizeH="0" baseline="0" noProof="0" dirty="0">
              <a:ln>
                <a:noFill/>
              </a:ln>
              <a:solidFill>
                <a:srgbClr val="211A52"/>
              </a:solidFill>
              <a:effectLst/>
              <a:uLnTx/>
              <a:uFillTx/>
              <a:latin typeface="Arial"/>
              <a:ea typeface="+mn-ea"/>
              <a:cs typeface="+mn-cs"/>
            </a:endParaRPr>
          </a:p>
        </p:txBody>
      </p:sp>
      <p:sp>
        <p:nvSpPr>
          <p:cNvPr id="8" name="Tekstfelt 7"/>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Forskning</a:t>
            </a:r>
          </a:p>
        </p:txBody>
      </p:sp>
      <p:pic>
        <p:nvPicPr>
          <p:cNvPr id="10" name="Billede 9">
            <a:extLst>
              <a:ext uri="{FF2B5EF4-FFF2-40B4-BE49-F238E27FC236}">
                <a16:creationId xmlns:a16="http://schemas.microsoft.com/office/drawing/2014/main" id="{910F6B45-BAB1-6043-9B73-AB0A5F9BB42B}"/>
              </a:ext>
            </a:extLst>
          </p:cNvPr>
          <p:cNvPicPr>
            <a:picLocks noChangeAspect="1"/>
          </p:cNvPicPr>
          <p:nvPr/>
        </p:nvPicPr>
        <p:blipFill>
          <a:blip r:embed="rId6" cstate="screen">
            <a:lum bright="70000" contrast="-70000"/>
            <a:extLst>
              <a:ext uri="{28A0092B-C50C-407E-A947-70E740481C1C}">
                <a14:useLocalDpi xmlns:a14="http://schemas.microsoft.com/office/drawing/2010/main"/>
              </a:ext>
            </a:extLst>
          </a:blip>
          <a:stretch>
            <a:fillRect/>
          </a:stretch>
        </p:blipFill>
        <p:spPr>
          <a:xfrm>
            <a:off x="1285920" y="15755"/>
            <a:ext cx="232805" cy="334393"/>
          </a:xfrm>
          <a:prstGeom prst="rect">
            <a:avLst/>
          </a:prstGeom>
        </p:spPr>
      </p:pic>
    </p:spTree>
    <p:extLst>
      <p:ext uri="{BB962C8B-B14F-4D97-AF65-F5344CB8AC3E}">
        <p14:creationId xmlns:p14="http://schemas.microsoft.com/office/powerpoint/2010/main" val="277713897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ladsholder til billede 5"/>
          <p:cNvSpPr>
            <a:spLocks noGrp="1"/>
          </p:cNvSpPr>
          <p:nvPr>
            <p:ph type="pic" sz="quarter" idx="11"/>
          </p:nvPr>
        </p:nvSpPr>
        <p:spPr/>
      </p:sp>
      <p:sp>
        <p:nvSpPr>
          <p:cNvPr id="2" name="Pladsholder til slidenummer 1"/>
          <p:cNvSpPr>
            <a:spLocks noGrp="1"/>
          </p:cNvSpPr>
          <p:nvPr>
            <p:ph type="sldNum" sz="quarter" idx="10"/>
          </p:nvPr>
        </p:nvSpPr>
        <p:spPr>
          <a:xfrm>
            <a:off x="11620500" y="593725"/>
            <a:ext cx="571500" cy="227013"/>
          </a:xfrm>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000" b="1" i="0" u="none" strike="noStrike" kern="1200" cap="none" spc="0" normalizeH="0" baseline="0" noProof="0" smtClean="0">
                <a:ln>
                  <a:noFill/>
                </a:ln>
                <a:solidFill>
                  <a:srgbClr val="211A52">
                    <a:alpha val="70000"/>
                  </a:srgbClr>
                </a:solidFill>
                <a:effectLst/>
                <a:uLnTx/>
                <a:uFillTx/>
                <a:latin typeface="Arial"/>
              </a:rPr>
              <a:pPr marL="0" marR="0" lvl="0" indent="0" algn="r" defTabSz="914330" rtl="0" eaLnBrk="1" fontAlgn="auto" latinLnBrk="0" hangingPunct="1">
                <a:lnSpc>
                  <a:spcPct val="100000"/>
                </a:lnSpc>
                <a:spcBef>
                  <a:spcPts val="0"/>
                </a:spcBef>
                <a:spcAft>
                  <a:spcPts val="0"/>
                </a:spcAft>
                <a:buClrTx/>
                <a:buSzTx/>
                <a:buFontTx/>
                <a:buNone/>
                <a:tabLst/>
                <a:defRPr/>
              </a:pPr>
              <a:t>24</a:t>
            </a:fld>
            <a:endParaRPr kumimoji="0" lang="en-US" sz="1000" b="1" i="0" u="none" strike="noStrike" kern="1200" cap="none" spc="0" normalizeH="0" baseline="0" noProof="0" dirty="0">
              <a:ln>
                <a:noFill/>
              </a:ln>
              <a:solidFill>
                <a:srgbClr val="211A52">
                  <a:alpha val="70000"/>
                </a:srgbClr>
              </a:solidFill>
              <a:effectLst/>
              <a:uLnTx/>
              <a:uFillTx/>
              <a:latin typeface="Arial"/>
            </a:endParaRPr>
          </a:p>
        </p:txBody>
      </p:sp>
      <p:sp>
        <p:nvSpPr>
          <p:cNvPr id="3" name="Titel 2"/>
          <p:cNvSpPr>
            <a:spLocks noGrp="1"/>
          </p:cNvSpPr>
          <p:nvPr>
            <p:ph type="title"/>
          </p:nvPr>
        </p:nvSpPr>
        <p:spPr>
          <a:xfrm>
            <a:off x="587374" y="359273"/>
            <a:ext cx="6188968" cy="1621619"/>
          </a:xfrm>
        </p:spPr>
        <p:txBody>
          <a:bodyPr/>
          <a:lstStyle/>
          <a:p>
            <a:r>
              <a:rPr lang="da-DK" dirty="0"/>
              <a:t>NI BÆREDYGTIGHEDS-INDSATSER</a:t>
            </a:r>
          </a:p>
        </p:txBody>
      </p:sp>
      <p:sp>
        <p:nvSpPr>
          <p:cNvPr id="7" name="Pladsholder til tekst 6"/>
          <p:cNvSpPr>
            <a:spLocks noGrp="1"/>
          </p:cNvSpPr>
          <p:nvPr>
            <p:ph type="body" sz="quarter" idx="12"/>
          </p:nvPr>
        </p:nvSpPr>
        <p:spPr>
          <a:xfrm>
            <a:off x="604837" y="1838267"/>
            <a:ext cx="5191125" cy="4258383"/>
          </a:xfrm>
        </p:spPr>
        <p:txBody>
          <a:bodyPr>
            <a:normAutofit/>
          </a:bodyPr>
          <a:lstStyle/>
          <a:p>
            <a:pPr marL="0" indent="0">
              <a:lnSpc>
                <a:spcPct val="120000"/>
              </a:lnSpc>
              <a:spcBef>
                <a:spcPts val="1000"/>
              </a:spcBef>
              <a:buNone/>
            </a:pPr>
            <a:r>
              <a:rPr lang="da-DK" sz="1900" dirty="0"/>
              <a:t>Energiproduktion og –distribution</a:t>
            </a:r>
          </a:p>
          <a:p>
            <a:pPr marL="0" indent="0">
              <a:lnSpc>
                <a:spcPct val="120000"/>
              </a:lnSpc>
              <a:spcBef>
                <a:spcPts val="1000"/>
              </a:spcBef>
              <a:buNone/>
            </a:pPr>
            <a:r>
              <a:rPr lang="da-DK" sz="1900" dirty="0"/>
              <a:t>Fleksibelt og effektivt energiforbrug</a:t>
            </a:r>
          </a:p>
          <a:p>
            <a:pPr marL="0" indent="0">
              <a:lnSpc>
                <a:spcPct val="120000"/>
              </a:lnSpc>
              <a:spcBef>
                <a:spcPts val="1000"/>
              </a:spcBef>
              <a:buNone/>
            </a:pPr>
            <a:r>
              <a:rPr lang="da-DK" sz="1900" dirty="0"/>
              <a:t>Fremtiden transport og mobilitet</a:t>
            </a:r>
          </a:p>
          <a:p>
            <a:pPr marL="0" indent="0">
              <a:lnSpc>
                <a:spcPct val="120000"/>
              </a:lnSpc>
              <a:spcBef>
                <a:spcPts val="1000"/>
              </a:spcBef>
              <a:buNone/>
            </a:pPr>
            <a:r>
              <a:rPr lang="da-DK" sz="1900" dirty="0"/>
              <a:t>Bæredygtige byer, bygninger og komponenter</a:t>
            </a:r>
          </a:p>
          <a:p>
            <a:pPr marL="0" indent="0">
              <a:lnSpc>
                <a:spcPct val="120000"/>
              </a:lnSpc>
              <a:spcBef>
                <a:spcPts val="1000"/>
              </a:spcBef>
              <a:buNone/>
            </a:pPr>
            <a:r>
              <a:rPr lang="da-DK" sz="1900" dirty="0"/>
              <a:t>Miljøteknologi, natur og biodiversitet</a:t>
            </a:r>
          </a:p>
          <a:p>
            <a:pPr marL="0" indent="0">
              <a:lnSpc>
                <a:spcPct val="120000"/>
              </a:lnSpc>
              <a:spcBef>
                <a:spcPts val="1000"/>
              </a:spcBef>
              <a:buNone/>
            </a:pPr>
            <a:r>
              <a:rPr lang="da-DK" sz="1900" dirty="0"/>
              <a:t>Jordbrugs- og fødevareteknologi</a:t>
            </a:r>
          </a:p>
          <a:p>
            <a:pPr marL="0" indent="0">
              <a:lnSpc>
                <a:spcPct val="120000"/>
              </a:lnSpc>
              <a:spcBef>
                <a:spcPts val="1000"/>
              </a:spcBef>
              <a:buNone/>
            </a:pPr>
            <a:r>
              <a:rPr lang="da-DK" sz="1900" dirty="0"/>
              <a:t>Bæredygtig produktion</a:t>
            </a:r>
          </a:p>
          <a:p>
            <a:pPr marL="0" indent="0">
              <a:lnSpc>
                <a:spcPct val="120000"/>
              </a:lnSpc>
              <a:spcBef>
                <a:spcPts val="1000"/>
              </a:spcBef>
              <a:buNone/>
            </a:pPr>
            <a:r>
              <a:rPr lang="da-DK" sz="1900" dirty="0"/>
              <a:t>Genbrug og cirkulær økonomi</a:t>
            </a:r>
          </a:p>
          <a:p>
            <a:pPr marL="0" indent="0">
              <a:lnSpc>
                <a:spcPct val="120000"/>
              </a:lnSpc>
              <a:spcBef>
                <a:spcPts val="1000"/>
              </a:spcBef>
              <a:buNone/>
            </a:pPr>
            <a:r>
              <a:rPr lang="da-DK" sz="1900" dirty="0"/>
              <a:t>Medicinsk, sundheds- og velfærdsteknologi.</a:t>
            </a:r>
          </a:p>
          <a:p>
            <a:pPr>
              <a:lnSpc>
                <a:spcPct val="120000"/>
              </a:lnSpc>
              <a:spcBef>
                <a:spcPts val="1000"/>
              </a:spcBef>
            </a:pPr>
            <a:endParaRPr lang="da-DK" dirty="0"/>
          </a:p>
          <a:p>
            <a:pPr>
              <a:lnSpc>
                <a:spcPct val="120000"/>
              </a:lnSpc>
              <a:spcBef>
                <a:spcPts val="1000"/>
              </a:spcBef>
            </a:pPr>
            <a:endParaRPr lang="da-DK" dirty="0"/>
          </a:p>
        </p:txBody>
      </p:sp>
      <p:pic>
        <p:nvPicPr>
          <p:cNvPr id="5" name="Billed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281440" y="0"/>
            <a:ext cx="4849279" cy="6858000"/>
          </a:xfrm>
          <a:prstGeom prst="rect">
            <a:avLst/>
          </a:prstGeom>
        </p:spPr>
      </p:pic>
      <p:sp>
        <p:nvSpPr>
          <p:cNvPr id="8" name="Tekstfelt 7"/>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Forskning</a:t>
            </a:r>
          </a:p>
        </p:txBody>
      </p:sp>
      <p:pic>
        <p:nvPicPr>
          <p:cNvPr id="10" name="Billede 9">
            <a:extLst>
              <a:ext uri="{FF2B5EF4-FFF2-40B4-BE49-F238E27FC236}">
                <a16:creationId xmlns:a16="http://schemas.microsoft.com/office/drawing/2014/main" id="{910F6B45-BAB1-6043-9B73-AB0A5F9BB42B}"/>
              </a:ext>
            </a:extLst>
          </p:cNvPr>
          <p:cNvPicPr>
            <a:picLocks noChangeAspect="1"/>
          </p:cNvPicPr>
          <p:nvPr/>
        </p:nvPicPr>
        <p:blipFill>
          <a:blip r:embed="rId4" cstate="screen">
            <a:lum bright="70000" contrast="-70000"/>
            <a:extLst>
              <a:ext uri="{28A0092B-C50C-407E-A947-70E740481C1C}">
                <a14:useLocalDpi xmlns:a14="http://schemas.microsoft.com/office/drawing/2010/main"/>
              </a:ext>
            </a:extLst>
          </a:blip>
          <a:stretch>
            <a:fillRect/>
          </a:stretch>
        </p:blipFill>
        <p:spPr>
          <a:xfrm>
            <a:off x="1285920" y="15755"/>
            <a:ext cx="232805" cy="334393"/>
          </a:xfrm>
          <a:prstGeom prst="rect">
            <a:avLst/>
          </a:prstGeom>
        </p:spPr>
      </p:pic>
    </p:spTree>
    <p:extLst>
      <p:ext uri="{BB962C8B-B14F-4D97-AF65-F5344CB8AC3E}">
        <p14:creationId xmlns:p14="http://schemas.microsoft.com/office/powerpoint/2010/main" val="341667959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4"/>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a:xfrm rot="21246323">
            <a:off x="1479573" y="2212974"/>
            <a:ext cx="2881180" cy="4156988"/>
          </a:xfrm>
          <a:prstGeom prst="rect">
            <a:avLst/>
          </a:prstGeom>
          <a:ln>
            <a:noFill/>
          </a:ln>
          <a:effectLst>
            <a:outerShdw blurRad="292100" dist="139700" dir="2700000" algn="tl" rotWithShape="0">
              <a:srgbClr val="333333">
                <a:alpha val="65000"/>
              </a:srgbClr>
            </a:outerShdw>
          </a:effectLst>
        </p:spPr>
      </p:pic>
      <p:sp>
        <p:nvSpPr>
          <p:cNvPr id="10" name="Pladsholder til tekst 9"/>
          <p:cNvSpPr>
            <a:spLocks noGrp="1"/>
          </p:cNvSpPr>
          <p:nvPr>
            <p:ph type="body" sz="quarter" idx="12"/>
          </p:nvPr>
        </p:nvSpPr>
        <p:spPr/>
        <p:txBody>
          <a:bodyPr>
            <a:normAutofit/>
          </a:bodyPr>
          <a:lstStyle/>
          <a:p>
            <a:endParaRPr lang="da-DK" dirty="0"/>
          </a:p>
          <a:p>
            <a:endParaRPr lang="da-DK" dirty="0"/>
          </a:p>
        </p:txBody>
      </p:sp>
      <p:sp>
        <p:nvSpPr>
          <p:cNvPr id="18" name="Tekstfelt 17"/>
          <p:cNvSpPr txBox="1"/>
          <p:nvPr/>
        </p:nvSpPr>
        <p:spPr>
          <a:xfrm>
            <a:off x="6090995" y="2076016"/>
            <a:ext cx="5963830" cy="2052485"/>
          </a:xfrm>
          <a:prstGeom prst="rect">
            <a:avLst/>
          </a:prstGeom>
          <a:noFill/>
        </p:spPr>
        <p:txBody>
          <a:bodyPr wrap="square" rtlCol="0">
            <a:spAutoFit/>
          </a:bodyPr>
          <a:lstStyle/>
          <a:p>
            <a:pPr marL="0" marR="0" lvl="0" indent="0" algn="ctr" defTabSz="914330" rtl="0" eaLnBrk="1" fontAlgn="auto" latinLnBrk="0" hangingPunct="1">
              <a:lnSpc>
                <a:spcPts val="7500"/>
              </a:lnSpc>
              <a:spcBef>
                <a:spcPts val="0"/>
              </a:spcBef>
              <a:spcAft>
                <a:spcPts val="0"/>
              </a:spcAft>
              <a:buClrTx/>
              <a:buSzTx/>
              <a:buFontTx/>
              <a:buNone/>
              <a:tabLst/>
              <a:defRPr/>
            </a:pPr>
            <a:r>
              <a:rPr kumimoji="0" lang="da-DK" sz="7200" b="0" i="0" u="none" strike="noStrike" kern="1200" cap="none" spc="0" normalizeH="0" baseline="0" noProof="0" dirty="0">
                <a:ln>
                  <a:noFill/>
                </a:ln>
                <a:solidFill>
                  <a:srgbClr val="FFFFFF"/>
                </a:solidFill>
                <a:effectLst/>
                <a:uLnTx/>
                <a:uFillTx/>
                <a:latin typeface="DIN Next LT Pro Black" panose="020B0A03020203050203" pitchFamily="34" charset="0"/>
                <a:ea typeface="+mn-ea"/>
                <a:cs typeface="+mn-cs"/>
              </a:rPr>
              <a:t>ENGINEERING &amp; SCIECE</a:t>
            </a:r>
          </a:p>
        </p:txBody>
      </p:sp>
      <p:pic>
        <p:nvPicPr>
          <p:cNvPr id="6" name="Billede 5"/>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945887" y="1274803"/>
            <a:ext cx="6254046" cy="3590708"/>
          </a:xfrm>
          <a:prstGeom prst="rect">
            <a:avLst/>
          </a:prstGeom>
        </p:spPr>
      </p:pic>
      <p:sp>
        <p:nvSpPr>
          <p:cNvPr id="7" name="Titel 2"/>
          <p:cNvSpPr txBox="1">
            <a:spLocks/>
          </p:cNvSpPr>
          <p:nvPr/>
        </p:nvSpPr>
        <p:spPr>
          <a:xfrm>
            <a:off x="587374" y="359273"/>
            <a:ext cx="6650188" cy="3069727"/>
          </a:xfrm>
          <a:prstGeom prst="rect">
            <a:avLst/>
          </a:prstGeom>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pPr marL="0" marR="0" lvl="0" indent="0" algn="l" defTabSz="914318" rtl="0" eaLnBrk="1" fontAlgn="auto" latinLnBrk="0" hangingPunct="1">
              <a:lnSpc>
                <a:spcPct val="100000"/>
              </a:lnSpc>
              <a:spcBef>
                <a:spcPct val="0"/>
              </a:spcBef>
              <a:spcAft>
                <a:spcPts val="0"/>
              </a:spcAft>
              <a:buClrTx/>
              <a:buSzTx/>
              <a:buFontTx/>
              <a:buNone/>
              <a:tabLst/>
              <a:defRPr/>
            </a:pPr>
            <a:r>
              <a:rPr kumimoji="0" lang="da-DK" sz="3600" b="1" i="0" u="none" strike="noStrike" kern="1200" cap="none" spc="300" normalizeH="0" baseline="0" noProof="0" dirty="0">
                <a:ln>
                  <a:noFill/>
                </a:ln>
                <a:solidFill>
                  <a:srgbClr val="211A52"/>
                </a:solidFill>
                <a:effectLst/>
                <a:uLnTx/>
                <a:uFillTx/>
                <a:latin typeface="Arial"/>
                <a:ea typeface="+mj-ea"/>
                <a:cs typeface="+mj-cs"/>
              </a:rPr>
              <a:t>FORSKNINGS- OG BÆREDYGTIGHEDS-PROFIL</a:t>
            </a:r>
            <a:br>
              <a:rPr kumimoji="0" lang="da-DK" sz="3600" b="1" i="0" u="none" strike="noStrike" kern="1200" cap="none" spc="300" normalizeH="0" baseline="0" noProof="0" dirty="0">
                <a:ln>
                  <a:noFill/>
                </a:ln>
                <a:solidFill>
                  <a:srgbClr val="211A52"/>
                </a:solidFill>
                <a:effectLst/>
                <a:uLnTx/>
                <a:uFillTx/>
                <a:latin typeface="Arial"/>
                <a:ea typeface="+mj-ea"/>
                <a:cs typeface="+mj-cs"/>
              </a:rPr>
            </a:br>
            <a:br>
              <a:rPr kumimoji="0" lang="da-DK" sz="3600" b="1" i="0" u="none" strike="noStrike" kern="1200" cap="none" spc="300" normalizeH="0" baseline="0" noProof="0" dirty="0">
                <a:ln>
                  <a:noFill/>
                </a:ln>
                <a:solidFill>
                  <a:srgbClr val="211A52"/>
                </a:solidFill>
                <a:effectLst/>
                <a:uLnTx/>
                <a:uFillTx/>
                <a:latin typeface="Arial"/>
                <a:ea typeface="+mj-ea"/>
                <a:cs typeface="+mj-cs"/>
              </a:rPr>
            </a:br>
            <a:endParaRPr kumimoji="0" lang="da-DK" sz="3600" b="1" i="0" u="none" strike="noStrike" kern="1200" cap="none" spc="300" normalizeH="0" baseline="0" noProof="0" dirty="0">
              <a:ln>
                <a:noFill/>
              </a:ln>
              <a:solidFill>
                <a:srgbClr val="211A52"/>
              </a:solidFill>
              <a:effectLst/>
              <a:uLnTx/>
              <a:uFillTx/>
              <a:latin typeface="Arial"/>
              <a:ea typeface="+mj-ea"/>
              <a:cs typeface="+mj-cs"/>
            </a:endParaRPr>
          </a:p>
        </p:txBody>
      </p:sp>
      <p:sp>
        <p:nvSpPr>
          <p:cNvPr id="9" name="Tekstfelt 8"/>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Forskning</a:t>
            </a:r>
          </a:p>
        </p:txBody>
      </p:sp>
      <p:pic>
        <p:nvPicPr>
          <p:cNvPr id="12" name="Billede 11">
            <a:extLst>
              <a:ext uri="{FF2B5EF4-FFF2-40B4-BE49-F238E27FC236}">
                <a16:creationId xmlns:a16="http://schemas.microsoft.com/office/drawing/2014/main" id="{910F6B45-BAB1-6043-9B73-AB0A5F9BB42B}"/>
              </a:ext>
            </a:extLst>
          </p:cNvPr>
          <p:cNvPicPr>
            <a:picLocks noChangeAspect="1"/>
          </p:cNvPicPr>
          <p:nvPr/>
        </p:nvPicPr>
        <p:blipFill>
          <a:blip r:embed="rId5" cstate="screen">
            <a:lum bright="70000" contrast="-70000"/>
            <a:extLst>
              <a:ext uri="{28A0092B-C50C-407E-A947-70E740481C1C}">
                <a14:useLocalDpi xmlns:a14="http://schemas.microsoft.com/office/drawing/2010/main"/>
              </a:ext>
            </a:extLst>
          </a:blip>
          <a:stretch>
            <a:fillRect/>
          </a:stretch>
        </p:blipFill>
        <p:spPr>
          <a:xfrm>
            <a:off x="1285920" y="15755"/>
            <a:ext cx="232805" cy="334393"/>
          </a:xfrm>
          <a:prstGeom prst="rect">
            <a:avLst/>
          </a:prstGeom>
        </p:spPr>
      </p:pic>
    </p:spTree>
    <p:extLst>
      <p:ext uri="{BB962C8B-B14F-4D97-AF65-F5344CB8AC3E}">
        <p14:creationId xmlns:p14="http://schemas.microsoft.com/office/powerpoint/2010/main" val="396777995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el 11"/>
          <p:cNvSpPr>
            <a:spLocks noGrp="1"/>
          </p:cNvSpPr>
          <p:nvPr>
            <p:ph type="title"/>
          </p:nvPr>
        </p:nvSpPr>
        <p:spPr>
          <a:xfrm>
            <a:off x="587375" y="367631"/>
            <a:ext cx="4886993" cy="1621619"/>
          </a:xfrm>
        </p:spPr>
        <p:txBody>
          <a:bodyPr anchor="t">
            <a:normAutofit/>
          </a:bodyPr>
          <a:lstStyle/>
          <a:p>
            <a:r>
              <a:rPr lang="da-DK" dirty="0">
                <a:solidFill>
                  <a:srgbClr val="211A52"/>
                </a:solidFill>
              </a:rPr>
              <a:t>FORSKNINGS-</a:t>
            </a:r>
            <a:br>
              <a:rPr lang="da-DK" dirty="0">
                <a:solidFill>
                  <a:srgbClr val="211A52"/>
                </a:solidFill>
              </a:rPr>
            </a:br>
            <a:r>
              <a:rPr lang="da-DK" dirty="0">
                <a:solidFill>
                  <a:srgbClr val="211A52"/>
                </a:solidFill>
              </a:rPr>
              <a:t>OMRÅDER</a:t>
            </a:r>
          </a:p>
        </p:txBody>
      </p:sp>
      <p:sp>
        <p:nvSpPr>
          <p:cNvPr id="2" name="Pladsholder til slidenummer 1"/>
          <p:cNvSpPr>
            <a:spLocks noGrp="1"/>
          </p:cNvSpPr>
          <p:nvPr>
            <p:ph type="sldNum" sz="quarter" idx="4"/>
          </p:nvPr>
        </p:nvSpPr>
        <p:spPr>
          <a:xfrm>
            <a:off x="11339887" y="593225"/>
            <a:ext cx="571468" cy="227164"/>
          </a:xfrm>
        </p:spPr>
        <p:txBody>
          <a:bodyPr anchor="ctr">
            <a:normAutofit/>
          </a:bodyPr>
          <a:lstStyle/>
          <a:p>
            <a:pPr marL="0" marR="0" lvl="0" indent="0" defTabSz="914220" rtl="0" eaLnBrk="1" fontAlgn="auto" latinLnBrk="0" hangingPunct="1">
              <a:spcBef>
                <a:spcPts val="0"/>
              </a:spcBef>
              <a:spcAft>
                <a:spcPts val="600"/>
              </a:spcAft>
              <a:buClrTx/>
              <a:buSzTx/>
              <a:buFontTx/>
              <a:buNone/>
              <a:tabLst/>
              <a:defRPr/>
            </a:pPr>
            <a:fld id="{D8D877B3-D348-4611-9BDB-C5374591D951}" type="slidenum">
              <a:rPr kumimoji="0" lang="en-US" b="1" i="0" u="none" strike="noStrike" kern="1200" cap="none" spc="0" normalizeH="0" baseline="0" noProof="0" smtClean="0">
                <a:ln>
                  <a:noFill/>
                </a:ln>
                <a:effectLst/>
                <a:uLnTx/>
                <a:uFillTx/>
              </a:rPr>
              <a:pPr marL="0" marR="0" lvl="0" indent="0" defTabSz="914220" rtl="0" eaLnBrk="1" fontAlgn="auto" latinLnBrk="0" hangingPunct="1">
                <a:spcBef>
                  <a:spcPts val="0"/>
                </a:spcBef>
                <a:spcAft>
                  <a:spcPts val="600"/>
                </a:spcAft>
                <a:buClrTx/>
                <a:buSzTx/>
                <a:buFontTx/>
                <a:buNone/>
                <a:tabLst/>
                <a:defRPr/>
              </a:pPr>
              <a:t>26</a:t>
            </a:fld>
            <a:endParaRPr kumimoji="0" lang="en-US" b="1" i="0" u="none" strike="noStrike" kern="1200" cap="none" spc="0" normalizeH="0" baseline="0" noProof="0">
              <a:ln>
                <a:noFill/>
              </a:ln>
              <a:effectLst/>
              <a:uLnTx/>
              <a:uFillTx/>
            </a:endParaRPr>
          </a:p>
        </p:txBody>
      </p:sp>
      <p:graphicFrame>
        <p:nvGraphicFramePr>
          <p:cNvPr id="18" name="Pladsholder til tekst 13">
            <a:extLst>
              <a:ext uri="{FF2B5EF4-FFF2-40B4-BE49-F238E27FC236}">
                <a16:creationId xmlns:a16="http://schemas.microsoft.com/office/drawing/2014/main" id="{6E051AA3-B54E-2D35-BC62-FBD1DAD0B3F0}"/>
              </a:ext>
            </a:extLst>
          </p:cNvPr>
          <p:cNvGraphicFramePr/>
          <p:nvPr>
            <p:extLst>
              <p:ext uri="{D42A27DB-BD31-4B8C-83A1-F6EECF244321}">
                <p14:modId xmlns:p14="http://schemas.microsoft.com/office/powerpoint/2010/main" val="2530185375"/>
              </p:ext>
            </p:extLst>
          </p:nvPr>
        </p:nvGraphicFramePr>
        <p:xfrm>
          <a:off x="6096003" y="2000123"/>
          <a:ext cx="5524500" cy="35727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3" name="Pladsholder til billede 16" descr="Et billede, der indeholder tekst&#10;&#10;Automatisk genereret beskrivelse">
            <a:extLst>
              <a:ext uri="{FF2B5EF4-FFF2-40B4-BE49-F238E27FC236}">
                <a16:creationId xmlns:a16="http://schemas.microsoft.com/office/drawing/2014/main" id="{336DF870-33DD-47FE-8CCB-D1B0EA655433}"/>
              </a:ext>
            </a:extLst>
          </p:cNvPr>
          <p:cNvPicPr>
            <a:picLocks noGrp="1" noChangeAspect="1"/>
          </p:cNvPicPr>
          <p:nvPr>
            <p:ph type="pic" sz="quarter" idx="11"/>
          </p:nvPr>
        </p:nvPicPr>
        <p:blipFill rotWithShape="1">
          <a:blip r:embed="rId8" cstate="screen">
            <a:extLst>
              <a:ext uri="{28A0092B-C50C-407E-A947-70E740481C1C}">
                <a14:useLocalDpi xmlns:a14="http://schemas.microsoft.com/office/drawing/2010/main"/>
              </a:ext>
            </a:extLst>
          </a:blip>
          <a:srcRect t="3835" r="1" b="3839"/>
          <a:stretch/>
        </p:blipFill>
        <p:spPr>
          <a:xfrm>
            <a:off x="186679" y="1976008"/>
            <a:ext cx="5287688" cy="4881991"/>
          </a:xfrm>
          <a:noFill/>
        </p:spPr>
      </p:pic>
      <p:pic>
        <p:nvPicPr>
          <p:cNvPr id="7" name="Billede 6">
            <a:extLst>
              <a:ext uri="{FF2B5EF4-FFF2-40B4-BE49-F238E27FC236}">
                <a16:creationId xmlns:a16="http://schemas.microsoft.com/office/drawing/2014/main" id="{FE7B7CC0-4217-4798-A41B-CC24C4811EC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0" y="1976008"/>
            <a:ext cx="5289665" cy="4879571"/>
          </a:xfrm>
          <a:prstGeom prst="rect">
            <a:avLst/>
          </a:prstGeom>
        </p:spPr>
      </p:pic>
    </p:spTree>
    <p:extLst>
      <p:ext uri="{BB962C8B-B14F-4D97-AF65-F5344CB8AC3E}">
        <p14:creationId xmlns:p14="http://schemas.microsoft.com/office/powerpoint/2010/main" val="3110752170"/>
      </p:ext>
    </p:extLst>
  </p:cSld>
  <p:clrMapOvr>
    <a:masterClrMapping/>
  </p:clrMapOvr>
  <mc:AlternateContent xmlns:mc="http://schemas.openxmlformats.org/markup-compatibility/2006" xmlns:p14="http://schemas.microsoft.com/office/powerpoint/2010/main">
    <mc:Choice Requires="p14">
      <p:transition spd="slow" p14:dur="2000" advTm="2253"/>
    </mc:Choice>
    <mc:Fallback xmlns="">
      <p:transition spd="slow" advTm="2253"/>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a:extLst>
              <a:ext uri="{FF2B5EF4-FFF2-40B4-BE49-F238E27FC236}">
                <a16:creationId xmlns:a16="http://schemas.microsoft.com/office/drawing/2014/main" id="{225A45E0-2576-4236-A69E-525331DCF57A}"/>
              </a:ext>
            </a:extLst>
          </p:cNvPr>
          <p:cNvSpPr>
            <a:spLocks noGrp="1"/>
          </p:cNvSpPr>
          <p:nvPr>
            <p:ph type="sldNum" sz="quarter" idx="10"/>
          </p:nvPr>
        </p:nvSpPr>
        <p:spPr>
          <a:xfrm>
            <a:off x="11339887" y="593225"/>
            <a:ext cx="571468" cy="227164"/>
          </a:xfrm>
        </p:spPr>
        <p:txBody>
          <a:bodyPr anchor="ctr">
            <a:normAutofit/>
          </a:bodyPr>
          <a:lstStyle/>
          <a:p>
            <a:pPr>
              <a:spcAft>
                <a:spcPts val="600"/>
              </a:spcAft>
            </a:pPr>
            <a:fld id="{D8D877B3-D348-4611-9BDB-C5374591D951}" type="slidenum">
              <a:rPr lang="en-US" smtClean="0"/>
              <a:pPr>
                <a:spcAft>
                  <a:spcPts val="600"/>
                </a:spcAft>
              </a:pPr>
              <a:t>27</a:t>
            </a:fld>
            <a:endParaRPr lang="en-US"/>
          </a:p>
        </p:txBody>
      </p:sp>
      <p:sp>
        <p:nvSpPr>
          <p:cNvPr id="16" name="Title 2">
            <a:extLst>
              <a:ext uri="{FF2B5EF4-FFF2-40B4-BE49-F238E27FC236}">
                <a16:creationId xmlns:a16="http://schemas.microsoft.com/office/drawing/2014/main" id="{C8E454C4-F4F9-D837-DC95-4F242376143A}"/>
              </a:ext>
            </a:extLst>
          </p:cNvPr>
          <p:cNvSpPr>
            <a:spLocks noGrp="1"/>
          </p:cNvSpPr>
          <p:nvPr>
            <p:ph type="title"/>
          </p:nvPr>
        </p:nvSpPr>
        <p:spPr>
          <a:xfrm>
            <a:off x="587377" y="370768"/>
            <a:ext cx="4516439" cy="1473911"/>
          </a:xfrm>
        </p:spPr>
        <p:txBody>
          <a:bodyPr/>
          <a:lstStyle/>
          <a:p>
            <a:r>
              <a:rPr lang="da-DK" dirty="0">
                <a:solidFill>
                  <a:srgbClr val="B19335"/>
                </a:solidFill>
              </a:rPr>
              <a:t>FORSKNINGS-OMRÅDER</a:t>
            </a:r>
            <a:endParaRPr lang="en-US" dirty="0"/>
          </a:p>
        </p:txBody>
      </p:sp>
      <p:sp>
        <p:nvSpPr>
          <p:cNvPr id="17" name="Text Placeholder 3">
            <a:extLst>
              <a:ext uri="{FF2B5EF4-FFF2-40B4-BE49-F238E27FC236}">
                <a16:creationId xmlns:a16="http://schemas.microsoft.com/office/drawing/2014/main" id="{BCA23834-F51C-B1F2-B418-03977E9A6099}"/>
              </a:ext>
            </a:extLst>
          </p:cNvPr>
          <p:cNvSpPr>
            <a:spLocks noGrp="1"/>
          </p:cNvSpPr>
          <p:nvPr>
            <p:ph type="body" sz="quarter" idx="12"/>
          </p:nvPr>
        </p:nvSpPr>
        <p:spPr>
          <a:xfrm>
            <a:off x="587378" y="2065341"/>
            <a:ext cx="4516439" cy="3243263"/>
          </a:xfrm>
        </p:spPr>
        <p:txBody>
          <a:bodyPr/>
          <a:lstStyle/>
          <a:p>
            <a:endParaRPr lang="en-US" dirty="0"/>
          </a:p>
        </p:txBody>
      </p:sp>
      <p:graphicFrame>
        <p:nvGraphicFramePr>
          <p:cNvPr id="25" name="Pladsholder til tekst 13">
            <a:extLst>
              <a:ext uri="{FF2B5EF4-FFF2-40B4-BE49-F238E27FC236}">
                <a16:creationId xmlns:a16="http://schemas.microsoft.com/office/drawing/2014/main" id="{35CC0897-EF13-43C5-96D3-04EEEC15DA13}"/>
              </a:ext>
            </a:extLst>
          </p:cNvPr>
          <p:cNvGraphicFramePr/>
          <p:nvPr>
            <p:extLst>
              <p:ext uri="{D42A27DB-BD31-4B8C-83A1-F6EECF244321}">
                <p14:modId xmlns:p14="http://schemas.microsoft.com/office/powerpoint/2010/main" val="401465109"/>
              </p:ext>
            </p:extLst>
          </p:nvPr>
        </p:nvGraphicFramePr>
        <p:xfrm>
          <a:off x="5966460" y="2003367"/>
          <a:ext cx="5760720" cy="40773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7" name="Billede 6">
            <a:extLst>
              <a:ext uri="{FF2B5EF4-FFF2-40B4-BE49-F238E27FC236}">
                <a16:creationId xmlns:a16="http://schemas.microsoft.com/office/drawing/2014/main" id="{85EDB09F-411E-43D2-A3C1-55C95B106B9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0" y="2003366"/>
            <a:ext cx="5284499" cy="4878000"/>
          </a:xfrm>
          <a:prstGeom prst="rect">
            <a:avLst/>
          </a:prstGeom>
        </p:spPr>
      </p:pic>
    </p:spTree>
    <p:extLst>
      <p:ext uri="{BB962C8B-B14F-4D97-AF65-F5344CB8AC3E}">
        <p14:creationId xmlns:p14="http://schemas.microsoft.com/office/powerpoint/2010/main" val="285148784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28</a:t>
            </a:fld>
            <a:endParaRPr lang="en-US" dirty="0"/>
          </a:p>
        </p:txBody>
      </p:sp>
      <p:pic>
        <p:nvPicPr>
          <p:cNvPr id="6" name="Pladsholder til billede 5"/>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t="3871" b="3871"/>
          <a:stretch>
            <a:fillRect/>
          </a:stretch>
        </p:blipFill>
        <p:spPr>
          <a:xfrm>
            <a:off x="1" y="2044700"/>
            <a:ext cx="5213296" cy="4813300"/>
          </a:xfrm>
        </p:spPr>
      </p:pic>
      <p:sp>
        <p:nvSpPr>
          <p:cNvPr id="4" name="Titel 3"/>
          <p:cNvSpPr>
            <a:spLocks noGrp="1"/>
          </p:cNvSpPr>
          <p:nvPr>
            <p:ph type="title"/>
          </p:nvPr>
        </p:nvSpPr>
        <p:spPr>
          <a:xfrm>
            <a:off x="575471" y="391008"/>
            <a:ext cx="3879475" cy="1272251"/>
          </a:xfrm>
        </p:spPr>
        <p:txBody>
          <a:bodyPr/>
          <a:lstStyle/>
          <a:p>
            <a:r>
              <a:rPr lang="da-DK" dirty="0">
                <a:solidFill>
                  <a:srgbClr val="DF8E30"/>
                </a:solidFill>
              </a:rPr>
              <a:t>FORSKNINGS-OMRÅDER</a:t>
            </a:r>
          </a:p>
        </p:txBody>
      </p:sp>
      <p:sp>
        <p:nvSpPr>
          <p:cNvPr id="9" name="Rektangel 8">
            <a:extLst>
              <a:ext uri="{FF2B5EF4-FFF2-40B4-BE49-F238E27FC236}">
                <a16:creationId xmlns:a16="http://schemas.microsoft.com/office/drawing/2014/main" id="{2A037191-25F1-4C2F-AA86-588D62737C30}"/>
              </a:ext>
            </a:extLst>
          </p:cNvPr>
          <p:cNvSpPr/>
          <p:nvPr/>
        </p:nvSpPr>
        <p:spPr>
          <a:xfrm>
            <a:off x="6054217" y="1027134"/>
            <a:ext cx="5285670" cy="24018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aphicFrame>
        <p:nvGraphicFramePr>
          <p:cNvPr id="7" name="Pladsholder til tekst 13">
            <a:extLst>
              <a:ext uri="{FF2B5EF4-FFF2-40B4-BE49-F238E27FC236}">
                <a16:creationId xmlns:a16="http://schemas.microsoft.com/office/drawing/2014/main" id="{4D6FCEBD-AED4-4242-B95C-E0E06108325C}"/>
              </a:ext>
            </a:extLst>
          </p:cNvPr>
          <p:cNvGraphicFramePr/>
          <p:nvPr>
            <p:extLst>
              <p:ext uri="{D42A27DB-BD31-4B8C-83A1-F6EECF244321}">
                <p14:modId xmlns:p14="http://schemas.microsoft.com/office/powerpoint/2010/main" val="989559021"/>
              </p:ext>
            </p:extLst>
          </p:nvPr>
        </p:nvGraphicFramePr>
        <p:xfrm>
          <a:off x="6054217" y="1743278"/>
          <a:ext cx="5815355" cy="40186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24743285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29</a:t>
            </a:fld>
            <a:endParaRPr lang="en-US" dirty="0"/>
          </a:p>
        </p:txBody>
      </p:sp>
      <p:pic>
        <p:nvPicPr>
          <p:cNvPr id="6" name="Pladsholder til billede 5"/>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t="3871" b="3871"/>
          <a:stretch>
            <a:fillRect/>
          </a:stretch>
        </p:blipFill>
        <p:spPr>
          <a:xfrm>
            <a:off x="1" y="1980158"/>
            <a:ext cx="5283200" cy="4877841"/>
          </a:xfrm>
        </p:spPr>
      </p:pic>
      <p:sp>
        <p:nvSpPr>
          <p:cNvPr id="4" name="Titel 3"/>
          <p:cNvSpPr>
            <a:spLocks noGrp="1"/>
          </p:cNvSpPr>
          <p:nvPr>
            <p:ph type="title"/>
          </p:nvPr>
        </p:nvSpPr>
        <p:spPr>
          <a:xfrm>
            <a:off x="603723" y="383810"/>
            <a:ext cx="3721208" cy="1272251"/>
          </a:xfrm>
        </p:spPr>
        <p:txBody>
          <a:bodyPr/>
          <a:lstStyle/>
          <a:p>
            <a:r>
              <a:rPr lang="da-DK" dirty="0">
                <a:solidFill>
                  <a:srgbClr val="A16547"/>
                </a:solidFill>
              </a:rPr>
              <a:t>FORSKNINGS-OMRÅDER</a:t>
            </a:r>
          </a:p>
        </p:txBody>
      </p:sp>
      <p:sp>
        <p:nvSpPr>
          <p:cNvPr id="26" name="Rektangel 25">
            <a:extLst>
              <a:ext uri="{FF2B5EF4-FFF2-40B4-BE49-F238E27FC236}">
                <a16:creationId xmlns:a16="http://schemas.microsoft.com/office/drawing/2014/main" id="{0C3E85C2-F903-47C8-A437-FC310DA90F99}"/>
              </a:ext>
            </a:extLst>
          </p:cNvPr>
          <p:cNvSpPr/>
          <p:nvPr/>
        </p:nvSpPr>
        <p:spPr>
          <a:xfrm>
            <a:off x="6275070" y="820389"/>
            <a:ext cx="2743200" cy="239144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aphicFrame>
        <p:nvGraphicFramePr>
          <p:cNvPr id="7" name="Pladsholder til tekst 13">
            <a:extLst>
              <a:ext uri="{FF2B5EF4-FFF2-40B4-BE49-F238E27FC236}">
                <a16:creationId xmlns:a16="http://schemas.microsoft.com/office/drawing/2014/main" id="{116EE8CB-014F-4F6F-A08C-EC136779690D}"/>
              </a:ext>
            </a:extLst>
          </p:cNvPr>
          <p:cNvGraphicFramePr/>
          <p:nvPr>
            <p:extLst>
              <p:ext uri="{D42A27DB-BD31-4B8C-83A1-F6EECF244321}">
                <p14:modId xmlns:p14="http://schemas.microsoft.com/office/powerpoint/2010/main" val="3040791192"/>
              </p:ext>
            </p:extLst>
          </p:nvPr>
        </p:nvGraphicFramePr>
        <p:xfrm>
          <a:off x="6096000" y="1861801"/>
          <a:ext cx="5815355" cy="40186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66182934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uppe 18"/>
          <p:cNvGrpSpPr/>
          <p:nvPr/>
        </p:nvGrpSpPr>
        <p:grpSpPr>
          <a:xfrm>
            <a:off x="6718819" y="1083661"/>
            <a:ext cx="4200823" cy="4659882"/>
            <a:chOff x="6270625" y="374650"/>
            <a:chExt cx="5232401" cy="5745163"/>
          </a:xfrm>
          <a:solidFill>
            <a:srgbClr val="000000"/>
          </a:solidFill>
        </p:grpSpPr>
        <p:grpSp>
          <p:nvGrpSpPr>
            <p:cNvPr id="20" name="Group 205"/>
            <p:cNvGrpSpPr>
              <a:grpSpLocks/>
            </p:cNvGrpSpPr>
            <p:nvPr/>
          </p:nvGrpSpPr>
          <p:grpSpPr bwMode="auto">
            <a:xfrm>
              <a:off x="9336088" y="3254375"/>
              <a:ext cx="1670050" cy="2865438"/>
              <a:chOff x="5881" y="2050"/>
              <a:chExt cx="1052" cy="1805"/>
            </a:xfrm>
            <a:grpFill/>
          </p:grpSpPr>
          <p:sp>
            <p:nvSpPr>
              <p:cNvPr id="595" name="Freeform 5"/>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96" name="Freeform 6"/>
              <p:cNvSpPr>
                <a:spLocks/>
              </p:cNvSpPr>
              <p:nvPr/>
            </p:nvSpPr>
            <p:spPr bwMode="auto">
              <a:xfrm>
                <a:off x="6592" y="2638"/>
                <a:ext cx="80" cy="31"/>
              </a:xfrm>
              <a:custGeom>
                <a:avLst/>
                <a:gdLst>
                  <a:gd name="T0" fmla="*/ 76 w 80"/>
                  <a:gd name="T1" fmla="*/ 0 h 31"/>
                  <a:gd name="T2" fmla="*/ 70 w 80"/>
                  <a:gd name="T3" fmla="*/ 3 h 31"/>
                  <a:gd name="T4" fmla="*/ 63 w 80"/>
                  <a:gd name="T5" fmla="*/ 11 h 31"/>
                  <a:gd name="T6" fmla="*/ 59 w 80"/>
                  <a:gd name="T7" fmla="*/ 9 h 31"/>
                  <a:gd name="T8" fmla="*/ 53 w 80"/>
                  <a:gd name="T9" fmla="*/ 3 h 31"/>
                  <a:gd name="T10" fmla="*/ 51 w 80"/>
                  <a:gd name="T11" fmla="*/ 3 h 31"/>
                  <a:gd name="T12" fmla="*/ 47 w 80"/>
                  <a:gd name="T13" fmla="*/ 3 h 31"/>
                  <a:gd name="T14" fmla="*/ 47 w 80"/>
                  <a:gd name="T15" fmla="*/ 9 h 31"/>
                  <a:gd name="T16" fmla="*/ 37 w 80"/>
                  <a:gd name="T17" fmla="*/ 5 h 31"/>
                  <a:gd name="T18" fmla="*/ 35 w 80"/>
                  <a:gd name="T19" fmla="*/ 9 h 31"/>
                  <a:gd name="T20" fmla="*/ 33 w 80"/>
                  <a:gd name="T21" fmla="*/ 19 h 31"/>
                  <a:gd name="T22" fmla="*/ 31 w 80"/>
                  <a:gd name="T23" fmla="*/ 21 h 31"/>
                  <a:gd name="T24" fmla="*/ 27 w 80"/>
                  <a:gd name="T25" fmla="*/ 23 h 31"/>
                  <a:gd name="T26" fmla="*/ 25 w 80"/>
                  <a:gd name="T27" fmla="*/ 23 h 31"/>
                  <a:gd name="T28" fmla="*/ 18 w 80"/>
                  <a:gd name="T29" fmla="*/ 21 h 31"/>
                  <a:gd name="T30" fmla="*/ 14 w 80"/>
                  <a:gd name="T31" fmla="*/ 19 h 31"/>
                  <a:gd name="T32" fmla="*/ 12 w 80"/>
                  <a:gd name="T33" fmla="*/ 15 h 31"/>
                  <a:gd name="T34" fmla="*/ 0 w 80"/>
                  <a:gd name="T35" fmla="*/ 29 h 31"/>
                  <a:gd name="T36" fmla="*/ 0 w 80"/>
                  <a:gd name="T37" fmla="*/ 31 h 31"/>
                  <a:gd name="T38" fmla="*/ 80 w 80"/>
                  <a:gd name="T39" fmla="*/ 31 h 31"/>
                  <a:gd name="T40" fmla="*/ 80 w 80"/>
                  <a:gd name="T41" fmla="*/ 0 h 31"/>
                  <a:gd name="T42" fmla="*/ 76 w 80"/>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31">
                    <a:moveTo>
                      <a:pt x="76" y="0"/>
                    </a:moveTo>
                    <a:lnTo>
                      <a:pt x="70" y="3"/>
                    </a:lnTo>
                    <a:lnTo>
                      <a:pt x="63" y="11"/>
                    </a:lnTo>
                    <a:lnTo>
                      <a:pt x="59" y="9"/>
                    </a:lnTo>
                    <a:lnTo>
                      <a:pt x="53" y="3"/>
                    </a:lnTo>
                    <a:lnTo>
                      <a:pt x="51" y="3"/>
                    </a:lnTo>
                    <a:lnTo>
                      <a:pt x="47" y="3"/>
                    </a:lnTo>
                    <a:lnTo>
                      <a:pt x="47" y="9"/>
                    </a:lnTo>
                    <a:lnTo>
                      <a:pt x="37" y="5"/>
                    </a:lnTo>
                    <a:lnTo>
                      <a:pt x="35" y="9"/>
                    </a:lnTo>
                    <a:lnTo>
                      <a:pt x="33" y="19"/>
                    </a:lnTo>
                    <a:lnTo>
                      <a:pt x="31" y="21"/>
                    </a:lnTo>
                    <a:lnTo>
                      <a:pt x="27" y="23"/>
                    </a:lnTo>
                    <a:lnTo>
                      <a:pt x="25" y="23"/>
                    </a:lnTo>
                    <a:lnTo>
                      <a:pt x="18" y="21"/>
                    </a:lnTo>
                    <a:lnTo>
                      <a:pt x="14" y="19"/>
                    </a:lnTo>
                    <a:lnTo>
                      <a:pt x="12" y="15"/>
                    </a:lnTo>
                    <a:lnTo>
                      <a:pt x="0" y="29"/>
                    </a:lnTo>
                    <a:lnTo>
                      <a:pt x="0" y="31"/>
                    </a:lnTo>
                    <a:lnTo>
                      <a:pt x="80" y="31"/>
                    </a:lnTo>
                    <a:lnTo>
                      <a:pt x="80" y="0"/>
                    </a:lnTo>
                    <a:lnTo>
                      <a:pt x="7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97" name="Freeform 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98" name="Freeform 8"/>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99" name="Freeform 9"/>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00" name="Freeform 10"/>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01" name="Freeform 11"/>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02" name="Freeform 1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03" name="Freeform 14"/>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04" name="Freeform 15"/>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05" name="Freeform 16"/>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06" name="Freeform 17"/>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07" name="Freeform 18"/>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08" name="Freeform 20"/>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09" name="Freeform 21"/>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10" name="Freeform 22"/>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11" name="Freeform 23"/>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12" name="Freeform 24"/>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13" name="Freeform 25"/>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14" name="Freeform 26"/>
              <p:cNvSpPr>
                <a:spLocks/>
              </p:cNvSpPr>
              <p:nvPr/>
            </p:nvSpPr>
            <p:spPr bwMode="auto">
              <a:xfrm>
                <a:off x="6404" y="2896"/>
                <a:ext cx="253" cy="245"/>
              </a:xfrm>
              <a:custGeom>
                <a:avLst/>
                <a:gdLst>
                  <a:gd name="T0" fmla="*/ 86 w 253"/>
                  <a:gd name="T1" fmla="*/ 4 h 245"/>
                  <a:gd name="T2" fmla="*/ 86 w 253"/>
                  <a:gd name="T3" fmla="*/ 6 h 245"/>
                  <a:gd name="T4" fmla="*/ 80 w 253"/>
                  <a:gd name="T5" fmla="*/ 16 h 245"/>
                  <a:gd name="T6" fmla="*/ 59 w 253"/>
                  <a:gd name="T7" fmla="*/ 41 h 245"/>
                  <a:gd name="T8" fmla="*/ 35 w 253"/>
                  <a:gd name="T9" fmla="*/ 43 h 245"/>
                  <a:gd name="T10" fmla="*/ 21 w 253"/>
                  <a:gd name="T11" fmla="*/ 49 h 245"/>
                  <a:gd name="T12" fmla="*/ 25 w 253"/>
                  <a:gd name="T13" fmla="*/ 63 h 245"/>
                  <a:gd name="T14" fmla="*/ 27 w 253"/>
                  <a:gd name="T15" fmla="*/ 68 h 245"/>
                  <a:gd name="T16" fmla="*/ 27 w 253"/>
                  <a:gd name="T17" fmla="*/ 74 h 245"/>
                  <a:gd name="T18" fmla="*/ 14 w 253"/>
                  <a:gd name="T19" fmla="*/ 86 h 245"/>
                  <a:gd name="T20" fmla="*/ 23 w 253"/>
                  <a:gd name="T21" fmla="*/ 94 h 245"/>
                  <a:gd name="T22" fmla="*/ 12 w 253"/>
                  <a:gd name="T23" fmla="*/ 98 h 245"/>
                  <a:gd name="T24" fmla="*/ 0 w 253"/>
                  <a:gd name="T25" fmla="*/ 100 h 245"/>
                  <a:gd name="T26" fmla="*/ 10 w 253"/>
                  <a:gd name="T27" fmla="*/ 104 h 245"/>
                  <a:gd name="T28" fmla="*/ 10 w 253"/>
                  <a:gd name="T29" fmla="*/ 119 h 245"/>
                  <a:gd name="T30" fmla="*/ 19 w 253"/>
                  <a:gd name="T31" fmla="*/ 125 h 245"/>
                  <a:gd name="T32" fmla="*/ 45 w 253"/>
                  <a:gd name="T33" fmla="*/ 137 h 245"/>
                  <a:gd name="T34" fmla="*/ 51 w 253"/>
                  <a:gd name="T35" fmla="*/ 139 h 245"/>
                  <a:gd name="T36" fmla="*/ 74 w 253"/>
                  <a:gd name="T37" fmla="*/ 162 h 245"/>
                  <a:gd name="T38" fmla="*/ 80 w 253"/>
                  <a:gd name="T39" fmla="*/ 168 h 245"/>
                  <a:gd name="T40" fmla="*/ 82 w 253"/>
                  <a:gd name="T41" fmla="*/ 178 h 245"/>
                  <a:gd name="T42" fmla="*/ 98 w 253"/>
                  <a:gd name="T43" fmla="*/ 172 h 245"/>
                  <a:gd name="T44" fmla="*/ 102 w 253"/>
                  <a:gd name="T45" fmla="*/ 176 h 245"/>
                  <a:gd name="T46" fmla="*/ 100 w 253"/>
                  <a:gd name="T47" fmla="*/ 203 h 245"/>
                  <a:gd name="T48" fmla="*/ 121 w 253"/>
                  <a:gd name="T49" fmla="*/ 205 h 245"/>
                  <a:gd name="T50" fmla="*/ 139 w 253"/>
                  <a:gd name="T51" fmla="*/ 243 h 245"/>
                  <a:gd name="T52" fmla="*/ 182 w 253"/>
                  <a:gd name="T53" fmla="*/ 245 h 245"/>
                  <a:gd name="T54" fmla="*/ 184 w 253"/>
                  <a:gd name="T55" fmla="*/ 243 h 245"/>
                  <a:gd name="T56" fmla="*/ 188 w 253"/>
                  <a:gd name="T57" fmla="*/ 239 h 245"/>
                  <a:gd name="T58" fmla="*/ 200 w 253"/>
                  <a:gd name="T59" fmla="*/ 229 h 245"/>
                  <a:gd name="T60" fmla="*/ 206 w 253"/>
                  <a:gd name="T61" fmla="*/ 215 h 245"/>
                  <a:gd name="T62" fmla="*/ 213 w 253"/>
                  <a:gd name="T63" fmla="*/ 207 h 245"/>
                  <a:gd name="T64" fmla="*/ 219 w 253"/>
                  <a:gd name="T65" fmla="*/ 205 h 245"/>
                  <a:gd name="T66" fmla="*/ 229 w 253"/>
                  <a:gd name="T67" fmla="*/ 196 h 245"/>
                  <a:gd name="T68" fmla="*/ 237 w 253"/>
                  <a:gd name="T69" fmla="*/ 194 h 245"/>
                  <a:gd name="T70" fmla="*/ 249 w 253"/>
                  <a:gd name="T71" fmla="*/ 188 h 245"/>
                  <a:gd name="T72" fmla="*/ 253 w 253"/>
                  <a:gd name="T73" fmla="*/ 72 h 245"/>
                  <a:gd name="T74" fmla="*/ 245 w 253"/>
                  <a:gd name="T75" fmla="*/ 74 h 245"/>
                  <a:gd name="T76" fmla="*/ 233 w 253"/>
                  <a:gd name="T77" fmla="*/ 74 h 245"/>
                  <a:gd name="T78" fmla="*/ 221 w 253"/>
                  <a:gd name="T79" fmla="*/ 72 h 245"/>
                  <a:gd name="T80" fmla="*/ 215 w 253"/>
                  <a:gd name="T81" fmla="*/ 72 h 245"/>
                  <a:gd name="T82" fmla="*/ 209 w 253"/>
                  <a:gd name="T83" fmla="*/ 63 h 245"/>
                  <a:gd name="T84" fmla="*/ 188 w 253"/>
                  <a:gd name="T85" fmla="*/ 53 h 245"/>
                  <a:gd name="T86" fmla="*/ 180 w 253"/>
                  <a:gd name="T87" fmla="*/ 45 h 245"/>
                  <a:gd name="T88" fmla="*/ 178 w 253"/>
                  <a:gd name="T89" fmla="*/ 29 h 245"/>
                  <a:gd name="T90" fmla="*/ 166 w 253"/>
                  <a:gd name="T91" fmla="*/ 31 h 245"/>
                  <a:gd name="T92" fmla="*/ 157 w 253"/>
                  <a:gd name="T93" fmla="*/ 33 h 245"/>
                  <a:gd name="T94" fmla="*/ 153 w 253"/>
                  <a:gd name="T95" fmla="*/ 31 h 245"/>
                  <a:gd name="T96" fmla="*/ 143 w 253"/>
                  <a:gd name="T97" fmla="*/ 27 h 245"/>
                  <a:gd name="T98" fmla="*/ 139 w 253"/>
                  <a:gd name="T99" fmla="*/ 21 h 245"/>
                  <a:gd name="T100" fmla="*/ 137 w 253"/>
                  <a:gd name="T101" fmla="*/ 10 h 245"/>
                  <a:gd name="T102" fmla="*/ 129 w 253"/>
                  <a:gd name="T103" fmla="*/ 8 h 245"/>
                  <a:gd name="T104" fmla="*/ 115 w 253"/>
                  <a:gd name="T105" fmla="*/ 2 h 245"/>
                  <a:gd name="T106" fmla="*/ 92 w 253"/>
                  <a:gd name="T107" fmla="*/ 0 h 245"/>
                  <a:gd name="T108" fmla="*/ 82 w 253"/>
                  <a:gd name="T109"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45">
                    <a:moveTo>
                      <a:pt x="82" y="4"/>
                    </a:moveTo>
                    <a:lnTo>
                      <a:pt x="86" y="4"/>
                    </a:lnTo>
                    <a:lnTo>
                      <a:pt x="86" y="6"/>
                    </a:lnTo>
                    <a:lnTo>
                      <a:pt x="86" y="6"/>
                    </a:lnTo>
                    <a:lnTo>
                      <a:pt x="82" y="6"/>
                    </a:lnTo>
                    <a:lnTo>
                      <a:pt x="80" y="16"/>
                    </a:lnTo>
                    <a:lnTo>
                      <a:pt x="65" y="31"/>
                    </a:lnTo>
                    <a:lnTo>
                      <a:pt x="59" y="41"/>
                    </a:lnTo>
                    <a:lnTo>
                      <a:pt x="57" y="41"/>
                    </a:lnTo>
                    <a:lnTo>
                      <a:pt x="35" y="43"/>
                    </a:lnTo>
                    <a:lnTo>
                      <a:pt x="25" y="45"/>
                    </a:lnTo>
                    <a:lnTo>
                      <a:pt x="21" y="49"/>
                    </a:lnTo>
                    <a:lnTo>
                      <a:pt x="21" y="59"/>
                    </a:lnTo>
                    <a:lnTo>
                      <a:pt x="25" y="63"/>
                    </a:lnTo>
                    <a:lnTo>
                      <a:pt x="29" y="66"/>
                    </a:lnTo>
                    <a:lnTo>
                      <a:pt x="27" y="68"/>
                    </a:lnTo>
                    <a:lnTo>
                      <a:pt x="25" y="70"/>
                    </a:lnTo>
                    <a:lnTo>
                      <a:pt x="27" y="74"/>
                    </a:lnTo>
                    <a:lnTo>
                      <a:pt x="19" y="82"/>
                    </a:lnTo>
                    <a:lnTo>
                      <a:pt x="14" y="86"/>
                    </a:lnTo>
                    <a:lnTo>
                      <a:pt x="21" y="90"/>
                    </a:lnTo>
                    <a:lnTo>
                      <a:pt x="23" y="94"/>
                    </a:lnTo>
                    <a:lnTo>
                      <a:pt x="23" y="96"/>
                    </a:lnTo>
                    <a:lnTo>
                      <a:pt x="12" y="98"/>
                    </a:lnTo>
                    <a:lnTo>
                      <a:pt x="4" y="96"/>
                    </a:lnTo>
                    <a:lnTo>
                      <a:pt x="0" y="100"/>
                    </a:lnTo>
                    <a:lnTo>
                      <a:pt x="4" y="102"/>
                    </a:lnTo>
                    <a:lnTo>
                      <a:pt x="10" y="104"/>
                    </a:lnTo>
                    <a:lnTo>
                      <a:pt x="8" y="113"/>
                    </a:lnTo>
                    <a:lnTo>
                      <a:pt x="10" y="119"/>
                    </a:lnTo>
                    <a:lnTo>
                      <a:pt x="14" y="123"/>
                    </a:lnTo>
                    <a:lnTo>
                      <a:pt x="19" y="125"/>
                    </a:lnTo>
                    <a:lnTo>
                      <a:pt x="27" y="131"/>
                    </a:lnTo>
                    <a:lnTo>
                      <a:pt x="45" y="137"/>
                    </a:lnTo>
                    <a:lnTo>
                      <a:pt x="47" y="137"/>
                    </a:lnTo>
                    <a:lnTo>
                      <a:pt x="51" y="139"/>
                    </a:lnTo>
                    <a:lnTo>
                      <a:pt x="63" y="155"/>
                    </a:lnTo>
                    <a:lnTo>
                      <a:pt x="74" y="162"/>
                    </a:lnTo>
                    <a:lnTo>
                      <a:pt x="78" y="166"/>
                    </a:lnTo>
                    <a:lnTo>
                      <a:pt x="80" y="168"/>
                    </a:lnTo>
                    <a:lnTo>
                      <a:pt x="76" y="172"/>
                    </a:lnTo>
                    <a:lnTo>
                      <a:pt x="82" y="178"/>
                    </a:lnTo>
                    <a:lnTo>
                      <a:pt x="88" y="178"/>
                    </a:lnTo>
                    <a:lnTo>
                      <a:pt x="98" y="172"/>
                    </a:lnTo>
                    <a:lnTo>
                      <a:pt x="100" y="174"/>
                    </a:lnTo>
                    <a:lnTo>
                      <a:pt x="102" y="176"/>
                    </a:lnTo>
                    <a:lnTo>
                      <a:pt x="102" y="192"/>
                    </a:lnTo>
                    <a:lnTo>
                      <a:pt x="100" y="203"/>
                    </a:lnTo>
                    <a:lnTo>
                      <a:pt x="108" y="200"/>
                    </a:lnTo>
                    <a:lnTo>
                      <a:pt x="121" y="205"/>
                    </a:lnTo>
                    <a:lnTo>
                      <a:pt x="133" y="221"/>
                    </a:lnTo>
                    <a:lnTo>
                      <a:pt x="139" y="243"/>
                    </a:lnTo>
                    <a:lnTo>
                      <a:pt x="139" y="245"/>
                    </a:lnTo>
                    <a:lnTo>
                      <a:pt x="182" y="245"/>
                    </a:lnTo>
                    <a:lnTo>
                      <a:pt x="184" y="245"/>
                    </a:lnTo>
                    <a:lnTo>
                      <a:pt x="184" y="243"/>
                    </a:lnTo>
                    <a:lnTo>
                      <a:pt x="184" y="241"/>
                    </a:lnTo>
                    <a:lnTo>
                      <a:pt x="188" y="239"/>
                    </a:lnTo>
                    <a:lnTo>
                      <a:pt x="196" y="233"/>
                    </a:lnTo>
                    <a:lnTo>
                      <a:pt x="200" y="229"/>
                    </a:lnTo>
                    <a:lnTo>
                      <a:pt x="204" y="221"/>
                    </a:lnTo>
                    <a:lnTo>
                      <a:pt x="206" y="215"/>
                    </a:lnTo>
                    <a:lnTo>
                      <a:pt x="211" y="209"/>
                    </a:lnTo>
                    <a:lnTo>
                      <a:pt x="213" y="207"/>
                    </a:lnTo>
                    <a:lnTo>
                      <a:pt x="215" y="207"/>
                    </a:lnTo>
                    <a:lnTo>
                      <a:pt x="219" y="205"/>
                    </a:lnTo>
                    <a:lnTo>
                      <a:pt x="223" y="200"/>
                    </a:lnTo>
                    <a:lnTo>
                      <a:pt x="229" y="196"/>
                    </a:lnTo>
                    <a:lnTo>
                      <a:pt x="233" y="194"/>
                    </a:lnTo>
                    <a:lnTo>
                      <a:pt x="237" y="194"/>
                    </a:lnTo>
                    <a:lnTo>
                      <a:pt x="241" y="192"/>
                    </a:lnTo>
                    <a:lnTo>
                      <a:pt x="249" y="188"/>
                    </a:lnTo>
                    <a:lnTo>
                      <a:pt x="253" y="186"/>
                    </a:lnTo>
                    <a:lnTo>
                      <a:pt x="253" y="72"/>
                    </a:lnTo>
                    <a:lnTo>
                      <a:pt x="251" y="72"/>
                    </a:lnTo>
                    <a:lnTo>
                      <a:pt x="245" y="74"/>
                    </a:lnTo>
                    <a:lnTo>
                      <a:pt x="237" y="74"/>
                    </a:lnTo>
                    <a:lnTo>
                      <a:pt x="233" y="74"/>
                    </a:lnTo>
                    <a:lnTo>
                      <a:pt x="229" y="74"/>
                    </a:lnTo>
                    <a:lnTo>
                      <a:pt x="221" y="72"/>
                    </a:lnTo>
                    <a:lnTo>
                      <a:pt x="219" y="72"/>
                    </a:lnTo>
                    <a:lnTo>
                      <a:pt x="215" y="72"/>
                    </a:lnTo>
                    <a:lnTo>
                      <a:pt x="213" y="68"/>
                    </a:lnTo>
                    <a:lnTo>
                      <a:pt x="209" y="63"/>
                    </a:lnTo>
                    <a:lnTo>
                      <a:pt x="204" y="61"/>
                    </a:lnTo>
                    <a:lnTo>
                      <a:pt x="188" y="53"/>
                    </a:lnTo>
                    <a:lnTo>
                      <a:pt x="180" y="49"/>
                    </a:lnTo>
                    <a:lnTo>
                      <a:pt x="180" y="45"/>
                    </a:lnTo>
                    <a:lnTo>
                      <a:pt x="178" y="31"/>
                    </a:lnTo>
                    <a:lnTo>
                      <a:pt x="178" y="29"/>
                    </a:lnTo>
                    <a:lnTo>
                      <a:pt x="172" y="27"/>
                    </a:lnTo>
                    <a:lnTo>
                      <a:pt x="166" y="31"/>
                    </a:lnTo>
                    <a:lnTo>
                      <a:pt x="162" y="27"/>
                    </a:lnTo>
                    <a:lnTo>
                      <a:pt x="157" y="33"/>
                    </a:lnTo>
                    <a:lnTo>
                      <a:pt x="153" y="33"/>
                    </a:lnTo>
                    <a:lnTo>
                      <a:pt x="153" y="31"/>
                    </a:lnTo>
                    <a:lnTo>
                      <a:pt x="149" y="29"/>
                    </a:lnTo>
                    <a:lnTo>
                      <a:pt x="143" y="27"/>
                    </a:lnTo>
                    <a:lnTo>
                      <a:pt x="139" y="25"/>
                    </a:lnTo>
                    <a:lnTo>
                      <a:pt x="139" y="21"/>
                    </a:lnTo>
                    <a:lnTo>
                      <a:pt x="143" y="12"/>
                    </a:lnTo>
                    <a:lnTo>
                      <a:pt x="137" y="10"/>
                    </a:lnTo>
                    <a:lnTo>
                      <a:pt x="133" y="8"/>
                    </a:lnTo>
                    <a:lnTo>
                      <a:pt x="129" y="8"/>
                    </a:lnTo>
                    <a:lnTo>
                      <a:pt x="121" y="6"/>
                    </a:lnTo>
                    <a:lnTo>
                      <a:pt x="115" y="2"/>
                    </a:lnTo>
                    <a:lnTo>
                      <a:pt x="104" y="0"/>
                    </a:lnTo>
                    <a:lnTo>
                      <a:pt x="92" y="0"/>
                    </a:lnTo>
                    <a:lnTo>
                      <a:pt x="80" y="0"/>
                    </a:lnTo>
                    <a:lnTo>
                      <a:pt x="82"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15" name="Freeform 27"/>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16" name="Freeform 28"/>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17" name="Freeform 29"/>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18" name="Freeform 30"/>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19" name="Freeform 31"/>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20" name="Freeform 33"/>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21" name="Freeform 34"/>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22" name="Freeform 35"/>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23" name="Freeform 36"/>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24" name="Freeform 37"/>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25" name="Freeform 38"/>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26" name="Freeform 39"/>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27" name="Freeform 40"/>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28" name="Freeform 41"/>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29" name="Freeform 42"/>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30" name="Freeform 43"/>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31" name="Freeform 44"/>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32" name="Freeform 45"/>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33" name="Freeform 46"/>
              <p:cNvSpPr>
                <a:spLocks/>
              </p:cNvSpPr>
              <p:nvPr/>
            </p:nvSpPr>
            <p:spPr bwMode="auto">
              <a:xfrm>
                <a:off x="6580" y="2859"/>
                <a:ext cx="171" cy="160"/>
              </a:xfrm>
              <a:custGeom>
                <a:avLst/>
                <a:gdLst>
                  <a:gd name="T0" fmla="*/ 73 w 171"/>
                  <a:gd name="T1" fmla="*/ 15 h 160"/>
                  <a:gd name="T2" fmla="*/ 63 w 171"/>
                  <a:gd name="T3" fmla="*/ 19 h 160"/>
                  <a:gd name="T4" fmla="*/ 53 w 171"/>
                  <a:gd name="T5" fmla="*/ 25 h 160"/>
                  <a:gd name="T6" fmla="*/ 49 w 171"/>
                  <a:gd name="T7" fmla="*/ 39 h 160"/>
                  <a:gd name="T8" fmla="*/ 49 w 171"/>
                  <a:gd name="T9" fmla="*/ 60 h 160"/>
                  <a:gd name="T10" fmla="*/ 37 w 171"/>
                  <a:gd name="T11" fmla="*/ 62 h 160"/>
                  <a:gd name="T12" fmla="*/ 18 w 171"/>
                  <a:gd name="T13" fmla="*/ 62 h 160"/>
                  <a:gd name="T14" fmla="*/ 16 w 171"/>
                  <a:gd name="T15" fmla="*/ 68 h 160"/>
                  <a:gd name="T16" fmla="*/ 2 w 171"/>
                  <a:gd name="T17" fmla="*/ 66 h 160"/>
                  <a:gd name="T18" fmla="*/ 2 w 171"/>
                  <a:gd name="T19" fmla="*/ 82 h 160"/>
                  <a:gd name="T20" fmla="*/ 12 w 171"/>
                  <a:gd name="T21" fmla="*/ 90 h 160"/>
                  <a:gd name="T22" fmla="*/ 33 w 171"/>
                  <a:gd name="T23" fmla="*/ 100 h 160"/>
                  <a:gd name="T24" fmla="*/ 37 w 171"/>
                  <a:gd name="T25" fmla="*/ 109 h 160"/>
                  <a:gd name="T26" fmla="*/ 45 w 171"/>
                  <a:gd name="T27" fmla="*/ 109 h 160"/>
                  <a:gd name="T28" fmla="*/ 57 w 171"/>
                  <a:gd name="T29" fmla="*/ 111 h 160"/>
                  <a:gd name="T30" fmla="*/ 67 w 171"/>
                  <a:gd name="T31" fmla="*/ 111 h 160"/>
                  <a:gd name="T32" fmla="*/ 80 w 171"/>
                  <a:gd name="T33" fmla="*/ 105 h 160"/>
                  <a:gd name="T34" fmla="*/ 84 w 171"/>
                  <a:gd name="T35" fmla="*/ 100 h 160"/>
                  <a:gd name="T36" fmla="*/ 88 w 171"/>
                  <a:gd name="T37" fmla="*/ 105 h 160"/>
                  <a:gd name="T38" fmla="*/ 88 w 171"/>
                  <a:gd name="T39" fmla="*/ 121 h 160"/>
                  <a:gd name="T40" fmla="*/ 80 w 171"/>
                  <a:gd name="T41" fmla="*/ 145 h 160"/>
                  <a:gd name="T42" fmla="*/ 80 w 171"/>
                  <a:gd name="T43" fmla="*/ 152 h 160"/>
                  <a:gd name="T44" fmla="*/ 84 w 171"/>
                  <a:gd name="T45" fmla="*/ 154 h 160"/>
                  <a:gd name="T46" fmla="*/ 96 w 171"/>
                  <a:gd name="T47" fmla="*/ 150 h 160"/>
                  <a:gd name="T48" fmla="*/ 114 w 171"/>
                  <a:gd name="T49" fmla="*/ 154 h 160"/>
                  <a:gd name="T50" fmla="*/ 114 w 171"/>
                  <a:gd name="T51" fmla="*/ 160 h 160"/>
                  <a:gd name="T52" fmla="*/ 171 w 171"/>
                  <a:gd name="T53" fmla="*/ 33 h 160"/>
                  <a:gd name="T54" fmla="*/ 161 w 171"/>
                  <a:gd name="T55" fmla="*/ 25 h 160"/>
                  <a:gd name="T56" fmla="*/ 149 w 171"/>
                  <a:gd name="T57" fmla="*/ 25 h 160"/>
                  <a:gd name="T58" fmla="*/ 143 w 171"/>
                  <a:gd name="T59" fmla="*/ 25 h 160"/>
                  <a:gd name="T60" fmla="*/ 127 w 171"/>
                  <a:gd name="T61" fmla="*/ 23 h 160"/>
                  <a:gd name="T62" fmla="*/ 110 w 171"/>
                  <a:gd name="T63" fmla="*/ 17 h 160"/>
                  <a:gd name="T64" fmla="*/ 100 w 171"/>
                  <a:gd name="T65" fmla="*/ 15 h 160"/>
                  <a:gd name="T66" fmla="*/ 84 w 171"/>
                  <a:gd name="T67" fmla="*/ 6 h 160"/>
                  <a:gd name="T68" fmla="*/ 73 w 171"/>
                  <a:gd name="T69" fmla="*/ 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60">
                    <a:moveTo>
                      <a:pt x="73" y="11"/>
                    </a:moveTo>
                    <a:lnTo>
                      <a:pt x="73" y="15"/>
                    </a:lnTo>
                    <a:lnTo>
                      <a:pt x="69" y="15"/>
                    </a:lnTo>
                    <a:lnTo>
                      <a:pt x="63" y="19"/>
                    </a:lnTo>
                    <a:lnTo>
                      <a:pt x="61" y="23"/>
                    </a:lnTo>
                    <a:lnTo>
                      <a:pt x="53" y="25"/>
                    </a:lnTo>
                    <a:lnTo>
                      <a:pt x="53" y="27"/>
                    </a:lnTo>
                    <a:lnTo>
                      <a:pt x="49" y="39"/>
                    </a:lnTo>
                    <a:lnTo>
                      <a:pt x="51" y="49"/>
                    </a:lnTo>
                    <a:lnTo>
                      <a:pt x="49" y="60"/>
                    </a:lnTo>
                    <a:lnTo>
                      <a:pt x="41" y="62"/>
                    </a:lnTo>
                    <a:lnTo>
                      <a:pt x="37" y="62"/>
                    </a:lnTo>
                    <a:lnTo>
                      <a:pt x="28" y="58"/>
                    </a:lnTo>
                    <a:lnTo>
                      <a:pt x="18" y="62"/>
                    </a:lnTo>
                    <a:lnTo>
                      <a:pt x="18" y="66"/>
                    </a:lnTo>
                    <a:lnTo>
                      <a:pt x="16" y="68"/>
                    </a:lnTo>
                    <a:lnTo>
                      <a:pt x="8" y="68"/>
                    </a:lnTo>
                    <a:lnTo>
                      <a:pt x="2" y="66"/>
                    </a:lnTo>
                    <a:lnTo>
                      <a:pt x="0" y="68"/>
                    </a:lnTo>
                    <a:lnTo>
                      <a:pt x="2" y="82"/>
                    </a:lnTo>
                    <a:lnTo>
                      <a:pt x="2" y="86"/>
                    </a:lnTo>
                    <a:lnTo>
                      <a:pt x="12" y="90"/>
                    </a:lnTo>
                    <a:lnTo>
                      <a:pt x="26" y="98"/>
                    </a:lnTo>
                    <a:lnTo>
                      <a:pt x="33" y="100"/>
                    </a:lnTo>
                    <a:lnTo>
                      <a:pt x="35" y="105"/>
                    </a:lnTo>
                    <a:lnTo>
                      <a:pt x="37" y="109"/>
                    </a:lnTo>
                    <a:lnTo>
                      <a:pt x="43" y="109"/>
                    </a:lnTo>
                    <a:lnTo>
                      <a:pt x="45" y="109"/>
                    </a:lnTo>
                    <a:lnTo>
                      <a:pt x="51" y="111"/>
                    </a:lnTo>
                    <a:lnTo>
                      <a:pt x="57" y="111"/>
                    </a:lnTo>
                    <a:lnTo>
                      <a:pt x="59" y="111"/>
                    </a:lnTo>
                    <a:lnTo>
                      <a:pt x="67" y="111"/>
                    </a:lnTo>
                    <a:lnTo>
                      <a:pt x="73" y="109"/>
                    </a:lnTo>
                    <a:lnTo>
                      <a:pt x="80" y="105"/>
                    </a:lnTo>
                    <a:lnTo>
                      <a:pt x="82" y="103"/>
                    </a:lnTo>
                    <a:lnTo>
                      <a:pt x="84" y="100"/>
                    </a:lnTo>
                    <a:lnTo>
                      <a:pt x="90" y="100"/>
                    </a:lnTo>
                    <a:lnTo>
                      <a:pt x="88" y="105"/>
                    </a:lnTo>
                    <a:lnTo>
                      <a:pt x="88" y="111"/>
                    </a:lnTo>
                    <a:lnTo>
                      <a:pt x="88" y="121"/>
                    </a:lnTo>
                    <a:lnTo>
                      <a:pt x="80" y="137"/>
                    </a:lnTo>
                    <a:lnTo>
                      <a:pt x="80" y="145"/>
                    </a:lnTo>
                    <a:lnTo>
                      <a:pt x="80" y="150"/>
                    </a:lnTo>
                    <a:lnTo>
                      <a:pt x="80" y="152"/>
                    </a:lnTo>
                    <a:lnTo>
                      <a:pt x="82" y="154"/>
                    </a:lnTo>
                    <a:lnTo>
                      <a:pt x="84" y="154"/>
                    </a:lnTo>
                    <a:lnTo>
                      <a:pt x="88" y="152"/>
                    </a:lnTo>
                    <a:lnTo>
                      <a:pt x="96" y="150"/>
                    </a:lnTo>
                    <a:lnTo>
                      <a:pt x="104" y="154"/>
                    </a:lnTo>
                    <a:lnTo>
                      <a:pt x="114" y="154"/>
                    </a:lnTo>
                    <a:lnTo>
                      <a:pt x="114" y="156"/>
                    </a:lnTo>
                    <a:lnTo>
                      <a:pt x="114" y="160"/>
                    </a:lnTo>
                    <a:lnTo>
                      <a:pt x="171" y="160"/>
                    </a:lnTo>
                    <a:lnTo>
                      <a:pt x="171" y="33"/>
                    </a:lnTo>
                    <a:lnTo>
                      <a:pt x="167" y="29"/>
                    </a:lnTo>
                    <a:lnTo>
                      <a:pt x="161" y="25"/>
                    </a:lnTo>
                    <a:lnTo>
                      <a:pt x="155" y="25"/>
                    </a:lnTo>
                    <a:lnTo>
                      <a:pt x="149" y="25"/>
                    </a:lnTo>
                    <a:lnTo>
                      <a:pt x="143" y="23"/>
                    </a:lnTo>
                    <a:lnTo>
                      <a:pt x="143" y="25"/>
                    </a:lnTo>
                    <a:lnTo>
                      <a:pt x="143" y="23"/>
                    </a:lnTo>
                    <a:lnTo>
                      <a:pt x="127" y="23"/>
                    </a:lnTo>
                    <a:lnTo>
                      <a:pt x="120" y="23"/>
                    </a:lnTo>
                    <a:lnTo>
                      <a:pt x="110" y="17"/>
                    </a:lnTo>
                    <a:lnTo>
                      <a:pt x="104" y="15"/>
                    </a:lnTo>
                    <a:lnTo>
                      <a:pt x="100" y="15"/>
                    </a:lnTo>
                    <a:lnTo>
                      <a:pt x="88" y="8"/>
                    </a:lnTo>
                    <a:lnTo>
                      <a:pt x="84" y="6"/>
                    </a:lnTo>
                    <a:lnTo>
                      <a:pt x="69" y="0"/>
                    </a:lnTo>
                    <a:lnTo>
                      <a:pt x="73" y="1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34" name="Freeform 47"/>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35" name="Freeform 48"/>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36" name="Freeform 49"/>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37" name="Freeform 50"/>
              <p:cNvSpPr>
                <a:spLocks/>
              </p:cNvSpPr>
              <p:nvPr/>
            </p:nvSpPr>
            <p:spPr bwMode="auto">
              <a:xfrm>
                <a:off x="6439" y="2741"/>
                <a:ext cx="165" cy="137"/>
              </a:xfrm>
              <a:custGeom>
                <a:avLst/>
                <a:gdLst>
                  <a:gd name="T0" fmla="*/ 0 w 165"/>
                  <a:gd name="T1" fmla="*/ 2 h 137"/>
                  <a:gd name="T2" fmla="*/ 0 w 165"/>
                  <a:gd name="T3" fmla="*/ 6 h 137"/>
                  <a:gd name="T4" fmla="*/ 0 w 165"/>
                  <a:gd name="T5" fmla="*/ 8 h 137"/>
                  <a:gd name="T6" fmla="*/ 0 w 165"/>
                  <a:gd name="T7" fmla="*/ 14 h 137"/>
                  <a:gd name="T8" fmla="*/ 4 w 165"/>
                  <a:gd name="T9" fmla="*/ 26 h 137"/>
                  <a:gd name="T10" fmla="*/ 4 w 165"/>
                  <a:gd name="T11" fmla="*/ 28 h 137"/>
                  <a:gd name="T12" fmla="*/ 8 w 165"/>
                  <a:gd name="T13" fmla="*/ 30 h 137"/>
                  <a:gd name="T14" fmla="*/ 10 w 165"/>
                  <a:gd name="T15" fmla="*/ 34 h 137"/>
                  <a:gd name="T16" fmla="*/ 10 w 165"/>
                  <a:gd name="T17" fmla="*/ 37 h 137"/>
                  <a:gd name="T18" fmla="*/ 10 w 165"/>
                  <a:gd name="T19" fmla="*/ 49 h 137"/>
                  <a:gd name="T20" fmla="*/ 12 w 165"/>
                  <a:gd name="T21" fmla="*/ 55 h 137"/>
                  <a:gd name="T22" fmla="*/ 24 w 165"/>
                  <a:gd name="T23" fmla="*/ 90 h 137"/>
                  <a:gd name="T24" fmla="*/ 22 w 165"/>
                  <a:gd name="T25" fmla="*/ 102 h 137"/>
                  <a:gd name="T26" fmla="*/ 20 w 165"/>
                  <a:gd name="T27" fmla="*/ 114 h 137"/>
                  <a:gd name="T28" fmla="*/ 28 w 165"/>
                  <a:gd name="T29" fmla="*/ 122 h 137"/>
                  <a:gd name="T30" fmla="*/ 35 w 165"/>
                  <a:gd name="T31" fmla="*/ 133 h 137"/>
                  <a:gd name="T32" fmla="*/ 37 w 165"/>
                  <a:gd name="T33" fmla="*/ 137 h 137"/>
                  <a:gd name="T34" fmla="*/ 165 w 165"/>
                  <a:gd name="T35" fmla="*/ 137 h 137"/>
                  <a:gd name="T36" fmla="*/ 165 w 165"/>
                  <a:gd name="T37" fmla="*/ 22 h 137"/>
                  <a:gd name="T38" fmla="*/ 153 w 165"/>
                  <a:gd name="T39" fmla="*/ 20 h 137"/>
                  <a:gd name="T40" fmla="*/ 147 w 165"/>
                  <a:gd name="T41" fmla="*/ 20 h 137"/>
                  <a:gd name="T42" fmla="*/ 141 w 165"/>
                  <a:gd name="T43" fmla="*/ 18 h 137"/>
                  <a:gd name="T44" fmla="*/ 135 w 165"/>
                  <a:gd name="T45" fmla="*/ 14 h 137"/>
                  <a:gd name="T46" fmla="*/ 129 w 165"/>
                  <a:gd name="T47" fmla="*/ 10 h 137"/>
                  <a:gd name="T48" fmla="*/ 118 w 165"/>
                  <a:gd name="T49" fmla="*/ 8 h 137"/>
                  <a:gd name="T50" fmla="*/ 112 w 165"/>
                  <a:gd name="T51" fmla="*/ 10 h 137"/>
                  <a:gd name="T52" fmla="*/ 98 w 165"/>
                  <a:gd name="T53" fmla="*/ 10 h 137"/>
                  <a:gd name="T54" fmla="*/ 92 w 165"/>
                  <a:gd name="T55" fmla="*/ 14 h 137"/>
                  <a:gd name="T56" fmla="*/ 86 w 165"/>
                  <a:gd name="T57" fmla="*/ 14 h 137"/>
                  <a:gd name="T58" fmla="*/ 77 w 165"/>
                  <a:gd name="T59" fmla="*/ 20 h 137"/>
                  <a:gd name="T60" fmla="*/ 73 w 165"/>
                  <a:gd name="T61" fmla="*/ 10 h 137"/>
                  <a:gd name="T62" fmla="*/ 65 w 165"/>
                  <a:gd name="T63" fmla="*/ 6 h 137"/>
                  <a:gd name="T64" fmla="*/ 63 w 165"/>
                  <a:gd name="T65" fmla="*/ 6 h 137"/>
                  <a:gd name="T66" fmla="*/ 61 w 165"/>
                  <a:gd name="T67" fmla="*/ 10 h 137"/>
                  <a:gd name="T68" fmla="*/ 57 w 165"/>
                  <a:gd name="T69" fmla="*/ 12 h 137"/>
                  <a:gd name="T70" fmla="*/ 51 w 165"/>
                  <a:gd name="T71" fmla="*/ 12 h 137"/>
                  <a:gd name="T72" fmla="*/ 45 w 165"/>
                  <a:gd name="T73" fmla="*/ 6 h 137"/>
                  <a:gd name="T74" fmla="*/ 39 w 165"/>
                  <a:gd name="T75" fmla="*/ 6 h 137"/>
                  <a:gd name="T76" fmla="*/ 35 w 165"/>
                  <a:gd name="T77" fmla="*/ 10 h 137"/>
                  <a:gd name="T78" fmla="*/ 30 w 165"/>
                  <a:gd name="T79" fmla="*/ 12 h 137"/>
                  <a:gd name="T80" fmla="*/ 22 w 165"/>
                  <a:gd name="T81" fmla="*/ 12 h 137"/>
                  <a:gd name="T82" fmla="*/ 16 w 165"/>
                  <a:gd name="T83" fmla="*/ 12 h 137"/>
                  <a:gd name="T84" fmla="*/ 14 w 165"/>
                  <a:gd name="T85" fmla="*/ 8 h 137"/>
                  <a:gd name="T86" fmla="*/ 10 w 165"/>
                  <a:gd name="T87" fmla="*/ 10 h 137"/>
                  <a:gd name="T88" fmla="*/ 8 w 165"/>
                  <a:gd name="T89" fmla="*/ 8 h 137"/>
                  <a:gd name="T90" fmla="*/ 6 w 165"/>
                  <a:gd name="T91" fmla="*/ 4 h 137"/>
                  <a:gd name="T92" fmla="*/ 0 w 165"/>
                  <a:gd name="T93" fmla="*/ 0 h 137"/>
                  <a:gd name="T94" fmla="*/ 0 w 165"/>
                  <a:gd name="T95"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137">
                    <a:moveTo>
                      <a:pt x="0" y="2"/>
                    </a:moveTo>
                    <a:lnTo>
                      <a:pt x="0" y="6"/>
                    </a:lnTo>
                    <a:lnTo>
                      <a:pt x="0" y="8"/>
                    </a:lnTo>
                    <a:lnTo>
                      <a:pt x="0" y="14"/>
                    </a:lnTo>
                    <a:lnTo>
                      <a:pt x="4" y="26"/>
                    </a:lnTo>
                    <a:lnTo>
                      <a:pt x="4" y="28"/>
                    </a:lnTo>
                    <a:lnTo>
                      <a:pt x="8" y="30"/>
                    </a:lnTo>
                    <a:lnTo>
                      <a:pt x="10" y="34"/>
                    </a:lnTo>
                    <a:lnTo>
                      <a:pt x="10" y="37"/>
                    </a:lnTo>
                    <a:lnTo>
                      <a:pt x="10" y="49"/>
                    </a:lnTo>
                    <a:lnTo>
                      <a:pt x="12" y="55"/>
                    </a:lnTo>
                    <a:lnTo>
                      <a:pt x="24" y="90"/>
                    </a:lnTo>
                    <a:lnTo>
                      <a:pt x="22" y="102"/>
                    </a:lnTo>
                    <a:lnTo>
                      <a:pt x="20" y="114"/>
                    </a:lnTo>
                    <a:lnTo>
                      <a:pt x="28" y="122"/>
                    </a:lnTo>
                    <a:lnTo>
                      <a:pt x="35" y="133"/>
                    </a:lnTo>
                    <a:lnTo>
                      <a:pt x="37" y="137"/>
                    </a:lnTo>
                    <a:lnTo>
                      <a:pt x="165" y="137"/>
                    </a:lnTo>
                    <a:lnTo>
                      <a:pt x="165" y="22"/>
                    </a:lnTo>
                    <a:lnTo>
                      <a:pt x="153" y="20"/>
                    </a:lnTo>
                    <a:lnTo>
                      <a:pt x="147" y="20"/>
                    </a:lnTo>
                    <a:lnTo>
                      <a:pt x="141" y="18"/>
                    </a:lnTo>
                    <a:lnTo>
                      <a:pt x="135" y="14"/>
                    </a:lnTo>
                    <a:lnTo>
                      <a:pt x="129" y="10"/>
                    </a:lnTo>
                    <a:lnTo>
                      <a:pt x="118" y="8"/>
                    </a:lnTo>
                    <a:lnTo>
                      <a:pt x="112" y="10"/>
                    </a:lnTo>
                    <a:lnTo>
                      <a:pt x="98" y="10"/>
                    </a:lnTo>
                    <a:lnTo>
                      <a:pt x="92" y="14"/>
                    </a:lnTo>
                    <a:lnTo>
                      <a:pt x="86" y="14"/>
                    </a:lnTo>
                    <a:lnTo>
                      <a:pt x="77" y="20"/>
                    </a:lnTo>
                    <a:lnTo>
                      <a:pt x="73" y="10"/>
                    </a:lnTo>
                    <a:lnTo>
                      <a:pt x="65" y="6"/>
                    </a:lnTo>
                    <a:lnTo>
                      <a:pt x="63" y="6"/>
                    </a:lnTo>
                    <a:lnTo>
                      <a:pt x="61" y="10"/>
                    </a:lnTo>
                    <a:lnTo>
                      <a:pt x="57" y="12"/>
                    </a:lnTo>
                    <a:lnTo>
                      <a:pt x="51" y="12"/>
                    </a:lnTo>
                    <a:lnTo>
                      <a:pt x="45" y="6"/>
                    </a:lnTo>
                    <a:lnTo>
                      <a:pt x="39" y="6"/>
                    </a:lnTo>
                    <a:lnTo>
                      <a:pt x="35" y="10"/>
                    </a:lnTo>
                    <a:lnTo>
                      <a:pt x="30" y="12"/>
                    </a:lnTo>
                    <a:lnTo>
                      <a:pt x="22" y="12"/>
                    </a:lnTo>
                    <a:lnTo>
                      <a:pt x="16" y="12"/>
                    </a:lnTo>
                    <a:lnTo>
                      <a:pt x="14" y="8"/>
                    </a:lnTo>
                    <a:lnTo>
                      <a:pt x="10" y="10"/>
                    </a:lnTo>
                    <a:lnTo>
                      <a:pt x="8" y="8"/>
                    </a:lnTo>
                    <a:lnTo>
                      <a:pt x="6" y="4"/>
                    </a:lnTo>
                    <a:lnTo>
                      <a:pt x="0" y="0"/>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38" name="Freeform 51"/>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39" name="Freeform 52"/>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40" name="Freeform 53"/>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41" name="Freeform 54"/>
              <p:cNvSpPr>
                <a:spLocks/>
              </p:cNvSpPr>
              <p:nvPr/>
            </p:nvSpPr>
            <p:spPr bwMode="auto">
              <a:xfrm>
                <a:off x="6484" y="2457"/>
                <a:ext cx="114" cy="257"/>
              </a:xfrm>
              <a:custGeom>
                <a:avLst/>
                <a:gdLst>
                  <a:gd name="T0" fmla="*/ 55 w 114"/>
                  <a:gd name="T1" fmla="*/ 14 h 257"/>
                  <a:gd name="T2" fmla="*/ 57 w 114"/>
                  <a:gd name="T3" fmla="*/ 22 h 257"/>
                  <a:gd name="T4" fmla="*/ 65 w 114"/>
                  <a:gd name="T5" fmla="*/ 32 h 257"/>
                  <a:gd name="T6" fmla="*/ 63 w 114"/>
                  <a:gd name="T7" fmla="*/ 40 h 257"/>
                  <a:gd name="T8" fmla="*/ 67 w 114"/>
                  <a:gd name="T9" fmla="*/ 51 h 257"/>
                  <a:gd name="T10" fmla="*/ 71 w 114"/>
                  <a:gd name="T11" fmla="*/ 59 h 257"/>
                  <a:gd name="T12" fmla="*/ 77 w 114"/>
                  <a:gd name="T13" fmla="*/ 61 h 257"/>
                  <a:gd name="T14" fmla="*/ 71 w 114"/>
                  <a:gd name="T15" fmla="*/ 67 h 257"/>
                  <a:gd name="T16" fmla="*/ 67 w 114"/>
                  <a:gd name="T17" fmla="*/ 77 h 257"/>
                  <a:gd name="T18" fmla="*/ 73 w 114"/>
                  <a:gd name="T19" fmla="*/ 81 h 257"/>
                  <a:gd name="T20" fmla="*/ 69 w 114"/>
                  <a:gd name="T21" fmla="*/ 87 h 257"/>
                  <a:gd name="T22" fmla="*/ 65 w 114"/>
                  <a:gd name="T23" fmla="*/ 89 h 257"/>
                  <a:gd name="T24" fmla="*/ 65 w 114"/>
                  <a:gd name="T25" fmla="*/ 96 h 257"/>
                  <a:gd name="T26" fmla="*/ 57 w 114"/>
                  <a:gd name="T27" fmla="*/ 98 h 257"/>
                  <a:gd name="T28" fmla="*/ 63 w 114"/>
                  <a:gd name="T29" fmla="*/ 102 h 257"/>
                  <a:gd name="T30" fmla="*/ 63 w 114"/>
                  <a:gd name="T31" fmla="*/ 106 h 257"/>
                  <a:gd name="T32" fmla="*/ 57 w 114"/>
                  <a:gd name="T33" fmla="*/ 104 h 257"/>
                  <a:gd name="T34" fmla="*/ 51 w 114"/>
                  <a:gd name="T35" fmla="*/ 110 h 257"/>
                  <a:gd name="T36" fmla="*/ 51 w 114"/>
                  <a:gd name="T37" fmla="*/ 122 h 257"/>
                  <a:gd name="T38" fmla="*/ 61 w 114"/>
                  <a:gd name="T39" fmla="*/ 130 h 257"/>
                  <a:gd name="T40" fmla="*/ 55 w 114"/>
                  <a:gd name="T41" fmla="*/ 145 h 257"/>
                  <a:gd name="T42" fmla="*/ 45 w 114"/>
                  <a:gd name="T43" fmla="*/ 141 h 257"/>
                  <a:gd name="T44" fmla="*/ 43 w 114"/>
                  <a:gd name="T45" fmla="*/ 128 h 257"/>
                  <a:gd name="T46" fmla="*/ 26 w 114"/>
                  <a:gd name="T47" fmla="*/ 124 h 257"/>
                  <a:gd name="T48" fmla="*/ 18 w 114"/>
                  <a:gd name="T49" fmla="*/ 126 h 257"/>
                  <a:gd name="T50" fmla="*/ 16 w 114"/>
                  <a:gd name="T51" fmla="*/ 145 h 257"/>
                  <a:gd name="T52" fmla="*/ 12 w 114"/>
                  <a:gd name="T53" fmla="*/ 159 h 257"/>
                  <a:gd name="T54" fmla="*/ 6 w 114"/>
                  <a:gd name="T55" fmla="*/ 184 h 257"/>
                  <a:gd name="T56" fmla="*/ 18 w 114"/>
                  <a:gd name="T57" fmla="*/ 192 h 257"/>
                  <a:gd name="T58" fmla="*/ 37 w 114"/>
                  <a:gd name="T59" fmla="*/ 188 h 257"/>
                  <a:gd name="T60" fmla="*/ 45 w 114"/>
                  <a:gd name="T61" fmla="*/ 202 h 257"/>
                  <a:gd name="T62" fmla="*/ 65 w 114"/>
                  <a:gd name="T63" fmla="*/ 222 h 257"/>
                  <a:gd name="T64" fmla="*/ 43 w 114"/>
                  <a:gd name="T65" fmla="*/ 228 h 257"/>
                  <a:gd name="T66" fmla="*/ 22 w 114"/>
                  <a:gd name="T67" fmla="*/ 226 h 257"/>
                  <a:gd name="T68" fmla="*/ 18 w 114"/>
                  <a:gd name="T69" fmla="*/ 237 h 257"/>
                  <a:gd name="T70" fmla="*/ 10 w 114"/>
                  <a:gd name="T71" fmla="*/ 245 h 257"/>
                  <a:gd name="T72" fmla="*/ 0 w 114"/>
                  <a:gd name="T73" fmla="*/ 247 h 257"/>
                  <a:gd name="T74" fmla="*/ 86 w 114"/>
                  <a:gd name="T75" fmla="*/ 255 h 257"/>
                  <a:gd name="T76" fmla="*/ 112 w 114"/>
                  <a:gd name="T77" fmla="*/ 249 h 257"/>
                  <a:gd name="T78" fmla="*/ 106 w 114"/>
                  <a:gd name="T79" fmla="*/ 222 h 257"/>
                  <a:gd name="T80" fmla="*/ 114 w 114"/>
                  <a:gd name="T81" fmla="*/ 171 h 257"/>
                  <a:gd name="T82" fmla="*/ 110 w 114"/>
                  <a:gd name="T83" fmla="*/ 136 h 257"/>
                  <a:gd name="T84" fmla="*/ 114 w 114"/>
                  <a:gd name="T85" fmla="*/ 118 h 257"/>
                  <a:gd name="T86" fmla="*/ 104 w 114"/>
                  <a:gd name="T87" fmla="*/ 34 h 257"/>
                  <a:gd name="T88" fmla="*/ 96 w 114"/>
                  <a:gd name="T89" fmla="*/ 24 h 257"/>
                  <a:gd name="T90" fmla="*/ 77 w 114"/>
                  <a:gd name="T91" fmla="*/ 16 h 257"/>
                  <a:gd name="T92" fmla="*/ 55 w 114"/>
                  <a:gd name="T93"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257">
                    <a:moveTo>
                      <a:pt x="55" y="6"/>
                    </a:moveTo>
                    <a:lnTo>
                      <a:pt x="55" y="12"/>
                    </a:lnTo>
                    <a:lnTo>
                      <a:pt x="55" y="14"/>
                    </a:lnTo>
                    <a:lnTo>
                      <a:pt x="53" y="16"/>
                    </a:lnTo>
                    <a:lnTo>
                      <a:pt x="55" y="18"/>
                    </a:lnTo>
                    <a:lnTo>
                      <a:pt x="57" y="22"/>
                    </a:lnTo>
                    <a:lnTo>
                      <a:pt x="61" y="26"/>
                    </a:lnTo>
                    <a:lnTo>
                      <a:pt x="63" y="30"/>
                    </a:lnTo>
                    <a:lnTo>
                      <a:pt x="65" y="32"/>
                    </a:lnTo>
                    <a:lnTo>
                      <a:pt x="65" y="36"/>
                    </a:lnTo>
                    <a:lnTo>
                      <a:pt x="63" y="38"/>
                    </a:lnTo>
                    <a:lnTo>
                      <a:pt x="63" y="40"/>
                    </a:lnTo>
                    <a:lnTo>
                      <a:pt x="61" y="44"/>
                    </a:lnTo>
                    <a:lnTo>
                      <a:pt x="63" y="47"/>
                    </a:lnTo>
                    <a:lnTo>
                      <a:pt x="67" y="51"/>
                    </a:lnTo>
                    <a:lnTo>
                      <a:pt x="69" y="55"/>
                    </a:lnTo>
                    <a:lnTo>
                      <a:pt x="69" y="55"/>
                    </a:lnTo>
                    <a:lnTo>
                      <a:pt x="71" y="59"/>
                    </a:lnTo>
                    <a:lnTo>
                      <a:pt x="73" y="59"/>
                    </a:lnTo>
                    <a:lnTo>
                      <a:pt x="75" y="59"/>
                    </a:lnTo>
                    <a:lnTo>
                      <a:pt x="77" y="61"/>
                    </a:lnTo>
                    <a:lnTo>
                      <a:pt x="73" y="63"/>
                    </a:lnTo>
                    <a:lnTo>
                      <a:pt x="71" y="65"/>
                    </a:lnTo>
                    <a:lnTo>
                      <a:pt x="71" y="67"/>
                    </a:lnTo>
                    <a:lnTo>
                      <a:pt x="67" y="71"/>
                    </a:lnTo>
                    <a:lnTo>
                      <a:pt x="67" y="73"/>
                    </a:lnTo>
                    <a:lnTo>
                      <a:pt x="67" y="77"/>
                    </a:lnTo>
                    <a:lnTo>
                      <a:pt x="69" y="81"/>
                    </a:lnTo>
                    <a:lnTo>
                      <a:pt x="71" y="81"/>
                    </a:lnTo>
                    <a:lnTo>
                      <a:pt x="73" y="81"/>
                    </a:lnTo>
                    <a:lnTo>
                      <a:pt x="73" y="83"/>
                    </a:lnTo>
                    <a:lnTo>
                      <a:pt x="71" y="85"/>
                    </a:lnTo>
                    <a:lnTo>
                      <a:pt x="69" y="87"/>
                    </a:lnTo>
                    <a:lnTo>
                      <a:pt x="67" y="87"/>
                    </a:lnTo>
                    <a:lnTo>
                      <a:pt x="65" y="87"/>
                    </a:lnTo>
                    <a:lnTo>
                      <a:pt x="65" y="89"/>
                    </a:lnTo>
                    <a:lnTo>
                      <a:pt x="67" y="92"/>
                    </a:lnTo>
                    <a:lnTo>
                      <a:pt x="67" y="94"/>
                    </a:lnTo>
                    <a:lnTo>
                      <a:pt x="65" y="96"/>
                    </a:lnTo>
                    <a:lnTo>
                      <a:pt x="61" y="98"/>
                    </a:lnTo>
                    <a:lnTo>
                      <a:pt x="59" y="96"/>
                    </a:lnTo>
                    <a:lnTo>
                      <a:pt x="57" y="98"/>
                    </a:lnTo>
                    <a:lnTo>
                      <a:pt x="57" y="102"/>
                    </a:lnTo>
                    <a:lnTo>
                      <a:pt x="59" y="102"/>
                    </a:lnTo>
                    <a:lnTo>
                      <a:pt x="63" y="102"/>
                    </a:lnTo>
                    <a:lnTo>
                      <a:pt x="65" y="104"/>
                    </a:lnTo>
                    <a:lnTo>
                      <a:pt x="63" y="104"/>
                    </a:lnTo>
                    <a:lnTo>
                      <a:pt x="63" y="106"/>
                    </a:lnTo>
                    <a:lnTo>
                      <a:pt x="61" y="108"/>
                    </a:lnTo>
                    <a:lnTo>
                      <a:pt x="59" y="108"/>
                    </a:lnTo>
                    <a:lnTo>
                      <a:pt x="57" y="104"/>
                    </a:lnTo>
                    <a:lnTo>
                      <a:pt x="55" y="106"/>
                    </a:lnTo>
                    <a:lnTo>
                      <a:pt x="53" y="108"/>
                    </a:lnTo>
                    <a:lnTo>
                      <a:pt x="51" y="110"/>
                    </a:lnTo>
                    <a:lnTo>
                      <a:pt x="49" y="114"/>
                    </a:lnTo>
                    <a:lnTo>
                      <a:pt x="51" y="116"/>
                    </a:lnTo>
                    <a:lnTo>
                      <a:pt x="51" y="122"/>
                    </a:lnTo>
                    <a:lnTo>
                      <a:pt x="55" y="124"/>
                    </a:lnTo>
                    <a:lnTo>
                      <a:pt x="57" y="126"/>
                    </a:lnTo>
                    <a:lnTo>
                      <a:pt x="61" y="130"/>
                    </a:lnTo>
                    <a:lnTo>
                      <a:pt x="59" y="136"/>
                    </a:lnTo>
                    <a:lnTo>
                      <a:pt x="59" y="143"/>
                    </a:lnTo>
                    <a:lnTo>
                      <a:pt x="55" y="145"/>
                    </a:lnTo>
                    <a:lnTo>
                      <a:pt x="53" y="145"/>
                    </a:lnTo>
                    <a:lnTo>
                      <a:pt x="51" y="143"/>
                    </a:lnTo>
                    <a:lnTo>
                      <a:pt x="45" y="141"/>
                    </a:lnTo>
                    <a:lnTo>
                      <a:pt x="43" y="136"/>
                    </a:lnTo>
                    <a:lnTo>
                      <a:pt x="43" y="130"/>
                    </a:lnTo>
                    <a:lnTo>
                      <a:pt x="43" y="128"/>
                    </a:lnTo>
                    <a:lnTo>
                      <a:pt x="37" y="124"/>
                    </a:lnTo>
                    <a:lnTo>
                      <a:pt x="30" y="124"/>
                    </a:lnTo>
                    <a:lnTo>
                      <a:pt x="26" y="124"/>
                    </a:lnTo>
                    <a:lnTo>
                      <a:pt x="24" y="128"/>
                    </a:lnTo>
                    <a:lnTo>
                      <a:pt x="20" y="128"/>
                    </a:lnTo>
                    <a:lnTo>
                      <a:pt x="18" y="126"/>
                    </a:lnTo>
                    <a:lnTo>
                      <a:pt x="18" y="128"/>
                    </a:lnTo>
                    <a:lnTo>
                      <a:pt x="18" y="134"/>
                    </a:lnTo>
                    <a:lnTo>
                      <a:pt x="16" y="145"/>
                    </a:lnTo>
                    <a:lnTo>
                      <a:pt x="16" y="149"/>
                    </a:lnTo>
                    <a:lnTo>
                      <a:pt x="18" y="151"/>
                    </a:lnTo>
                    <a:lnTo>
                      <a:pt x="12" y="159"/>
                    </a:lnTo>
                    <a:lnTo>
                      <a:pt x="10" y="157"/>
                    </a:lnTo>
                    <a:lnTo>
                      <a:pt x="10" y="167"/>
                    </a:lnTo>
                    <a:lnTo>
                      <a:pt x="6" y="184"/>
                    </a:lnTo>
                    <a:lnTo>
                      <a:pt x="6" y="188"/>
                    </a:lnTo>
                    <a:lnTo>
                      <a:pt x="6" y="190"/>
                    </a:lnTo>
                    <a:lnTo>
                      <a:pt x="18" y="192"/>
                    </a:lnTo>
                    <a:lnTo>
                      <a:pt x="28" y="192"/>
                    </a:lnTo>
                    <a:lnTo>
                      <a:pt x="30" y="194"/>
                    </a:lnTo>
                    <a:lnTo>
                      <a:pt x="37" y="188"/>
                    </a:lnTo>
                    <a:lnTo>
                      <a:pt x="43" y="194"/>
                    </a:lnTo>
                    <a:lnTo>
                      <a:pt x="43" y="192"/>
                    </a:lnTo>
                    <a:lnTo>
                      <a:pt x="45" y="202"/>
                    </a:lnTo>
                    <a:lnTo>
                      <a:pt x="49" y="210"/>
                    </a:lnTo>
                    <a:lnTo>
                      <a:pt x="59" y="216"/>
                    </a:lnTo>
                    <a:lnTo>
                      <a:pt x="65" y="222"/>
                    </a:lnTo>
                    <a:lnTo>
                      <a:pt x="55" y="226"/>
                    </a:lnTo>
                    <a:lnTo>
                      <a:pt x="51" y="228"/>
                    </a:lnTo>
                    <a:lnTo>
                      <a:pt x="43" y="228"/>
                    </a:lnTo>
                    <a:lnTo>
                      <a:pt x="39" y="233"/>
                    </a:lnTo>
                    <a:lnTo>
                      <a:pt x="30" y="233"/>
                    </a:lnTo>
                    <a:lnTo>
                      <a:pt x="22" y="226"/>
                    </a:lnTo>
                    <a:lnTo>
                      <a:pt x="14" y="231"/>
                    </a:lnTo>
                    <a:lnTo>
                      <a:pt x="18" y="233"/>
                    </a:lnTo>
                    <a:lnTo>
                      <a:pt x="18" y="237"/>
                    </a:lnTo>
                    <a:lnTo>
                      <a:pt x="18" y="239"/>
                    </a:lnTo>
                    <a:lnTo>
                      <a:pt x="16" y="245"/>
                    </a:lnTo>
                    <a:lnTo>
                      <a:pt x="10" y="245"/>
                    </a:lnTo>
                    <a:lnTo>
                      <a:pt x="6" y="245"/>
                    </a:lnTo>
                    <a:lnTo>
                      <a:pt x="6" y="247"/>
                    </a:lnTo>
                    <a:lnTo>
                      <a:pt x="0" y="247"/>
                    </a:lnTo>
                    <a:lnTo>
                      <a:pt x="0" y="257"/>
                    </a:lnTo>
                    <a:lnTo>
                      <a:pt x="86" y="257"/>
                    </a:lnTo>
                    <a:lnTo>
                      <a:pt x="86" y="255"/>
                    </a:lnTo>
                    <a:lnTo>
                      <a:pt x="92" y="257"/>
                    </a:lnTo>
                    <a:lnTo>
                      <a:pt x="104" y="257"/>
                    </a:lnTo>
                    <a:lnTo>
                      <a:pt x="112" y="249"/>
                    </a:lnTo>
                    <a:lnTo>
                      <a:pt x="114" y="249"/>
                    </a:lnTo>
                    <a:lnTo>
                      <a:pt x="114" y="226"/>
                    </a:lnTo>
                    <a:lnTo>
                      <a:pt x="106" y="222"/>
                    </a:lnTo>
                    <a:lnTo>
                      <a:pt x="108" y="210"/>
                    </a:lnTo>
                    <a:lnTo>
                      <a:pt x="114" y="204"/>
                    </a:lnTo>
                    <a:lnTo>
                      <a:pt x="114" y="171"/>
                    </a:lnTo>
                    <a:lnTo>
                      <a:pt x="112" y="171"/>
                    </a:lnTo>
                    <a:lnTo>
                      <a:pt x="110" y="163"/>
                    </a:lnTo>
                    <a:lnTo>
                      <a:pt x="110" y="136"/>
                    </a:lnTo>
                    <a:lnTo>
                      <a:pt x="108" y="126"/>
                    </a:lnTo>
                    <a:lnTo>
                      <a:pt x="110" y="124"/>
                    </a:lnTo>
                    <a:lnTo>
                      <a:pt x="114" y="118"/>
                    </a:lnTo>
                    <a:lnTo>
                      <a:pt x="114" y="34"/>
                    </a:lnTo>
                    <a:lnTo>
                      <a:pt x="110" y="36"/>
                    </a:lnTo>
                    <a:lnTo>
                      <a:pt x="104" y="34"/>
                    </a:lnTo>
                    <a:lnTo>
                      <a:pt x="104" y="32"/>
                    </a:lnTo>
                    <a:lnTo>
                      <a:pt x="102" y="28"/>
                    </a:lnTo>
                    <a:lnTo>
                      <a:pt x="96" y="24"/>
                    </a:lnTo>
                    <a:lnTo>
                      <a:pt x="92" y="22"/>
                    </a:lnTo>
                    <a:lnTo>
                      <a:pt x="84" y="20"/>
                    </a:lnTo>
                    <a:lnTo>
                      <a:pt x="77" y="16"/>
                    </a:lnTo>
                    <a:lnTo>
                      <a:pt x="71" y="8"/>
                    </a:lnTo>
                    <a:lnTo>
                      <a:pt x="67" y="4"/>
                    </a:lnTo>
                    <a:lnTo>
                      <a:pt x="55" y="0"/>
                    </a:lnTo>
                    <a:lnTo>
                      <a:pt x="55"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42" name="Freeform 55"/>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43" name="Freeform 56"/>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44" name="Freeform 57"/>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45" name="Freeform 58"/>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46" name="Freeform 59"/>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47" name="Freeform 60"/>
              <p:cNvSpPr>
                <a:spLocks/>
              </p:cNvSpPr>
              <p:nvPr/>
            </p:nvSpPr>
            <p:spPr bwMode="auto">
              <a:xfrm>
                <a:off x="6345" y="2508"/>
                <a:ext cx="155" cy="198"/>
              </a:xfrm>
              <a:custGeom>
                <a:avLst/>
                <a:gdLst>
                  <a:gd name="T0" fmla="*/ 82 w 155"/>
                  <a:gd name="T1" fmla="*/ 16 h 198"/>
                  <a:gd name="T2" fmla="*/ 71 w 155"/>
                  <a:gd name="T3" fmla="*/ 14 h 198"/>
                  <a:gd name="T4" fmla="*/ 55 w 155"/>
                  <a:gd name="T5" fmla="*/ 14 h 198"/>
                  <a:gd name="T6" fmla="*/ 49 w 155"/>
                  <a:gd name="T7" fmla="*/ 14 h 198"/>
                  <a:gd name="T8" fmla="*/ 37 w 155"/>
                  <a:gd name="T9" fmla="*/ 53 h 198"/>
                  <a:gd name="T10" fmla="*/ 37 w 155"/>
                  <a:gd name="T11" fmla="*/ 67 h 198"/>
                  <a:gd name="T12" fmla="*/ 35 w 155"/>
                  <a:gd name="T13" fmla="*/ 61 h 198"/>
                  <a:gd name="T14" fmla="*/ 31 w 155"/>
                  <a:gd name="T15" fmla="*/ 61 h 198"/>
                  <a:gd name="T16" fmla="*/ 26 w 155"/>
                  <a:gd name="T17" fmla="*/ 71 h 198"/>
                  <a:gd name="T18" fmla="*/ 22 w 155"/>
                  <a:gd name="T19" fmla="*/ 81 h 198"/>
                  <a:gd name="T20" fmla="*/ 16 w 155"/>
                  <a:gd name="T21" fmla="*/ 90 h 198"/>
                  <a:gd name="T22" fmla="*/ 4 w 155"/>
                  <a:gd name="T23" fmla="*/ 94 h 198"/>
                  <a:gd name="T24" fmla="*/ 0 w 155"/>
                  <a:gd name="T25" fmla="*/ 96 h 198"/>
                  <a:gd name="T26" fmla="*/ 0 w 155"/>
                  <a:gd name="T27" fmla="*/ 104 h 198"/>
                  <a:gd name="T28" fmla="*/ 6 w 155"/>
                  <a:gd name="T29" fmla="*/ 112 h 198"/>
                  <a:gd name="T30" fmla="*/ 14 w 155"/>
                  <a:gd name="T31" fmla="*/ 130 h 198"/>
                  <a:gd name="T32" fmla="*/ 24 w 155"/>
                  <a:gd name="T33" fmla="*/ 159 h 198"/>
                  <a:gd name="T34" fmla="*/ 35 w 155"/>
                  <a:gd name="T35" fmla="*/ 182 h 198"/>
                  <a:gd name="T36" fmla="*/ 53 w 155"/>
                  <a:gd name="T37" fmla="*/ 186 h 198"/>
                  <a:gd name="T38" fmla="*/ 139 w 155"/>
                  <a:gd name="T39" fmla="*/ 196 h 198"/>
                  <a:gd name="T40" fmla="*/ 149 w 155"/>
                  <a:gd name="T41" fmla="*/ 194 h 198"/>
                  <a:gd name="T42" fmla="*/ 153 w 155"/>
                  <a:gd name="T43" fmla="*/ 180 h 198"/>
                  <a:gd name="T44" fmla="*/ 145 w 155"/>
                  <a:gd name="T45" fmla="*/ 139 h 198"/>
                  <a:gd name="T46" fmla="*/ 149 w 155"/>
                  <a:gd name="T47" fmla="*/ 116 h 198"/>
                  <a:gd name="T48" fmla="*/ 155 w 155"/>
                  <a:gd name="T49" fmla="*/ 104 h 198"/>
                  <a:gd name="T50" fmla="*/ 149 w 155"/>
                  <a:gd name="T51" fmla="*/ 77 h 198"/>
                  <a:gd name="T52" fmla="*/ 149 w 155"/>
                  <a:gd name="T53" fmla="*/ 67 h 198"/>
                  <a:gd name="T54" fmla="*/ 139 w 155"/>
                  <a:gd name="T55" fmla="*/ 59 h 198"/>
                  <a:gd name="T56" fmla="*/ 145 w 155"/>
                  <a:gd name="T57" fmla="*/ 59 h 198"/>
                  <a:gd name="T58" fmla="*/ 155 w 155"/>
                  <a:gd name="T59" fmla="*/ 63 h 198"/>
                  <a:gd name="T60" fmla="*/ 151 w 155"/>
                  <a:gd name="T61" fmla="*/ 49 h 198"/>
                  <a:gd name="T62" fmla="*/ 145 w 155"/>
                  <a:gd name="T63" fmla="*/ 53 h 198"/>
                  <a:gd name="T64" fmla="*/ 145 w 155"/>
                  <a:gd name="T65" fmla="*/ 47 h 198"/>
                  <a:gd name="T66" fmla="*/ 145 w 155"/>
                  <a:gd name="T67" fmla="*/ 36 h 198"/>
                  <a:gd name="T68" fmla="*/ 139 w 155"/>
                  <a:gd name="T69" fmla="*/ 41 h 198"/>
                  <a:gd name="T70" fmla="*/ 135 w 155"/>
                  <a:gd name="T71" fmla="*/ 32 h 198"/>
                  <a:gd name="T72" fmla="*/ 135 w 155"/>
                  <a:gd name="T73" fmla="*/ 45 h 198"/>
                  <a:gd name="T74" fmla="*/ 131 w 155"/>
                  <a:gd name="T75" fmla="*/ 55 h 198"/>
                  <a:gd name="T76" fmla="*/ 137 w 155"/>
                  <a:gd name="T77" fmla="*/ 65 h 198"/>
                  <a:gd name="T78" fmla="*/ 139 w 155"/>
                  <a:gd name="T79" fmla="*/ 67 h 198"/>
                  <a:gd name="T80" fmla="*/ 122 w 155"/>
                  <a:gd name="T81" fmla="*/ 71 h 198"/>
                  <a:gd name="T82" fmla="*/ 110 w 155"/>
                  <a:gd name="T83" fmla="*/ 77 h 198"/>
                  <a:gd name="T84" fmla="*/ 108 w 155"/>
                  <a:gd name="T85" fmla="*/ 88 h 198"/>
                  <a:gd name="T86" fmla="*/ 102 w 155"/>
                  <a:gd name="T87" fmla="*/ 98 h 198"/>
                  <a:gd name="T88" fmla="*/ 98 w 155"/>
                  <a:gd name="T89" fmla="*/ 92 h 198"/>
                  <a:gd name="T90" fmla="*/ 106 w 155"/>
                  <a:gd name="T91" fmla="*/ 69 h 198"/>
                  <a:gd name="T92" fmla="*/ 116 w 155"/>
                  <a:gd name="T93" fmla="*/ 51 h 198"/>
                  <a:gd name="T94" fmla="*/ 122 w 155"/>
                  <a:gd name="T95" fmla="*/ 41 h 198"/>
                  <a:gd name="T96" fmla="*/ 129 w 155"/>
                  <a:gd name="T97" fmla="*/ 22 h 198"/>
                  <a:gd name="T98" fmla="*/ 122 w 155"/>
                  <a:gd name="T99" fmla="*/ 12 h 198"/>
                  <a:gd name="T100" fmla="*/ 104 w 155"/>
                  <a:gd name="T10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198">
                    <a:moveTo>
                      <a:pt x="94" y="4"/>
                    </a:moveTo>
                    <a:lnTo>
                      <a:pt x="90" y="10"/>
                    </a:lnTo>
                    <a:lnTo>
                      <a:pt x="82" y="16"/>
                    </a:lnTo>
                    <a:lnTo>
                      <a:pt x="82" y="16"/>
                    </a:lnTo>
                    <a:lnTo>
                      <a:pt x="75" y="16"/>
                    </a:lnTo>
                    <a:lnTo>
                      <a:pt x="71" y="14"/>
                    </a:lnTo>
                    <a:lnTo>
                      <a:pt x="67" y="12"/>
                    </a:lnTo>
                    <a:lnTo>
                      <a:pt x="57" y="10"/>
                    </a:lnTo>
                    <a:lnTo>
                      <a:pt x="55" y="14"/>
                    </a:lnTo>
                    <a:lnTo>
                      <a:pt x="53" y="16"/>
                    </a:lnTo>
                    <a:lnTo>
                      <a:pt x="51" y="14"/>
                    </a:lnTo>
                    <a:lnTo>
                      <a:pt x="49" y="14"/>
                    </a:lnTo>
                    <a:lnTo>
                      <a:pt x="47" y="16"/>
                    </a:lnTo>
                    <a:lnTo>
                      <a:pt x="37" y="49"/>
                    </a:lnTo>
                    <a:lnTo>
                      <a:pt x="37" y="53"/>
                    </a:lnTo>
                    <a:lnTo>
                      <a:pt x="37" y="59"/>
                    </a:lnTo>
                    <a:lnTo>
                      <a:pt x="37" y="63"/>
                    </a:lnTo>
                    <a:lnTo>
                      <a:pt x="37" y="67"/>
                    </a:lnTo>
                    <a:lnTo>
                      <a:pt x="35" y="67"/>
                    </a:lnTo>
                    <a:lnTo>
                      <a:pt x="33" y="65"/>
                    </a:lnTo>
                    <a:lnTo>
                      <a:pt x="35" y="61"/>
                    </a:lnTo>
                    <a:lnTo>
                      <a:pt x="35" y="59"/>
                    </a:lnTo>
                    <a:lnTo>
                      <a:pt x="33" y="57"/>
                    </a:lnTo>
                    <a:lnTo>
                      <a:pt x="31" y="61"/>
                    </a:lnTo>
                    <a:lnTo>
                      <a:pt x="31" y="63"/>
                    </a:lnTo>
                    <a:lnTo>
                      <a:pt x="31" y="69"/>
                    </a:lnTo>
                    <a:lnTo>
                      <a:pt x="26" y="71"/>
                    </a:lnTo>
                    <a:lnTo>
                      <a:pt x="24" y="75"/>
                    </a:lnTo>
                    <a:lnTo>
                      <a:pt x="22" y="77"/>
                    </a:lnTo>
                    <a:lnTo>
                      <a:pt x="22" y="81"/>
                    </a:lnTo>
                    <a:lnTo>
                      <a:pt x="22" y="88"/>
                    </a:lnTo>
                    <a:lnTo>
                      <a:pt x="20" y="90"/>
                    </a:lnTo>
                    <a:lnTo>
                      <a:pt x="16" y="90"/>
                    </a:lnTo>
                    <a:lnTo>
                      <a:pt x="12" y="92"/>
                    </a:lnTo>
                    <a:lnTo>
                      <a:pt x="10" y="94"/>
                    </a:lnTo>
                    <a:lnTo>
                      <a:pt x="4" y="94"/>
                    </a:lnTo>
                    <a:lnTo>
                      <a:pt x="2" y="94"/>
                    </a:lnTo>
                    <a:lnTo>
                      <a:pt x="0" y="94"/>
                    </a:lnTo>
                    <a:lnTo>
                      <a:pt x="0" y="96"/>
                    </a:lnTo>
                    <a:lnTo>
                      <a:pt x="0" y="98"/>
                    </a:lnTo>
                    <a:lnTo>
                      <a:pt x="0" y="100"/>
                    </a:lnTo>
                    <a:lnTo>
                      <a:pt x="0" y="104"/>
                    </a:lnTo>
                    <a:lnTo>
                      <a:pt x="2" y="106"/>
                    </a:lnTo>
                    <a:lnTo>
                      <a:pt x="2" y="108"/>
                    </a:lnTo>
                    <a:lnTo>
                      <a:pt x="6" y="112"/>
                    </a:lnTo>
                    <a:lnTo>
                      <a:pt x="4" y="112"/>
                    </a:lnTo>
                    <a:lnTo>
                      <a:pt x="12" y="122"/>
                    </a:lnTo>
                    <a:lnTo>
                      <a:pt x="14" y="130"/>
                    </a:lnTo>
                    <a:lnTo>
                      <a:pt x="20" y="143"/>
                    </a:lnTo>
                    <a:lnTo>
                      <a:pt x="22" y="151"/>
                    </a:lnTo>
                    <a:lnTo>
                      <a:pt x="24" y="159"/>
                    </a:lnTo>
                    <a:lnTo>
                      <a:pt x="31" y="163"/>
                    </a:lnTo>
                    <a:lnTo>
                      <a:pt x="33" y="173"/>
                    </a:lnTo>
                    <a:lnTo>
                      <a:pt x="35" y="182"/>
                    </a:lnTo>
                    <a:lnTo>
                      <a:pt x="49" y="184"/>
                    </a:lnTo>
                    <a:lnTo>
                      <a:pt x="51" y="186"/>
                    </a:lnTo>
                    <a:lnTo>
                      <a:pt x="53" y="186"/>
                    </a:lnTo>
                    <a:lnTo>
                      <a:pt x="55" y="198"/>
                    </a:lnTo>
                    <a:lnTo>
                      <a:pt x="139" y="198"/>
                    </a:lnTo>
                    <a:lnTo>
                      <a:pt x="139" y="196"/>
                    </a:lnTo>
                    <a:lnTo>
                      <a:pt x="145" y="196"/>
                    </a:lnTo>
                    <a:lnTo>
                      <a:pt x="145" y="194"/>
                    </a:lnTo>
                    <a:lnTo>
                      <a:pt x="149" y="194"/>
                    </a:lnTo>
                    <a:lnTo>
                      <a:pt x="155" y="194"/>
                    </a:lnTo>
                    <a:lnTo>
                      <a:pt x="155" y="180"/>
                    </a:lnTo>
                    <a:lnTo>
                      <a:pt x="153" y="180"/>
                    </a:lnTo>
                    <a:lnTo>
                      <a:pt x="155" y="177"/>
                    </a:lnTo>
                    <a:lnTo>
                      <a:pt x="155" y="141"/>
                    </a:lnTo>
                    <a:lnTo>
                      <a:pt x="145" y="139"/>
                    </a:lnTo>
                    <a:lnTo>
                      <a:pt x="145" y="137"/>
                    </a:lnTo>
                    <a:lnTo>
                      <a:pt x="145" y="133"/>
                    </a:lnTo>
                    <a:lnTo>
                      <a:pt x="149" y="116"/>
                    </a:lnTo>
                    <a:lnTo>
                      <a:pt x="149" y="106"/>
                    </a:lnTo>
                    <a:lnTo>
                      <a:pt x="151" y="108"/>
                    </a:lnTo>
                    <a:lnTo>
                      <a:pt x="155" y="104"/>
                    </a:lnTo>
                    <a:lnTo>
                      <a:pt x="155" y="75"/>
                    </a:lnTo>
                    <a:lnTo>
                      <a:pt x="153" y="77"/>
                    </a:lnTo>
                    <a:lnTo>
                      <a:pt x="149" y="77"/>
                    </a:lnTo>
                    <a:lnTo>
                      <a:pt x="149" y="75"/>
                    </a:lnTo>
                    <a:lnTo>
                      <a:pt x="151" y="71"/>
                    </a:lnTo>
                    <a:lnTo>
                      <a:pt x="149" y="67"/>
                    </a:lnTo>
                    <a:lnTo>
                      <a:pt x="149" y="65"/>
                    </a:lnTo>
                    <a:lnTo>
                      <a:pt x="145" y="61"/>
                    </a:lnTo>
                    <a:lnTo>
                      <a:pt x="139" y="59"/>
                    </a:lnTo>
                    <a:lnTo>
                      <a:pt x="139" y="57"/>
                    </a:lnTo>
                    <a:lnTo>
                      <a:pt x="143" y="55"/>
                    </a:lnTo>
                    <a:lnTo>
                      <a:pt x="145" y="59"/>
                    </a:lnTo>
                    <a:lnTo>
                      <a:pt x="149" y="57"/>
                    </a:lnTo>
                    <a:lnTo>
                      <a:pt x="151" y="59"/>
                    </a:lnTo>
                    <a:lnTo>
                      <a:pt x="155" y="63"/>
                    </a:lnTo>
                    <a:lnTo>
                      <a:pt x="155" y="51"/>
                    </a:lnTo>
                    <a:lnTo>
                      <a:pt x="153" y="51"/>
                    </a:lnTo>
                    <a:lnTo>
                      <a:pt x="151" y="49"/>
                    </a:lnTo>
                    <a:lnTo>
                      <a:pt x="149" y="49"/>
                    </a:lnTo>
                    <a:lnTo>
                      <a:pt x="147" y="51"/>
                    </a:lnTo>
                    <a:lnTo>
                      <a:pt x="145" y="53"/>
                    </a:lnTo>
                    <a:lnTo>
                      <a:pt x="141" y="51"/>
                    </a:lnTo>
                    <a:lnTo>
                      <a:pt x="143" y="47"/>
                    </a:lnTo>
                    <a:lnTo>
                      <a:pt x="145" y="47"/>
                    </a:lnTo>
                    <a:lnTo>
                      <a:pt x="145" y="43"/>
                    </a:lnTo>
                    <a:lnTo>
                      <a:pt x="145" y="38"/>
                    </a:lnTo>
                    <a:lnTo>
                      <a:pt x="145" y="36"/>
                    </a:lnTo>
                    <a:lnTo>
                      <a:pt x="143" y="38"/>
                    </a:lnTo>
                    <a:lnTo>
                      <a:pt x="141" y="38"/>
                    </a:lnTo>
                    <a:lnTo>
                      <a:pt x="139" y="41"/>
                    </a:lnTo>
                    <a:lnTo>
                      <a:pt x="137" y="38"/>
                    </a:lnTo>
                    <a:lnTo>
                      <a:pt x="137" y="36"/>
                    </a:lnTo>
                    <a:lnTo>
                      <a:pt x="135" y="32"/>
                    </a:lnTo>
                    <a:lnTo>
                      <a:pt x="135" y="34"/>
                    </a:lnTo>
                    <a:lnTo>
                      <a:pt x="135" y="41"/>
                    </a:lnTo>
                    <a:lnTo>
                      <a:pt x="135" y="45"/>
                    </a:lnTo>
                    <a:lnTo>
                      <a:pt x="133" y="49"/>
                    </a:lnTo>
                    <a:lnTo>
                      <a:pt x="129" y="51"/>
                    </a:lnTo>
                    <a:lnTo>
                      <a:pt x="131" y="55"/>
                    </a:lnTo>
                    <a:lnTo>
                      <a:pt x="135" y="55"/>
                    </a:lnTo>
                    <a:lnTo>
                      <a:pt x="135" y="57"/>
                    </a:lnTo>
                    <a:lnTo>
                      <a:pt x="137" y="65"/>
                    </a:lnTo>
                    <a:lnTo>
                      <a:pt x="139" y="65"/>
                    </a:lnTo>
                    <a:lnTo>
                      <a:pt x="141" y="67"/>
                    </a:lnTo>
                    <a:lnTo>
                      <a:pt x="139" y="67"/>
                    </a:lnTo>
                    <a:lnTo>
                      <a:pt x="137" y="71"/>
                    </a:lnTo>
                    <a:lnTo>
                      <a:pt x="129" y="69"/>
                    </a:lnTo>
                    <a:lnTo>
                      <a:pt x="122" y="71"/>
                    </a:lnTo>
                    <a:lnTo>
                      <a:pt x="116" y="71"/>
                    </a:lnTo>
                    <a:lnTo>
                      <a:pt x="112" y="73"/>
                    </a:lnTo>
                    <a:lnTo>
                      <a:pt x="110" y="77"/>
                    </a:lnTo>
                    <a:lnTo>
                      <a:pt x="112" y="83"/>
                    </a:lnTo>
                    <a:lnTo>
                      <a:pt x="112" y="85"/>
                    </a:lnTo>
                    <a:lnTo>
                      <a:pt x="108" y="88"/>
                    </a:lnTo>
                    <a:lnTo>
                      <a:pt x="106" y="90"/>
                    </a:lnTo>
                    <a:lnTo>
                      <a:pt x="102" y="96"/>
                    </a:lnTo>
                    <a:lnTo>
                      <a:pt x="102" y="98"/>
                    </a:lnTo>
                    <a:lnTo>
                      <a:pt x="100" y="98"/>
                    </a:lnTo>
                    <a:lnTo>
                      <a:pt x="98" y="96"/>
                    </a:lnTo>
                    <a:lnTo>
                      <a:pt x="98" y="92"/>
                    </a:lnTo>
                    <a:lnTo>
                      <a:pt x="98" y="85"/>
                    </a:lnTo>
                    <a:lnTo>
                      <a:pt x="102" y="77"/>
                    </a:lnTo>
                    <a:lnTo>
                      <a:pt x="106" y="69"/>
                    </a:lnTo>
                    <a:lnTo>
                      <a:pt x="112" y="61"/>
                    </a:lnTo>
                    <a:lnTo>
                      <a:pt x="112" y="53"/>
                    </a:lnTo>
                    <a:lnTo>
                      <a:pt x="116" y="51"/>
                    </a:lnTo>
                    <a:lnTo>
                      <a:pt x="118" y="53"/>
                    </a:lnTo>
                    <a:lnTo>
                      <a:pt x="120" y="47"/>
                    </a:lnTo>
                    <a:lnTo>
                      <a:pt x="122" y="41"/>
                    </a:lnTo>
                    <a:lnTo>
                      <a:pt x="127" y="32"/>
                    </a:lnTo>
                    <a:lnTo>
                      <a:pt x="129" y="24"/>
                    </a:lnTo>
                    <a:lnTo>
                      <a:pt x="129" y="22"/>
                    </a:lnTo>
                    <a:lnTo>
                      <a:pt x="127" y="16"/>
                    </a:lnTo>
                    <a:lnTo>
                      <a:pt x="127" y="12"/>
                    </a:lnTo>
                    <a:lnTo>
                      <a:pt x="122" y="12"/>
                    </a:lnTo>
                    <a:lnTo>
                      <a:pt x="116" y="10"/>
                    </a:lnTo>
                    <a:lnTo>
                      <a:pt x="110" y="6"/>
                    </a:lnTo>
                    <a:lnTo>
                      <a:pt x="104" y="4"/>
                    </a:lnTo>
                    <a:lnTo>
                      <a:pt x="94" y="0"/>
                    </a:lnTo>
                    <a:lnTo>
                      <a:pt x="94"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48" name="Freeform 61"/>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49" name="Freeform 62"/>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50" name="Freeform 63"/>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51" name="Freeform 64"/>
              <p:cNvSpPr>
                <a:spLocks/>
              </p:cNvSpPr>
              <p:nvPr/>
            </p:nvSpPr>
            <p:spPr bwMode="auto">
              <a:xfrm>
                <a:off x="6566" y="2706"/>
                <a:ext cx="40" cy="14"/>
              </a:xfrm>
              <a:custGeom>
                <a:avLst/>
                <a:gdLst>
                  <a:gd name="T0" fmla="*/ 20 w 40"/>
                  <a:gd name="T1" fmla="*/ 10 h 14"/>
                  <a:gd name="T2" fmla="*/ 16 w 40"/>
                  <a:gd name="T3" fmla="*/ 10 h 14"/>
                  <a:gd name="T4" fmla="*/ 4 w 40"/>
                  <a:gd name="T5" fmla="*/ 6 h 14"/>
                  <a:gd name="T6" fmla="*/ 0 w 40"/>
                  <a:gd name="T7" fmla="*/ 12 h 14"/>
                  <a:gd name="T8" fmla="*/ 0 w 40"/>
                  <a:gd name="T9" fmla="*/ 14 h 14"/>
                  <a:gd name="T10" fmla="*/ 40 w 40"/>
                  <a:gd name="T11" fmla="*/ 14 h 14"/>
                  <a:gd name="T12" fmla="*/ 40 w 40"/>
                  <a:gd name="T13" fmla="*/ 6 h 14"/>
                  <a:gd name="T14" fmla="*/ 36 w 40"/>
                  <a:gd name="T15" fmla="*/ 6 h 14"/>
                  <a:gd name="T16" fmla="*/ 34 w 40"/>
                  <a:gd name="T17" fmla="*/ 2 h 14"/>
                  <a:gd name="T18" fmla="*/ 30 w 40"/>
                  <a:gd name="T19" fmla="*/ 0 h 14"/>
                  <a:gd name="T20" fmla="*/ 20 w 40"/>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20" y="10"/>
                    </a:moveTo>
                    <a:lnTo>
                      <a:pt x="16" y="10"/>
                    </a:lnTo>
                    <a:lnTo>
                      <a:pt x="4" y="6"/>
                    </a:lnTo>
                    <a:lnTo>
                      <a:pt x="0" y="12"/>
                    </a:lnTo>
                    <a:lnTo>
                      <a:pt x="0" y="14"/>
                    </a:lnTo>
                    <a:lnTo>
                      <a:pt x="40" y="14"/>
                    </a:lnTo>
                    <a:lnTo>
                      <a:pt x="40" y="6"/>
                    </a:lnTo>
                    <a:lnTo>
                      <a:pt x="36" y="6"/>
                    </a:lnTo>
                    <a:lnTo>
                      <a:pt x="34" y="2"/>
                    </a:lnTo>
                    <a:lnTo>
                      <a:pt x="30" y="0"/>
                    </a:lnTo>
                    <a:lnTo>
                      <a:pt x="20"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52" name="Freeform 65"/>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53" name="Freeform 66"/>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54" name="Freeform 67"/>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55" name="Freeform 68"/>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56" name="Freeform 69"/>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57" name="Freeform 70"/>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58" name="Rectangle 71"/>
              <p:cNvSpPr>
                <a:spLocks noChangeArrowheads="1"/>
              </p:cNvSpPr>
              <p:nvPr/>
            </p:nvSpPr>
            <p:spPr bwMode="auto">
              <a:xfrm>
                <a:off x="6243" y="3099"/>
                <a:ext cx="41" cy="40"/>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59" name="Freeform 72"/>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60" name="Freeform 73"/>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61" name="Freeform 74"/>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62" name="Freeform 75"/>
              <p:cNvSpPr>
                <a:spLocks/>
              </p:cNvSpPr>
              <p:nvPr/>
            </p:nvSpPr>
            <p:spPr bwMode="auto">
              <a:xfrm>
                <a:off x="6329" y="3191"/>
                <a:ext cx="10" cy="22"/>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63" name="Freeform 76"/>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64" name="Freeform 77"/>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65" name="Freeform 78"/>
              <p:cNvSpPr>
                <a:spLocks/>
              </p:cNvSpPr>
              <p:nvPr/>
            </p:nvSpPr>
            <p:spPr bwMode="auto">
              <a:xfrm>
                <a:off x="6657" y="2475"/>
                <a:ext cx="52" cy="22"/>
              </a:xfrm>
              <a:custGeom>
                <a:avLst/>
                <a:gdLst>
                  <a:gd name="T0" fmla="*/ 21 w 52"/>
                  <a:gd name="T1" fmla="*/ 4 h 22"/>
                  <a:gd name="T2" fmla="*/ 17 w 52"/>
                  <a:gd name="T3" fmla="*/ 6 h 22"/>
                  <a:gd name="T4" fmla="*/ 13 w 52"/>
                  <a:gd name="T5" fmla="*/ 6 h 22"/>
                  <a:gd name="T6" fmla="*/ 5 w 52"/>
                  <a:gd name="T7" fmla="*/ 4 h 22"/>
                  <a:gd name="T8" fmla="*/ 3 w 52"/>
                  <a:gd name="T9" fmla="*/ 12 h 22"/>
                  <a:gd name="T10" fmla="*/ 0 w 52"/>
                  <a:gd name="T11" fmla="*/ 16 h 22"/>
                  <a:gd name="T12" fmla="*/ 3 w 52"/>
                  <a:gd name="T13" fmla="*/ 18 h 22"/>
                  <a:gd name="T14" fmla="*/ 0 w 52"/>
                  <a:gd name="T15" fmla="*/ 18 h 22"/>
                  <a:gd name="T16" fmla="*/ 3 w 52"/>
                  <a:gd name="T17" fmla="*/ 18 h 22"/>
                  <a:gd name="T18" fmla="*/ 13 w 52"/>
                  <a:gd name="T19" fmla="*/ 16 h 22"/>
                  <a:gd name="T20" fmla="*/ 15 w 52"/>
                  <a:gd name="T21" fmla="*/ 14 h 22"/>
                  <a:gd name="T22" fmla="*/ 27 w 52"/>
                  <a:gd name="T23" fmla="*/ 14 h 22"/>
                  <a:gd name="T24" fmla="*/ 29 w 52"/>
                  <a:gd name="T25" fmla="*/ 14 h 22"/>
                  <a:gd name="T26" fmla="*/ 29 w 52"/>
                  <a:gd name="T27" fmla="*/ 16 h 22"/>
                  <a:gd name="T28" fmla="*/ 31 w 52"/>
                  <a:gd name="T29" fmla="*/ 18 h 22"/>
                  <a:gd name="T30" fmla="*/ 33 w 52"/>
                  <a:gd name="T31" fmla="*/ 20 h 22"/>
                  <a:gd name="T32" fmla="*/ 33 w 52"/>
                  <a:gd name="T33" fmla="*/ 22 h 22"/>
                  <a:gd name="T34" fmla="*/ 52 w 52"/>
                  <a:gd name="T35" fmla="*/ 22 h 22"/>
                  <a:gd name="T36" fmla="*/ 52 w 52"/>
                  <a:gd name="T37" fmla="*/ 6 h 22"/>
                  <a:gd name="T38" fmla="*/ 50 w 52"/>
                  <a:gd name="T39" fmla="*/ 6 h 22"/>
                  <a:gd name="T40" fmla="*/ 47 w 52"/>
                  <a:gd name="T41" fmla="*/ 6 h 22"/>
                  <a:gd name="T42" fmla="*/ 45 w 52"/>
                  <a:gd name="T43" fmla="*/ 6 h 22"/>
                  <a:gd name="T44" fmla="*/ 43 w 52"/>
                  <a:gd name="T45" fmla="*/ 4 h 22"/>
                  <a:gd name="T46" fmla="*/ 43 w 52"/>
                  <a:gd name="T47" fmla="*/ 4 h 22"/>
                  <a:gd name="T48" fmla="*/ 41 w 52"/>
                  <a:gd name="T49" fmla="*/ 2 h 22"/>
                  <a:gd name="T50" fmla="*/ 37 w 52"/>
                  <a:gd name="T51" fmla="*/ 4 h 22"/>
                  <a:gd name="T52" fmla="*/ 33 w 52"/>
                  <a:gd name="T53" fmla="*/ 2 h 22"/>
                  <a:gd name="T54" fmla="*/ 29 w 52"/>
                  <a:gd name="T55" fmla="*/ 2 h 22"/>
                  <a:gd name="T56" fmla="*/ 25 w 52"/>
                  <a:gd name="T57" fmla="*/ 0 h 22"/>
                  <a:gd name="T58" fmla="*/ 21 w 52"/>
                  <a:gd name="T59" fmla="*/ 0 h 22"/>
                  <a:gd name="T60" fmla="*/ 21 w 52"/>
                  <a:gd name="T6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2">
                    <a:moveTo>
                      <a:pt x="21" y="4"/>
                    </a:move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2"/>
                    </a:lnTo>
                    <a:lnTo>
                      <a:pt x="52" y="22"/>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lnTo>
                      <a:pt x="21"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66" name="Freeform 79"/>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67" name="Freeform 80"/>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68" name="Freeform 81"/>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69" name="Freeform 82"/>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70" name="Freeform 83"/>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71" name="Freeform 84"/>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72" name="Freeform 85"/>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73" name="Freeform 86"/>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74" name="Freeform 87"/>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75" name="Freeform 88"/>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76" name="Freeform 89"/>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77" name="Freeform 90"/>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78" name="Freeform 91"/>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79" name="Freeform 92"/>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80" name="Freeform 93"/>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81" name="Freeform 94"/>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82" name="Freeform 95"/>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83" name="Freeform 96"/>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84" name="Freeform 97"/>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85" name="Freeform 98"/>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86" name="Freeform 99"/>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87" name="Freeform 100"/>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88" name="Freeform 101"/>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89" name="Freeform 102"/>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90" name="Freeform 103"/>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91" name="Freeform 104"/>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92" name="Freeform 105"/>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93" name="Freeform 106"/>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94" name="Freeform 107"/>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95" name="Freeform 108"/>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96" name="Freeform 109"/>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97" name="Freeform 110"/>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98" name="Freeform 111"/>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99" name="Freeform 112"/>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00" name="Freeform 113"/>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01" name="Freeform 114"/>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02" name="Freeform 115"/>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03" name="Freeform 116"/>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04" name="Freeform 117"/>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05" name="Freeform 118"/>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06" name="Freeform 119"/>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07" name="Freeform 120"/>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08" name="Freeform 121"/>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09" name="Freeform 122"/>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10" name="Freeform 123"/>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11" name="Freeform 124"/>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12" name="Freeform 125"/>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13" name="Freeform 126"/>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14" name="Freeform 127"/>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15" name="Freeform 128"/>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16" name="Freeform 129"/>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17" name="Freeform 130"/>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18" name="Freeform 131"/>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19" name="Freeform 132"/>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20" name="Freeform 133"/>
              <p:cNvSpPr>
                <a:spLocks/>
              </p:cNvSpPr>
              <p:nvPr/>
            </p:nvSpPr>
            <p:spPr bwMode="auto">
              <a:xfrm>
                <a:off x="6369" y="2174"/>
                <a:ext cx="139" cy="133"/>
              </a:xfrm>
              <a:custGeom>
                <a:avLst/>
                <a:gdLst>
                  <a:gd name="T0" fmla="*/ 76 w 139"/>
                  <a:gd name="T1" fmla="*/ 17 h 133"/>
                  <a:gd name="T2" fmla="*/ 58 w 139"/>
                  <a:gd name="T3" fmla="*/ 31 h 133"/>
                  <a:gd name="T4" fmla="*/ 58 w 139"/>
                  <a:gd name="T5" fmla="*/ 31 h 133"/>
                  <a:gd name="T6" fmla="*/ 45 w 139"/>
                  <a:gd name="T7" fmla="*/ 41 h 133"/>
                  <a:gd name="T8" fmla="*/ 35 w 139"/>
                  <a:gd name="T9" fmla="*/ 49 h 133"/>
                  <a:gd name="T10" fmla="*/ 25 w 139"/>
                  <a:gd name="T11" fmla="*/ 58 h 133"/>
                  <a:gd name="T12" fmla="*/ 9 w 139"/>
                  <a:gd name="T13" fmla="*/ 66 h 133"/>
                  <a:gd name="T14" fmla="*/ 2 w 139"/>
                  <a:gd name="T15" fmla="*/ 76 h 133"/>
                  <a:gd name="T16" fmla="*/ 4 w 139"/>
                  <a:gd name="T17" fmla="*/ 80 h 133"/>
                  <a:gd name="T18" fmla="*/ 7 w 139"/>
                  <a:gd name="T19" fmla="*/ 84 h 133"/>
                  <a:gd name="T20" fmla="*/ 9 w 139"/>
                  <a:gd name="T21" fmla="*/ 92 h 133"/>
                  <a:gd name="T22" fmla="*/ 13 w 139"/>
                  <a:gd name="T23" fmla="*/ 101 h 133"/>
                  <a:gd name="T24" fmla="*/ 17 w 139"/>
                  <a:gd name="T25" fmla="*/ 107 h 133"/>
                  <a:gd name="T26" fmla="*/ 21 w 139"/>
                  <a:gd name="T27" fmla="*/ 107 h 133"/>
                  <a:gd name="T28" fmla="*/ 23 w 139"/>
                  <a:gd name="T29" fmla="*/ 103 h 133"/>
                  <a:gd name="T30" fmla="*/ 29 w 139"/>
                  <a:gd name="T31" fmla="*/ 103 h 133"/>
                  <a:gd name="T32" fmla="*/ 35 w 139"/>
                  <a:gd name="T33" fmla="*/ 105 h 133"/>
                  <a:gd name="T34" fmla="*/ 47 w 139"/>
                  <a:gd name="T35" fmla="*/ 101 h 133"/>
                  <a:gd name="T36" fmla="*/ 58 w 139"/>
                  <a:gd name="T37" fmla="*/ 96 h 133"/>
                  <a:gd name="T38" fmla="*/ 68 w 139"/>
                  <a:gd name="T39" fmla="*/ 92 h 133"/>
                  <a:gd name="T40" fmla="*/ 76 w 139"/>
                  <a:gd name="T41" fmla="*/ 82 h 133"/>
                  <a:gd name="T42" fmla="*/ 88 w 139"/>
                  <a:gd name="T43" fmla="*/ 76 h 133"/>
                  <a:gd name="T44" fmla="*/ 88 w 139"/>
                  <a:gd name="T45" fmla="*/ 76 h 133"/>
                  <a:gd name="T46" fmla="*/ 96 w 139"/>
                  <a:gd name="T47" fmla="*/ 76 h 133"/>
                  <a:gd name="T48" fmla="*/ 105 w 139"/>
                  <a:gd name="T49" fmla="*/ 72 h 133"/>
                  <a:gd name="T50" fmla="*/ 109 w 139"/>
                  <a:gd name="T51" fmla="*/ 78 h 133"/>
                  <a:gd name="T52" fmla="*/ 111 w 139"/>
                  <a:gd name="T53" fmla="*/ 78 h 133"/>
                  <a:gd name="T54" fmla="*/ 113 w 139"/>
                  <a:gd name="T55" fmla="*/ 82 h 133"/>
                  <a:gd name="T56" fmla="*/ 117 w 139"/>
                  <a:gd name="T57" fmla="*/ 84 h 133"/>
                  <a:gd name="T58" fmla="*/ 119 w 139"/>
                  <a:gd name="T59" fmla="*/ 96 h 133"/>
                  <a:gd name="T60" fmla="*/ 129 w 139"/>
                  <a:gd name="T61" fmla="*/ 111 h 133"/>
                  <a:gd name="T62" fmla="*/ 135 w 139"/>
                  <a:gd name="T63" fmla="*/ 133 h 133"/>
                  <a:gd name="T64" fmla="*/ 139 w 139"/>
                  <a:gd name="T65" fmla="*/ 66 h 133"/>
                  <a:gd name="T66" fmla="*/ 127 w 139"/>
                  <a:gd name="T67" fmla="*/ 62 h 133"/>
                  <a:gd name="T68" fmla="*/ 127 w 139"/>
                  <a:gd name="T69" fmla="*/ 47 h 133"/>
                  <a:gd name="T70" fmla="*/ 133 w 139"/>
                  <a:gd name="T71" fmla="*/ 39 h 133"/>
                  <a:gd name="T72" fmla="*/ 139 w 139"/>
                  <a:gd name="T73" fmla="*/ 25 h 133"/>
                  <a:gd name="T74" fmla="*/ 129 w 139"/>
                  <a:gd name="T75" fmla="*/ 11 h 133"/>
                  <a:gd name="T76" fmla="*/ 109 w 139"/>
                  <a:gd name="T77" fmla="*/ 2 h 133"/>
                  <a:gd name="T78" fmla="*/ 90 w 139"/>
                  <a:gd name="T79"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133">
                    <a:moveTo>
                      <a:pt x="90" y="11"/>
                    </a:moveTo>
                    <a:lnTo>
                      <a:pt x="76" y="17"/>
                    </a:lnTo>
                    <a:lnTo>
                      <a:pt x="68" y="23"/>
                    </a:lnTo>
                    <a:lnTo>
                      <a:pt x="58" y="31"/>
                    </a:lnTo>
                    <a:lnTo>
                      <a:pt x="60" y="31"/>
                    </a:lnTo>
                    <a:lnTo>
                      <a:pt x="58" y="31"/>
                    </a:lnTo>
                    <a:lnTo>
                      <a:pt x="54" y="35"/>
                    </a:lnTo>
                    <a:lnTo>
                      <a:pt x="45" y="41"/>
                    </a:lnTo>
                    <a:lnTo>
                      <a:pt x="39" y="45"/>
                    </a:lnTo>
                    <a:lnTo>
                      <a:pt x="35" y="49"/>
                    </a:lnTo>
                    <a:lnTo>
                      <a:pt x="29" y="54"/>
                    </a:lnTo>
                    <a:lnTo>
                      <a:pt x="25" y="58"/>
                    </a:lnTo>
                    <a:lnTo>
                      <a:pt x="17" y="60"/>
                    </a:lnTo>
                    <a:lnTo>
                      <a:pt x="9" y="66"/>
                    </a:lnTo>
                    <a:lnTo>
                      <a:pt x="7" y="74"/>
                    </a:lnTo>
                    <a:lnTo>
                      <a:pt x="2" y="76"/>
                    </a:lnTo>
                    <a:lnTo>
                      <a:pt x="0" y="78"/>
                    </a:lnTo>
                    <a:lnTo>
                      <a:pt x="4" y="80"/>
                    </a:lnTo>
                    <a:lnTo>
                      <a:pt x="7" y="82"/>
                    </a:lnTo>
                    <a:lnTo>
                      <a:pt x="7" y="84"/>
                    </a:lnTo>
                    <a:lnTo>
                      <a:pt x="9" y="90"/>
                    </a:lnTo>
                    <a:lnTo>
                      <a:pt x="9" y="92"/>
                    </a:lnTo>
                    <a:lnTo>
                      <a:pt x="11" y="98"/>
                    </a:lnTo>
                    <a:lnTo>
                      <a:pt x="13" y="101"/>
                    </a:lnTo>
                    <a:lnTo>
                      <a:pt x="15" y="105"/>
                    </a:lnTo>
                    <a:lnTo>
                      <a:pt x="17" y="107"/>
                    </a:lnTo>
                    <a:lnTo>
                      <a:pt x="21" y="109"/>
                    </a:lnTo>
                    <a:lnTo>
                      <a:pt x="21" y="107"/>
                    </a:lnTo>
                    <a:lnTo>
                      <a:pt x="21" y="105"/>
                    </a:lnTo>
                    <a:lnTo>
                      <a:pt x="23" y="103"/>
                    </a:lnTo>
                    <a:lnTo>
                      <a:pt x="25" y="103"/>
                    </a:lnTo>
                    <a:lnTo>
                      <a:pt x="29" y="103"/>
                    </a:lnTo>
                    <a:lnTo>
                      <a:pt x="31" y="105"/>
                    </a:lnTo>
                    <a:lnTo>
                      <a:pt x="35" y="105"/>
                    </a:lnTo>
                    <a:lnTo>
                      <a:pt x="41" y="103"/>
                    </a:lnTo>
                    <a:lnTo>
                      <a:pt x="47" y="101"/>
                    </a:lnTo>
                    <a:lnTo>
                      <a:pt x="51" y="98"/>
                    </a:lnTo>
                    <a:lnTo>
                      <a:pt x="58" y="96"/>
                    </a:lnTo>
                    <a:lnTo>
                      <a:pt x="62" y="96"/>
                    </a:lnTo>
                    <a:lnTo>
                      <a:pt x="68" y="92"/>
                    </a:lnTo>
                    <a:lnTo>
                      <a:pt x="70" y="90"/>
                    </a:lnTo>
                    <a:lnTo>
                      <a:pt x="76" y="82"/>
                    </a:lnTo>
                    <a:lnTo>
                      <a:pt x="80" y="78"/>
                    </a:lnTo>
                    <a:lnTo>
                      <a:pt x="88" y="76"/>
                    </a:lnTo>
                    <a:lnTo>
                      <a:pt x="88" y="74"/>
                    </a:lnTo>
                    <a:lnTo>
                      <a:pt x="88" y="76"/>
                    </a:lnTo>
                    <a:lnTo>
                      <a:pt x="94" y="74"/>
                    </a:lnTo>
                    <a:lnTo>
                      <a:pt x="96" y="76"/>
                    </a:lnTo>
                    <a:lnTo>
                      <a:pt x="100" y="74"/>
                    </a:lnTo>
                    <a:lnTo>
                      <a:pt x="105" y="72"/>
                    </a:lnTo>
                    <a:lnTo>
                      <a:pt x="109" y="72"/>
                    </a:lnTo>
                    <a:lnTo>
                      <a:pt x="109" y="78"/>
                    </a:lnTo>
                    <a:lnTo>
                      <a:pt x="111" y="80"/>
                    </a:lnTo>
                    <a:lnTo>
                      <a:pt x="111" y="78"/>
                    </a:lnTo>
                    <a:lnTo>
                      <a:pt x="113" y="80"/>
                    </a:lnTo>
                    <a:lnTo>
                      <a:pt x="113" y="82"/>
                    </a:lnTo>
                    <a:lnTo>
                      <a:pt x="115" y="82"/>
                    </a:lnTo>
                    <a:lnTo>
                      <a:pt x="117" y="84"/>
                    </a:lnTo>
                    <a:lnTo>
                      <a:pt x="117" y="90"/>
                    </a:lnTo>
                    <a:lnTo>
                      <a:pt x="119" y="96"/>
                    </a:lnTo>
                    <a:lnTo>
                      <a:pt x="123" y="105"/>
                    </a:lnTo>
                    <a:lnTo>
                      <a:pt x="129" y="111"/>
                    </a:lnTo>
                    <a:lnTo>
                      <a:pt x="135" y="125"/>
                    </a:lnTo>
                    <a:lnTo>
                      <a:pt x="135" y="133"/>
                    </a:lnTo>
                    <a:lnTo>
                      <a:pt x="139" y="133"/>
                    </a:lnTo>
                    <a:lnTo>
                      <a:pt x="139" y="66"/>
                    </a:lnTo>
                    <a:lnTo>
                      <a:pt x="133" y="66"/>
                    </a:lnTo>
                    <a:lnTo>
                      <a:pt x="127" y="62"/>
                    </a:lnTo>
                    <a:lnTo>
                      <a:pt x="125" y="58"/>
                    </a:lnTo>
                    <a:lnTo>
                      <a:pt x="127" y="47"/>
                    </a:lnTo>
                    <a:lnTo>
                      <a:pt x="129" y="41"/>
                    </a:lnTo>
                    <a:lnTo>
                      <a:pt x="133" y="39"/>
                    </a:lnTo>
                    <a:lnTo>
                      <a:pt x="139" y="37"/>
                    </a:lnTo>
                    <a:lnTo>
                      <a:pt x="139" y="25"/>
                    </a:lnTo>
                    <a:lnTo>
                      <a:pt x="137" y="11"/>
                    </a:lnTo>
                    <a:lnTo>
                      <a:pt x="129" y="11"/>
                    </a:lnTo>
                    <a:lnTo>
                      <a:pt x="123" y="6"/>
                    </a:lnTo>
                    <a:lnTo>
                      <a:pt x="109" y="2"/>
                    </a:lnTo>
                    <a:lnTo>
                      <a:pt x="103" y="0"/>
                    </a:lnTo>
                    <a:lnTo>
                      <a:pt x="90" y="1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21" name="Freeform 134"/>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22" name="Freeform 135"/>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23" name="Freeform 136"/>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24" name="Freeform 137"/>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25" name="Freeform 138"/>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26" name="Freeform 139"/>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27" name="Freeform 140"/>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28" name="Freeform 141"/>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29" name="Freeform 142"/>
              <p:cNvSpPr>
                <a:spLocks/>
              </p:cNvSpPr>
              <p:nvPr/>
            </p:nvSpPr>
            <p:spPr bwMode="auto">
              <a:xfrm>
                <a:off x="6390" y="2283"/>
                <a:ext cx="90" cy="202"/>
              </a:xfrm>
              <a:custGeom>
                <a:avLst/>
                <a:gdLst>
                  <a:gd name="T0" fmla="*/ 24 w 90"/>
                  <a:gd name="T1" fmla="*/ 6 h 202"/>
                  <a:gd name="T2" fmla="*/ 22 w 90"/>
                  <a:gd name="T3" fmla="*/ 16 h 202"/>
                  <a:gd name="T4" fmla="*/ 26 w 90"/>
                  <a:gd name="T5" fmla="*/ 26 h 202"/>
                  <a:gd name="T6" fmla="*/ 33 w 90"/>
                  <a:gd name="T7" fmla="*/ 34 h 202"/>
                  <a:gd name="T8" fmla="*/ 39 w 90"/>
                  <a:gd name="T9" fmla="*/ 45 h 202"/>
                  <a:gd name="T10" fmla="*/ 43 w 90"/>
                  <a:gd name="T11" fmla="*/ 59 h 202"/>
                  <a:gd name="T12" fmla="*/ 43 w 90"/>
                  <a:gd name="T13" fmla="*/ 67 h 202"/>
                  <a:gd name="T14" fmla="*/ 53 w 90"/>
                  <a:gd name="T15" fmla="*/ 77 h 202"/>
                  <a:gd name="T16" fmla="*/ 55 w 90"/>
                  <a:gd name="T17" fmla="*/ 84 h 202"/>
                  <a:gd name="T18" fmla="*/ 63 w 90"/>
                  <a:gd name="T19" fmla="*/ 96 h 202"/>
                  <a:gd name="T20" fmla="*/ 61 w 90"/>
                  <a:gd name="T21" fmla="*/ 104 h 202"/>
                  <a:gd name="T22" fmla="*/ 57 w 90"/>
                  <a:gd name="T23" fmla="*/ 118 h 202"/>
                  <a:gd name="T24" fmla="*/ 57 w 90"/>
                  <a:gd name="T25" fmla="*/ 129 h 202"/>
                  <a:gd name="T26" fmla="*/ 53 w 90"/>
                  <a:gd name="T27" fmla="*/ 133 h 202"/>
                  <a:gd name="T28" fmla="*/ 47 w 90"/>
                  <a:gd name="T29" fmla="*/ 139 h 202"/>
                  <a:gd name="T30" fmla="*/ 37 w 90"/>
                  <a:gd name="T31" fmla="*/ 133 h 202"/>
                  <a:gd name="T32" fmla="*/ 28 w 90"/>
                  <a:gd name="T33" fmla="*/ 137 h 202"/>
                  <a:gd name="T34" fmla="*/ 20 w 90"/>
                  <a:gd name="T35" fmla="*/ 139 h 202"/>
                  <a:gd name="T36" fmla="*/ 14 w 90"/>
                  <a:gd name="T37" fmla="*/ 141 h 202"/>
                  <a:gd name="T38" fmla="*/ 10 w 90"/>
                  <a:gd name="T39" fmla="*/ 147 h 202"/>
                  <a:gd name="T40" fmla="*/ 14 w 90"/>
                  <a:gd name="T41" fmla="*/ 151 h 202"/>
                  <a:gd name="T42" fmla="*/ 14 w 90"/>
                  <a:gd name="T43" fmla="*/ 157 h 202"/>
                  <a:gd name="T44" fmla="*/ 8 w 90"/>
                  <a:gd name="T45" fmla="*/ 157 h 202"/>
                  <a:gd name="T46" fmla="*/ 4 w 90"/>
                  <a:gd name="T47" fmla="*/ 161 h 202"/>
                  <a:gd name="T48" fmla="*/ 2 w 90"/>
                  <a:gd name="T49" fmla="*/ 178 h 202"/>
                  <a:gd name="T50" fmla="*/ 0 w 90"/>
                  <a:gd name="T51" fmla="*/ 192 h 202"/>
                  <a:gd name="T52" fmla="*/ 2 w 90"/>
                  <a:gd name="T53" fmla="*/ 196 h 202"/>
                  <a:gd name="T54" fmla="*/ 2 w 90"/>
                  <a:gd name="T55" fmla="*/ 202 h 202"/>
                  <a:gd name="T56" fmla="*/ 90 w 90"/>
                  <a:gd name="T57" fmla="*/ 77 h 202"/>
                  <a:gd name="T58" fmla="*/ 88 w 90"/>
                  <a:gd name="T59" fmla="*/ 67 h 202"/>
                  <a:gd name="T60" fmla="*/ 90 w 90"/>
                  <a:gd name="T61" fmla="*/ 24 h 202"/>
                  <a:gd name="T62" fmla="*/ 84 w 90"/>
                  <a:gd name="T63" fmla="*/ 24 h 202"/>
                  <a:gd name="T64" fmla="*/ 73 w 90"/>
                  <a:gd name="T65" fmla="*/ 22 h 202"/>
                  <a:gd name="T66" fmla="*/ 65 w 90"/>
                  <a:gd name="T67" fmla="*/ 10 h 202"/>
                  <a:gd name="T68" fmla="*/ 51 w 90"/>
                  <a:gd name="T69" fmla="*/ 6 h 202"/>
                  <a:gd name="T70" fmla="*/ 35 w 90"/>
                  <a:gd name="T7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202">
                    <a:moveTo>
                      <a:pt x="28" y="2"/>
                    </a:moveTo>
                    <a:lnTo>
                      <a:pt x="24" y="6"/>
                    </a:lnTo>
                    <a:lnTo>
                      <a:pt x="22" y="12"/>
                    </a:lnTo>
                    <a:lnTo>
                      <a:pt x="22" y="16"/>
                    </a:lnTo>
                    <a:lnTo>
                      <a:pt x="22" y="22"/>
                    </a:lnTo>
                    <a:lnTo>
                      <a:pt x="26" y="26"/>
                    </a:lnTo>
                    <a:lnTo>
                      <a:pt x="30" y="28"/>
                    </a:lnTo>
                    <a:lnTo>
                      <a:pt x="33" y="34"/>
                    </a:lnTo>
                    <a:lnTo>
                      <a:pt x="35" y="39"/>
                    </a:lnTo>
                    <a:lnTo>
                      <a:pt x="39" y="45"/>
                    </a:lnTo>
                    <a:lnTo>
                      <a:pt x="43" y="53"/>
                    </a:lnTo>
                    <a:lnTo>
                      <a:pt x="43" y="59"/>
                    </a:lnTo>
                    <a:lnTo>
                      <a:pt x="43" y="61"/>
                    </a:lnTo>
                    <a:lnTo>
                      <a:pt x="43" y="67"/>
                    </a:lnTo>
                    <a:lnTo>
                      <a:pt x="49" y="75"/>
                    </a:lnTo>
                    <a:lnTo>
                      <a:pt x="53" y="77"/>
                    </a:lnTo>
                    <a:lnTo>
                      <a:pt x="55" y="81"/>
                    </a:lnTo>
                    <a:lnTo>
                      <a:pt x="55" y="84"/>
                    </a:lnTo>
                    <a:lnTo>
                      <a:pt x="59" y="90"/>
                    </a:lnTo>
                    <a:lnTo>
                      <a:pt x="63" y="96"/>
                    </a:lnTo>
                    <a:lnTo>
                      <a:pt x="63" y="100"/>
                    </a:lnTo>
                    <a:lnTo>
                      <a:pt x="61" y="104"/>
                    </a:lnTo>
                    <a:lnTo>
                      <a:pt x="59" y="114"/>
                    </a:lnTo>
                    <a:lnTo>
                      <a:pt x="57" y="118"/>
                    </a:lnTo>
                    <a:lnTo>
                      <a:pt x="57" y="122"/>
                    </a:lnTo>
                    <a:lnTo>
                      <a:pt x="57" y="129"/>
                    </a:lnTo>
                    <a:lnTo>
                      <a:pt x="57" y="129"/>
                    </a:lnTo>
                    <a:lnTo>
                      <a:pt x="53" y="133"/>
                    </a:lnTo>
                    <a:lnTo>
                      <a:pt x="51" y="135"/>
                    </a:lnTo>
                    <a:lnTo>
                      <a:pt x="47" y="139"/>
                    </a:lnTo>
                    <a:lnTo>
                      <a:pt x="41" y="137"/>
                    </a:lnTo>
                    <a:lnTo>
                      <a:pt x="37" y="133"/>
                    </a:lnTo>
                    <a:lnTo>
                      <a:pt x="33" y="135"/>
                    </a:lnTo>
                    <a:lnTo>
                      <a:pt x="28" y="137"/>
                    </a:lnTo>
                    <a:lnTo>
                      <a:pt x="24" y="137"/>
                    </a:lnTo>
                    <a:lnTo>
                      <a:pt x="20" y="139"/>
                    </a:lnTo>
                    <a:lnTo>
                      <a:pt x="18" y="139"/>
                    </a:lnTo>
                    <a:lnTo>
                      <a:pt x="14" y="141"/>
                    </a:lnTo>
                    <a:lnTo>
                      <a:pt x="10" y="145"/>
                    </a:lnTo>
                    <a:lnTo>
                      <a:pt x="10" y="147"/>
                    </a:lnTo>
                    <a:lnTo>
                      <a:pt x="12" y="149"/>
                    </a:lnTo>
                    <a:lnTo>
                      <a:pt x="14" y="151"/>
                    </a:lnTo>
                    <a:lnTo>
                      <a:pt x="14" y="155"/>
                    </a:lnTo>
                    <a:lnTo>
                      <a:pt x="14" y="157"/>
                    </a:lnTo>
                    <a:lnTo>
                      <a:pt x="12" y="157"/>
                    </a:lnTo>
                    <a:lnTo>
                      <a:pt x="8" y="157"/>
                    </a:lnTo>
                    <a:lnTo>
                      <a:pt x="6" y="159"/>
                    </a:lnTo>
                    <a:lnTo>
                      <a:pt x="4" y="161"/>
                    </a:lnTo>
                    <a:lnTo>
                      <a:pt x="4" y="169"/>
                    </a:lnTo>
                    <a:lnTo>
                      <a:pt x="2" y="178"/>
                    </a:lnTo>
                    <a:lnTo>
                      <a:pt x="2" y="186"/>
                    </a:lnTo>
                    <a:lnTo>
                      <a:pt x="0" y="192"/>
                    </a:lnTo>
                    <a:lnTo>
                      <a:pt x="2" y="194"/>
                    </a:lnTo>
                    <a:lnTo>
                      <a:pt x="2" y="196"/>
                    </a:lnTo>
                    <a:lnTo>
                      <a:pt x="4" y="200"/>
                    </a:lnTo>
                    <a:lnTo>
                      <a:pt x="2" y="202"/>
                    </a:lnTo>
                    <a:lnTo>
                      <a:pt x="90" y="202"/>
                    </a:lnTo>
                    <a:lnTo>
                      <a:pt x="90" y="77"/>
                    </a:lnTo>
                    <a:lnTo>
                      <a:pt x="88" y="75"/>
                    </a:lnTo>
                    <a:lnTo>
                      <a:pt x="88" y="67"/>
                    </a:lnTo>
                    <a:lnTo>
                      <a:pt x="90" y="65"/>
                    </a:lnTo>
                    <a:lnTo>
                      <a:pt x="90" y="24"/>
                    </a:lnTo>
                    <a:lnTo>
                      <a:pt x="88" y="24"/>
                    </a:lnTo>
                    <a:lnTo>
                      <a:pt x="84" y="24"/>
                    </a:lnTo>
                    <a:lnTo>
                      <a:pt x="79" y="24"/>
                    </a:lnTo>
                    <a:lnTo>
                      <a:pt x="73" y="22"/>
                    </a:lnTo>
                    <a:lnTo>
                      <a:pt x="69" y="16"/>
                    </a:lnTo>
                    <a:lnTo>
                      <a:pt x="65" y="10"/>
                    </a:lnTo>
                    <a:lnTo>
                      <a:pt x="57" y="6"/>
                    </a:lnTo>
                    <a:lnTo>
                      <a:pt x="51" y="6"/>
                    </a:lnTo>
                    <a:lnTo>
                      <a:pt x="45" y="4"/>
                    </a:lnTo>
                    <a:lnTo>
                      <a:pt x="35" y="0"/>
                    </a:lnTo>
                    <a:lnTo>
                      <a:pt x="28"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30" name="Freeform 143"/>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31" name="Freeform 144"/>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32" name="Freeform 145"/>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33" name="Freeform 146"/>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34" name="Freeform 147"/>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35" name="Freeform 148"/>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36" name="Freeform 149"/>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37" name="Freeform 150"/>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38" name="Freeform 151"/>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39" name="Freeform 152"/>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40" name="Freeform 153"/>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41" name="Freeform 154"/>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42" name="Freeform 155"/>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43" name="Freeform 156"/>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44" name="Freeform 15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45" name="Freeform 158"/>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46" name="Freeform 159"/>
              <p:cNvSpPr>
                <a:spLocks/>
              </p:cNvSpPr>
              <p:nvPr/>
            </p:nvSpPr>
            <p:spPr bwMode="auto">
              <a:xfrm>
                <a:off x="6265" y="3178"/>
                <a:ext cx="321" cy="158"/>
              </a:xfrm>
              <a:custGeom>
                <a:avLst/>
                <a:gdLst>
                  <a:gd name="T0" fmla="*/ 227 w 321"/>
                  <a:gd name="T1" fmla="*/ 15 h 158"/>
                  <a:gd name="T2" fmla="*/ 215 w 321"/>
                  <a:gd name="T3" fmla="*/ 17 h 158"/>
                  <a:gd name="T4" fmla="*/ 202 w 321"/>
                  <a:gd name="T5" fmla="*/ 10 h 158"/>
                  <a:gd name="T6" fmla="*/ 196 w 321"/>
                  <a:gd name="T7" fmla="*/ 23 h 158"/>
                  <a:gd name="T8" fmla="*/ 180 w 321"/>
                  <a:gd name="T9" fmla="*/ 31 h 158"/>
                  <a:gd name="T10" fmla="*/ 153 w 321"/>
                  <a:gd name="T11" fmla="*/ 41 h 158"/>
                  <a:gd name="T12" fmla="*/ 141 w 321"/>
                  <a:gd name="T13" fmla="*/ 31 h 158"/>
                  <a:gd name="T14" fmla="*/ 123 w 321"/>
                  <a:gd name="T15" fmla="*/ 29 h 158"/>
                  <a:gd name="T16" fmla="*/ 108 w 321"/>
                  <a:gd name="T17" fmla="*/ 27 h 158"/>
                  <a:gd name="T18" fmla="*/ 96 w 321"/>
                  <a:gd name="T19" fmla="*/ 35 h 158"/>
                  <a:gd name="T20" fmla="*/ 84 w 321"/>
                  <a:gd name="T21" fmla="*/ 43 h 158"/>
                  <a:gd name="T22" fmla="*/ 72 w 321"/>
                  <a:gd name="T23" fmla="*/ 41 h 158"/>
                  <a:gd name="T24" fmla="*/ 70 w 321"/>
                  <a:gd name="T25" fmla="*/ 37 h 158"/>
                  <a:gd name="T26" fmla="*/ 66 w 321"/>
                  <a:gd name="T27" fmla="*/ 51 h 158"/>
                  <a:gd name="T28" fmla="*/ 76 w 321"/>
                  <a:gd name="T29" fmla="*/ 64 h 158"/>
                  <a:gd name="T30" fmla="*/ 88 w 321"/>
                  <a:gd name="T31" fmla="*/ 74 h 158"/>
                  <a:gd name="T32" fmla="*/ 92 w 321"/>
                  <a:gd name="T33" fmla="*/ 80 h 158"/>
                  <a:gd name="T34" fmla="*/ 88 w 321"/>
                  <a:gd name="T35" fmla="*/ 84 h 158"/>
                  <a:gd name="T36" fmla="*/ 98 w 321"/>
                  <a:gd name="T37" fmla="*/ 92 h 158"/>
                  <a:gd name="T38" fmla="*/ 102 w 321"/>
                  <a:gd name="T39" fmla="*/ 88 h 158"/>
                  <a:gd name="T40" fmla="*/ 102 w 321"/>
                  <a:gd name="T41" fmla="*/ 82 h 158"/>
                  <a:gd name="T42" fmla="*/ 111 w 321"/>
                  <a:gd name="T43" fmla="*/ 88 h 158"/>
                  <a:gd name="T44" fmla="*/ 127 w 321"/>
                  <a:gd name="T45" fmla="*/ 98 h 158"/>
                  <a:gd name="T46" fmla="*/ 141 w 321"/>
                  <a:gd name="T47" fmla="*/ 119 h 158"/>
                  <a:gd name="T48" fmla="*/ 141 w 321"/>
                  <a:gd name="T49" fmla="*/ 127 h 158"/>
                  <a:gd name="T50" fmla="*/ 133 w 321"/>
                  <a:gd name="T51" fmla="*/ 127 h 158"/>
                  <a:gd name="T52" fmla="*/ 104 w 321"/>
                  <a:gd name="T53" fmla="*/ 113 h 158"/>
                  <a:gd name="T54" fmla="*/ 88 w 321"/>
                  <a:gd name="T55" fmla="*/ 109 h 158"/>
                  <a:gd name="T56" fmla="*/ 74 w 321"/>
                  <a:gd name="T57" fmla="*/ 107 h 158"/>
                  <a:gd name="T58" fmla="*/ 39 w 321"/>
                  <a:gd name="T59" fmla="*/ 94 h 158"/>
                  <a:gd name="T60" fmla="*/ 14 w 321"/>
                  <a:gd name="T61" fmla="*/ 88 h 158"/>
                  <a:gd name="T62" fmla="*/ 2 w 321"/>
                  <a:gd name="T63" fmla="*/ 90 h 158"/>
                  <a:gd name="T64" fmla="*/ 14 w 321"/>
                  <a:gd name="T65" fmla="*/ 92 h 158"/>
                  <a:gd name="T66" fmla="*/ 25 w 321"/>
                  <a:gd name="T67" fmla="*/ 94 h 158"/>
                  <a:gd name="T68" fmla="*/ 37 w 321"/>
                  <a:gd name="T69" fmla="*/ 98 h 158"/>
                  <a:gd name="T70" fmla="*/ 61 w 321"/>
                  <a:gd name="T71" fmla="*/ 111 h 158"/>
                  <a:gd name="T72" fmla="*/ 102 w 321"/>
                  <a:gd name="T73" fmla="*/ 123 h 158"/>
                  <a:gd name="T74" fmla="*/ 139 w 321"/>
                  <a:gd name="T75" fmla="*/ 143 h 158"/>
                  <a:gd name="T76" fmla="*/ 155 w 321"/>
                  <a:gd name="T77" fmla="*/ 158 h 158"/>
                  <a:gd name="T78" fmla="*/ 321 w 321"/>
                  <a:gd name="T79" fmla="*/ 74 h 158"/>
                  <a:gd name="T80" fmla="*/ 321 w 321"/>
                  <a:gd name="T81" fmla="*/ 29 h 158"/>
                  <a:gd name="T82" fmla="*/ 313 w 321"/>
                  <a:gd name="T83" fmla="*/ 31 h 158"/>
                  <a:gd name="T84" fmla="*/ 303 w 321"/>
                  <a:gd name="T85" fmla="*/ 23 h 158"/>
                  <a:gd name="T86" fmla="*/ 292 w 321"/>
                  <a:gd name="T87" fmla="*/ 25 h 158"/>
                  <a:gd name="T88" fmla="*/ 284 w 321"/>
                  <a:gd name="T89" fmla="*/ 33 h 158"/>
                  <a:gd name="T90" fmla="*/ 280 w 321"/>
                  <a:gd name="T91" fmla="*/ 29 h 158"/>
                  <a:gd name="T92" fmla="*/ 272 w 321"/>
                  <a:gd name="T93" fmla="*/ 10 h 158"/>
                  <a:gd name="T94" fmla="*/ 260 w 321"/>
                  <a:gd name="T95" fmla="*/ 6 h 158"/>
                  <a:gd name="T96" fmla="*/ 256 w 321"/>
                  <a:gd name="T97" fmla="*/ 4 h 158"/>
                  <a:gd name="T98" fmla="*/ 256 w 321"/>
                  <a:gd name="T99" fmla="*/ 17 h 158"/>
                  <a:gd name="T100" fmla="*/ 262 w 321"/>
                  <a:gd name="T101" fmla="*/ 25 h 158"/>
                  <a:gd name="T102" fmla="*/ 241 w 321"/>
                  <a:gd name="T103" fmla="*/ 15 h 158"/>
                  <a:gd name="T104" fmla="*/ 233 w 321"/>
                  <a:gd name="T105" fmla="*/ 8 h 158"/>
                  <a:gd name="T106" fmla="*/ 225 w 321"/>
                  <a:gd name="T107"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158">
                    <a:moveTo>
                      <a:pt x="225" y="2"/>
                    </a:moveTo>
                    <a:lnTo>
                      <a:pt x="223" y="6"/>
                    </a:lnTo>
                    <a:lnTo>
                      <a:pt x="227" y="15"/>
                    </a:lnTo>
                    <a:lnTo>
                      <a:pt x="227" y="19"/>
                    </a:lnTo>
                    <a:lnTo>
                      <a:pt x="225" y="19"/>
                    </a:lnTo>
                    <a:lnTo>
                      <a:pt x="215" y="17"/>
                    </a:lnTo>
                    <a:lnTo>
                      <a:pt x="213" y="15"/>
                    </a:lnTo>
                    <a:lnTo>
                      <a:pt x="204" y="10"/>
                    </a:lnTo>
                    <a:lnTo>
                      <a:pt x="202" y="10"/>
                    </a:lnTo>
                    <a:lnTo>
                      <a:pt x="200" y="21"/>
                    </a:lnTo>
                    <a:lnTo>
                      <a:pt x="196" y="21"/>
                    </a:lnTo>
                    <a:lnTo>
                      <a:pt x="196" y="23"/>
                    </a:lnTo>
                    <a:lnTo>
                      <a:pt x="196" y="29"/>
                    </a:lnTo>
                    <a:lnTo>
                      <a:pt x="186" y="33"/>
                    </a:lnTo>
                    <a:lnTo>
                      <a:pt x="180" y="31"/>
                    </a:lnTo>
                    <a:lnTo>
                      <a:pt x="166" y="45"/>
                    </a:lnTo>
                    <a:lnTo>
                      <a:pt x="162" y="43"/>
                    </a:lnTo>
                    <a:lnTo>
                      <a:pt x="153" y="41"/>
                    </a:lnTo>
                    <a:lnTo>
                      <a:pt x="149" y="35"/>
                    </a:lnTo>
                    <a:lnTo>
                      <a:pt x="143" y="35"/>
                    </a:lnTo>
                    <a:lnTo>
                      <a:pt x="141" y="31"/>
                    </a:lnTo>
                    <a:lnTo>
                      <a:pt x="129" y="27"/>
                    </a:lnTo>
                    <a:lnTo>
                      <a:pt x="129" y="29"/>
                    </a:lnTo>
                    <a:lnTo>
                      <a:pt x="123" y="29"/>
                    </a:lnTo>
                    <a:lnTo>
                      <a:pt x="119" y="29"/>
                    </a:lnTo>
                    <a:lnTo>
                      <a:pt x="113" y="29"/>
                    </a:lnTo>
                    <a:lnTo>
                      <a:pt x="108" y="27"/>
                    </a:lnTo>
                    <a:lnTo>
                      <a:pt x="102" y="29"/>
                    </a:lnTo>
                    <a:lnTo>
                      <a:pt x="100" y="33"/>
                    </a:lnTo>
                    <a:lnTo>
                      <a:pt x="96" y="35"/>
                    </a:lnTo>
                    <a:lnTo>
                      <a:pt x="94" y="43"/>
                    </a:lnTo>
                    <a:lnTo>
                      <a:pt x="90" y="45"/>
                    </a:lnTo>
                    <a:lnTo>
                      <a:pt x="84" y="43"/>
                    </a:lnTo>
                    <a:lnTo>
                      <a:pt x="78" y="41"/>
                    </a:lnTo>
                    <a:lnTo>
                      <a:pt x="72" y="43"/>
                    </a:lnTo>
                    <a:lnTo>
                      <a:pt x="72" y="41"/>
                    </a:lnTo>
                    <a:lnTo>
                      <a:pt x="70" y="39"/>
                    </a:lnTo>
                    <a:lnTo>
                      <a:pt x="72" y="37"/>
                    </a:lnTo>
                    <a:lnTo>
                      <a:pt x="70" y="37"/>
                    </a:lnTo>
                    <a:lnTo>
                      <a:pt x="66" y="43"/>
                    </a:lnTo>
                    <a:lnTo>
                      <a:pt x="66" y="45"/>
                    </a:lnTo>
                    <a:lnTo>
                      <a:pt x="66" y="51"/>
                    </a:lnTo>
                    <a:lnTo>
                      <a:pt x="70" y="57"/>
                    </a:lnTo>
                    <a:lnTo>
                      <a:pt x="74" y="60"/>
                    </a:lnTo>
                    <a:lnTo>
                      <a:pt x="76" y="64"/>
                    </a:lnTo>
                    <a:lnTo>
                      <a:pt x="80" y="70"/>
                    </a:lnTo>
                    <a:lnTo>
                      <a:pt x="84" y="74"/>
                    </a:lnTo>
                    <a:lnTo>
                      <a:pt x="88" y="74"/>
                    </a:lnTo>
                    <a:lnTo>
                      <a:pt x="92" y="76"/>
                    </a:lnTo>
                    <a:lnTo>
                      <a:pt x="92" y="78"/>
                    </a:lnTo>
                    <a:lnTo>
                      <a:pt x="92" y="80"/>
                    </a:lnTo>
                    <a:lnTo>
                      <a:pt x="90" y="80"/>
                    </a:lnTo>
                    <a:lnTo>
                      <a:pt x="88" y="82"/>
                    </a:lnTo>
                    <a:lnTo>
                      <a:pt x="88" y="84"/>
                    </a:lnTo>
                    <a:lnTo>
                      <a:pt x="90" y="86"/>
                    </a:lnTo>
                    <a:lnTo>
                      <a:pt x="92" y="90"/>
                    </a:lnTo>
                    <a:lnTo>
                      <a:pt x="98" y="92"/>
                    </a:lnTo>
                    <a:lnTo>
                      <a:pt x="102" y="92"/>
                    </a:lnTo>
                    <a:lnTo>
                      <a:pt x="104" y="90"/>
                    </a:lnTo>
                    <a:lnTo>
                      <a:pt x="102" y="88"/>
                    </a:lnTo>
                    <a:lnTo>
                      <a:pt x="100" y="86"/>
                    </a:lnTo>
                    <a:lnTo>
                      <a:pt x="100" y="84"/>
                    </a:lnTo>
                    <a:lnTo>
                      <a:pt x="102" y="82"/>
                    </a:lnTo>
                    <a:lnTo>
                      <a:pt x="104" y="82"/>
                    </a:lnTo>
                    <a:lnTo>
                      <a:pt x="108" y="86"/>
                    </a:lnTo>
                    <a:lnTo>
                      <a:pt x="111" y="88"/>
                    </a:lnTo>
                    <a:lnTo>
                      <a:pt x="121" y="92"/>
                    </a:lnTo>
                    <a:lnTo>
                      <a:pt x="125" y="94"/>
                    </a:lnTo>
                    <a:lnTo>
                      <a:pt x="127" y="98"/>
                    </a:lnTo>
                    <a:lnTo>
                      <a:pt x="129" y="105"/>
                    </a:lnTo>
                    <a:lnTo>
                      <a:pt x="133" y="111"/>
                    </a:lnTo>
                    <a:lnTo>
                      <a:pt x="141" y="119"/>
                    </a:lnTo>
                    <a:lnTo>
                      <a:pt x="143" y="123"/>
                    </a:lnTo>
                    <a:lnTo>
                      <a:pt x="143" y="123"/>
                    </a:lnTo>
                    <a:lnTo>
                      <a:pt x="141" y="127"/>
                    </a:lnTo>
                    <a:lnTo>
                      <a:pt x="139" y="129"/>
                    </a:lnTo>
                    <a:lnTo>
                      <a:pt x="139" y="129"/>
                    </a:lnTo>
                    <a:lnTo>
                      <a:pt x="133" y="127"/>
                    </a:lnTo>
                    <a:lnTo>
                      <a:pt x="129" y="123"/>
                    </a:lnTo>
                    <a:lnTo>
                      <a:pt x="123" y="121"/>
                    </a:lnTo>
                    <a:lnTo>
                      <a:pt x="104" y="113"/>
                    </a:lnTo>
                    <a:lnTo>
                      <a:pt x="96" y="109"/>
                    </a:lnTo>
                    <a:lnTo>
                      <a:pt x="90" y="107"/>
                    </a:lnTo>
                    <a:lnTo>
                      <a:pt x="88" y="109"/>
                    </a:lnTo>
                    <a:lnTo>
                      <a:pt x="82" y="109"/>
                    </a:lnTo>
                    <a:lnTo>
                      <a:pt x="78" y="107"/>
                    </a:lnTo>
                    <a:lnTo>
                      <a:pt x="74" y="107"/>
                    </a:lnTo>
                    <a:lnTo>
                      <a:pt x="57" y="100"/>
                    </a:lnTo>
                    <a:lnTo>
                      <a:pt x="49" y="96"/>
                    </a:lnTo>
                    <a:lnTo>
                      <a:pt x="39" y="94"/>
                    </a:lnTo>
                    <a:lnTo>
                      <a:pt x="29" y="90"/>
                    </a:lnTo>
                    <a:lnTo>
                      <a:pt x="23" y="90"/>
                    </a:lnTo>
                    <a:lnTo>
                      <a:pt x="14" y="88"/>
                    </a:lnTo>
                    <a:lnTo>
                      <a:pt x="10" y="86"/>
                    </a:lnTo>
                    <a:lnTo>
                      <a:pt x="0" y="88"/>
                    </a:lnTo>
                    <a:lnTo>
                      <a:pt x="2" y="90"/>
                    </a:lnTo>
                    <a:lnTo>
                      <a:pt x="8" y="90"/>
                    </a:lnTo>
                    <a:lnTo>
                      <a:pt x="10" y="90"/>
                    </a:lnTo>
                    <a:lnTo>
                      <a:pt x="14" y="92"/>
                    </a:lnTo>
                    <a:lnTo>
                      <a:pt x="17" y="92"/>
                    </a:lnTo>
                    <a:lnTo>
                      <a:pt x="21" y="92"/>
                    </a:lnTo>
                    <a:lnTo>
                      <a:pt x="25" y="94"/>
                    </a:lnTo>
                    <a:lnTo>
                      <a:pt x="29" y="96"/>
                    </a:lnTo>
                    <a:lnTo>
                      <a:pt x="33" y="96"/>
                    </a:lnTo>
                    <a:lnTo>
                      <a:pt x="37" y="98"/>
                    </a:lnTo>
                    <a:lnTo>
                      <a:pt x="43" y="100"/>
                    </a:lnTo>
                    <a:lnTo>
                      <a:pt x="49" y="102"/>
                    </a:lnTo>
                    <a:lnTo>
                      <a:pt x="61" y="111"/>
                    </a:lnTo>
                    <a:lnTo>
                      <a:pt x="78" y="117"/>
                    </a:lnTo>
                    <a:lnTo>
                      <a:pt x="90" y="121"/>
                    </a:lnTo>
                    <a:lnTo>
                      <a:pt x="102" y="123"/>
                    </a:lnTo>
                    <a:lnTo>
                      <a:pt x="117" y="129"/>
                    </a:lnTo>
                    <a:lnTo>
                      <a:pt x="129" y="135"/>
                    </a:lnTo>
                    <a:lnTo>
                      <a:pt x="139" y="143"/>
                    </a:lnTo>
                    <a:lnTo>
                      <a:pt x="141" y="147"/>
                    </a:lnTo>
                    <a:lnTo>
                      <a:pt x="147" y="154"/>
                    </a:lnTo>
                    <a:lnTo>
                      <a:pt x="155" y="158"/>
                    </a:lnTo>
                    <a:lnTo>
                      <a:pt x="321" y="158"/>
                    </a:lnTo>
                    <a:lnTo>
                      <a:pt x="321" y="74"/>
                    </a:lnTo>
                    <a:lnTo>
                      <a:pt x="321" y="74"/>
                    </a:lnTo>
                    <a:lnTo>
                      <a:pt x="321" y="70"/>
                    </a:lnTo>
                    <a:lnTo>
                      <a:pt x="321" y="70"/>
                    </a:lnTo>
                    <a:lnTo>
                      <a:pt x="321" y="29"/>
                    </a:lnTo>
                    <a:lnTo>
                      <a:pt x="319" y="27"/>
                    </a:lnTo>
                    <a:lnTo>
                      <a:pt x="317" y="29"/>
                    </a:lnTo>
                    <a:lnTo>
                      <a:pt x="313" y="31"/>
                    </a:lnTo>
                    <a:lnTo>
                      <a:pt x="309" y="31"/>
                    </a:lnTo>
                    <a:lnTo>
                      <a:pt x="309" y="25"/>
                    </a:lnTo>
                    <a:lnTo>
                      <a:pt x="303" y="23"/>
                    </a:lnTo>
                    <a:lnTo>
                      <a:pt x="298" y="23"/>
                    </a:lnTo>
                    <a:lnTo>
                      <a:pt x="294" y="23"/>
                    </a:lnTo>
                    <a:lnTo>
                      <a:pt x="292" y="25"/>
                    </a:lnTo>
                    <a:lnTo>
                      <a:pt x="290" y="29"/>
                    </a:lnTo>
                    <a:lnTo>
                      <a:pt x="288" y="31"/>
                    </a:lnTo>
                    <a:lnTo>
                      <a:pt x="284" y="33"/>
                    </a:lnTo>
                    <a:lnTo>
                      <a:pt x="284" y="29"/>
                    </a:lnTo>
                    <a:lnTo>
                      <a:pt x="282" y="29"/>
                    </a:lnTo>
                    <a:lnTo>
                      <a:pt x="280" y="29"/>
                    </a:lnTo>
                    <a:lnTo>
                      <a:pt x="276" y="25"/>
                    </a:lnTo>
                    <a:lnTo>
                      <a:pt x="276" y="21"/>
                    </a:lnTo>
                    <a:lnTo>
                      <a:pt x="272" y="10"/>
                    </a:lnTo>
                    <a:lnTo>
                      <a:pt x="270" y="8"/>
                    </a:lnTo>
                    <a:lnTo>
                      <a:pt x="264" y="8"/>
                    </a:lnTo>
                    <a:lnTo>
                      <a:pt x="260" y="6"/>
                    </a:lnTo>
                    <a:lnTo>
                      <a:pt x="260" y="6"/>
                    </a:lnTo>
                    <a:lnTo>
                      <a:pt x="258" y="4"/>
                    </a:lnTo>
                    <a:lnTo>
                      <a:pt x="256" y="4"/>
                    </a:lnTo>
                    <a:lnTo>
                      <a:pt x="254" y="6"/>
                    </a:lnTo>
                    <a:lnTo>
                      <a:pt x="254" y="13"/>
                    </a:lnTo>
                    <a:lnTo>
                      <a:pt x="256" y="17"/>
                    </a:lnTo>
                    <a:lnTo>
                      <a:pt x="264" y="19"/>
                    </a:lnTo>
                    <a:lnTo>
                      <a:pt x="264" y="23"/>
                    </a:lnTo>
                    <a:lnTo>
                      <a:pt x="262" y="25"/>
                    </a:lnTo>
                    <a:lnTo>
                      <a:pt x="256" y="23"/>
                    </a:lnTo>
                    <a:lnTo>
                      <a:pt x="251" y="21"/>
                    </a:lnTo>
                    <a:lnTo>
                      <a:pt x="241" y="15"/>
                    </a:lnTo>
                    <a:lnTo>
                      <a:pt x="235" y="15"/>
                    </a:lnTo>
                    <a:lnTo>
                      <a:pt x="235" y="15"/>
                    </a:lnTo>
                    <a:lnTo>
                      <a:pt x="233" y="8"/>
                    </a:lnTo>
                    <a:lnTo>
                      <a:pt x="229" y="0"/>
                    </a:lnTo>
                    <a:lnTo>
                      <a:pt x="227" y="0"/>
                    </a:lnTo>
                    <a:lnTo>
                      <a:pt x="225"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47" name="Freeform 160"/>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48" name="Freeform 161"/>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49" name="Freeform 162"/>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50" name="Freeform 163"/>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51" name="Freeform 164"/>
              <p:cNvSpPr>
                <a:spLocks/>
              </p:cNvSpPr>
              <p:nvPr/>
            </p:nvSpPr>
            <p:spPr bwMode="auto">
              <a:xfrm>
                <a:off x="6604" y="3276"/>
                <a:ext cx="231" cy="148"/>
              </a:xfrm>
              <a:custGeom>
                <a:avLst/>
                <a:gdLst>
                  <a:gd name="T0" fmla="*/ 78 w 231"/>
                  <a:gd name="T1" fmla="*/ 9 h 148"/>
                  <a:gd name="T2" fmla="*/ 80 w 231"/>
                  <a:gd name="T3" fmla="*/ 25 h 148"/>
                  <a:gd name="T4" fmla="*/ 86 w 231"/>
                  <a:gd name="T5" fmla="*/ 25 h 148"/>
                  <a:gd name="T6" fmla="*/ 90 w 231"/>
                  <a:gd name="T7" fmla="*/ 31 h 148"/>
                  <a:gd name="T8" fmla="*/ 94 w 231"/>
                  <a:gd name="T9" fmla="*/ 35 h 148"/>
                  <a:gd name="T10" fmla="*/ 94 w 231"/>
                  <a:gd name="T11" fmla="*/ 41 h 148"/>
                  <a:gd name="T12" fmla="*/ 103 w 231"/>
                  <a:gd name="T13" fmla="*/ 45 h 148"/>
                  <a:gd name="T14" fmla="*/ 107 w 231"/>
                  <a:gd name="T15" fmla="*/ 45 h 148"/>
                  <a:gd name="T16" fmla="*/ 98 w 231"/>
                  <a:gd name="T17" fmla="*/ 66 h 148"/>
                  <a:gd name="T18" fmla="*/ 100 w 231"/>
                  <a:gd name="T19" fmla="*/ 76 h 148"/>
                  <a:gd name="T20" fmla="*/ 109 w 231"/>
                  <a:gd name="T21" fmla="*/ 84 h 148"/>
                  <a:gd name="T22" fmla="*/ 119 w 231"/>
                  <a:gd name="T23" fmla="*/ 78 h 148"/>
                  <a:gd name="T24" fmla="*/ 129 w 231"/>
                  <a:gd name="T25" fmla="*/ 82 h 148"/>
                  <a:gd name="T26" fmla="*/ 147 w 231"/>
                  <a:gd name="T27" fmla="*/ 80 h 148"/>
                  <a:gd name="T28" fmla="*/ 139 w 231"/>
                  <a:gd name="T29" fmla="*/ 86 h 148"/>
                  <a:gd name="T30" fmla="*/ 125 w 231"/>
                  <a:gd name="T31" fmla="*/ 90 h 148"/>
                  <a:gd name="T32" fmla="*/ 115 w 231"/>
                  <a:gd name="T33" fmla="*/ 103 h 148"/>
                  <a:gd name="T34" fmla="*/ 100 w 231"/>
                  <a:gd name="T35" fmla="*/ 111 h 148"/>
                  <a:gd name="T36" fmla="*/ 103 w 231"/>
                  <a:gd name="T37" fmla="*/ 103 h 148"/>
                  <a:gd name="T38" fmla="*/ 105 w 231"/>
                  <a:gd name="T39" fmla="*/ 94 h 148"/>
                  <a:gd name="T40" fmla="*/ 92 w 231"/>
                  <a:gd name="T41" fmla="*/ 86 h 148"/>
                  <a:gd name="T42" fmla="*/ 74 w 231"/>
                  <a:gd name="T43" fmla="*/ 99 h 148"/>
                  <a:gd name="T44" fmla="*/ 56 w 231"/>
                  <a:gd name="T45" fmla="*/ 103 h 148"/>
                  <a:gd name="T46" fmla="*/ 47 w 231"/>
                  <a:gd name="T47" fmla="*/ 92 h 148"/>
                  <a:gd name="T48" fmla="*/ 31 w 231"/>
                  <a:gd name="T49" fmla="*/ 88 h 148"/>
                  <a:gd name="T50" fmla="*/ 39 w 231"/>
                  <a:gd name="T51" fmla="*/ 101 h 148"/>
                  <a:gd name="T52" fmla="*/ 31 w 231"/>
                  <a:gd name="T53" fmla="*/ 107 h 148"/>
                  <a:gd name="T54" fmla="*/ 17 w 231"/>
                  <a:gd name="T55" fmla="*/ 109 h 148"/>
                  <a:gd name="T56" fmla="*/ 13 w 231"/>
                  <a:gd name="T57" fmla="*/ 113 h 148"/>
                  <a:gd name="T58" fmla="*/ 4 w 231"/>
                  <a:gd name="T59" fmla="*/ 119 h 148"/>
                  <a:gd name="T60" fmla="*/ 2 w 231"/>
                  <a:gd name="T61" fmla="*/ 125 h 148"/>
                  <a:gd name="T62" fmla="*/ 17 w 231"/>
                  <a:gd name="T63" fmla="*/ 135 h 148"/>
                  <a:gd name="T64" fmla="*/ 9 w 231"/>
                  <a:gd name="T65" fmla="*/ 144 h 148"/>
                  <a:gd name="T66" fmla="*/ 2 w 231"/>
                  <a:gd name="T67" fmla="*/ 148 h 148"/>
                  <a:gd name="T68" fmla="*/ 109 w 231"/>
                  <a:gd name="T69" fmla="*/ 139 h 148"/>
                  <a:gd name="T70" fmla="*/ 125 w 231"/>
                  <a:gd name="T71" fmla="*/ 123 h 148"/>
                  <a:gd name="T72" fmla="*/ 154 w 231"/>
                  <a:gd name="T73" fmla="*/ 107 h 148"/>
                  <a:gd name="T74" fmla="*/ 199 w 231"/>
                  <a:gd name="T75" fmla="*/ 107 h 148"/>
                  <a:gd name="T76" fmla="*/ 229 w 231"/>
                  <a:gd name="T77" fmla="*/ 117 h 148"/>
                  <a:gd name="T78" fmla="*/ 223 w 231"/>
                  <a:gd name="T79" fmla="*/ 35 h 148"/>
                  <a:gd name="T80" fmla="*/ 188 w 231"/>
                  <a:gd name="T81" fmla="*/ 35 h 148"/>
                  <a:gd name="T82" fmla="*/ 168 w 231"/>
                  <a:gd name="T83" fmla="*/ 33 h 148"/>
                  <a:gd name="T84" fmla="*/ 147 w 231"/>
                  <a:gd name="T85" fmla="*/ 33 h 148"/>
                  <a:gd name="T86" fmla="*/ 127 w 231"/>
                  <a:gd name="T87" fmla="*/ 35 h 148"/>
                  <a:gd name="T88" fmla="*/ 103 w 231"/>
                  <a:gd name="T89" fmla="*/ 21 h 148"/>
                  <a:gd name="T90" fmla="*/ 84 w 231"/>
                  <a:gd name="T91"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148">
                    <a:moveTo>
                      <a:pt x="84" y="2"/>
                    </a:moveTo>
                    <a:lnTo>
                      <a:pt x="80" y="7"/>
                    </a:lnTo>
                    <a:lnTo>
                      <a:pt x="78" y="9"/>
                    </a:lnTo>
                    <a:lnTo>
                      <a:pt x="74" y="13"/>
                    </a:lnTo>
                    <a:lnTo>
                      <a:pt x="72" y="17"/>
                    </a:lnTo>
                    <a:lnTo>
                      <a:pt x="80" y="25"/>
                    </a:lnTo>
                    <a:lnTo>
                      <a:pt x="82" y="25"/>
                    </a:lnTo>
                    <a:lnTo>
                      <a:pt x="82" y="25"/>
                    </a:lnTo>
                    <a:lnTo>
                      <a:pt x="86" y="25"/>
                    </a:lnTo>
                    <a:lnTo>
                      <a:pt x="86" y="27"/>
                    </a:lnTo>
                    <a:lnTo>
                      <a:pt x="88" y="29"/>
                    </a:lnTo>
                    <a:lnTo>
                      <a:pt x="90" y="31"/>
                    </a:lnTo>
                    <a:lnTo>
                      <a:pt x="92" y="31"/>
                    </a:lnTo>
                    <a:lnTo>
                      <a:pt x="94" y="33"/>
                    </a:lnTo>
                    <a:lnTo>
                      <a:pt x="94" y="35"/>
                    </a:lnTo>
                    <a:lnTo>
                      <a:pt x="94" y="37"/>
                    </a:lnTo>
                    <a:lnTo>
                      <a:pt x="94" y="39"/>
                    </a:lnTo>
                    <a:lnTo>
                      <a:pt x="94" y="41"/>
                    </a:lnTo>
                    <a:lnTo>
                      <a:pt x="96" y="41"/>
                    </a:lnTo>
                    <a:lnTo>
                      <a:pt x="98" y="41"/>
                    </a:lnTo>
                    <a:lnTo>
                      <a:pt x="103" y="45"/>
                    </a:lnTo>
                    <a:lnTo>
                      <a:pt x="103" y="45"/>
                    </a:lnTo>
                    <a:lnTo>
                      <a:pt x="105" y="45"/>
                    </a:lnTo>
                    <a:lnTo>
                      <a:pt x="107" y="45"/>
                    </a:lnTo>
                    <a:lnTo>
                      <a:pt x="107" y="49"/>
                    </a:lnTo>
                    <a:lnTo>
                      <a:pt x="103" y="60"/>
                    </a:lnTo>
                    <a:lnTo>
                      <a:pt x="98" y="66"/>
                    </a:lnTo>
                    <a:lnTo>
                      <a:pt x="96" y="72"/>
                    </a:lnTo>
                    <a:lnTo>
                      <a:pt x="98" y="74"/>
                    </a:lnTo>
                    <a:lnTo>
                      <a:pt x="100" y="76"/>
                    </a:lnTo>
                    <a:lnTo>
                      <a:pt x="103" y="80"/>
                    </a:lnTo>
                    <a:lnTo>
                      <a:pt x="105" y="84"/>
                    </a:lnTo>
                    <a:lnTo>
                      <a:pt x="109" y="84"/>
                    </a:lnTo>
                    <a:lnTo>
                      <a:pt x="113" y="82"/>
                    </a:lnTo>
                    <a:lnTo>
                      <a:pt x="115" y="76"/>
                    </a:lnTo>
                    <a:lnTo>
                      <a:pt x="119" y="78"/>
                    </a:lnTo>
                    <a:lnTo>
                      <a:pt x="119" y="82"/>
                    </a:lnTo>
                    <a:lnTo>
                      <a:pt x="123" y="84"/>
                    </a:lnTo>
                    <a:lnTo>
                      <a:pt x="129" y="82"/>
                    </a:lnTo>
                    <a:lnTo>
                      <a:pt x="133" y="80"/>
                    </a:lnTo>
                    <a:lnTo>
                      <a:pt x="139" y="80"/>
                    </a:lnTo>
                    <a:lnTo>
                      <a:pt x="147" y="80"/>
                    </a:lnTo>
                    <a:lnTo>
                      <a:pt x="152" y="82"/>
                    </a:lnTo>
                    <a:lnTo>
                      <a:pt x="150" y="86"/>
                    </a:lnTo>
                    <a:lnTo>
                      <a:pt x="139" y="86"/>
                    </a:lnTo>
                    <a:lnTo>
                      <a:pt x="133" y="88"/>
                    </a:lnTo>
                    <a:lnTo>
                      <a:pt x="127" y="90"/>
                    </a:lnTo>
                    <a:lnTo>
                      <a:pt x="125" y="90"/>
                    </a:lnTo>
                    <a:lnTo>
                      <a:pt x="121" y="90"/>
                    </a:lnTo>
                    <a:lnTo>
                      <a:pt x="119" y="96"/>
                    </a:lnTo>
                    <a:lnTo>
                      <a:pt x="115" y="103"/>
                    </a:lnTo>
                    <a:lnTo>
                      <a:pt x="113" y="105"/>
                    </a:lnTo>
                    <a:lnTo>
                      <a:pt x="109" y="107"/>
                    </a:lnTo>
                    <a:lnTo>
                      <a:pt x="100" y="111"/>
                    </a:lnTo>
                    <a:lnTo>
                      <a:pt x="98" y="107"/>
                    </a:lnTo>
                    <a:lnTo>
                      <a:pt x="100" y="107"/>
                    </a:lnTo>
                    <a:lnTo>
                      <a:pt x="103" y="103"/>
                    </a:lnTo>
                    <a:lnTo>
                      <a:pt x="103" y="101"/>
                    </a:lnTo>
                    <a:lnTo>
                      <a:pt x="105" y="96"/>
                    </a:lnTo>
                    <a:lnTo>
                      <a:pt x="105" y="94"/>
                    </a:lnTo>
                    <a:lnTo>
                      <a:pt x="105" y="88"/>
                    </a:lnTo>
                    <a:lnTo>
                      <a:pt x="100" y="86"/>
                    </a:lnTo>
                    <a:lnTo>
                      <a:pt x="92" y="86"/>
                    </a:lnTo>
                    <a:lnTo>
                      <a:pt x="88" y="90"/>
                    </a:lnTo>
                    <a:lnTo>
                      <a:pt x="82" y="96"/>
                    </a:lnTo>
                    <a:lnTo>
                      <a:pt x="74" y="99"/>
                    </a:lnTo>
                    <a:lnTo>
                      <a:pt x="68" y="101"/>
                    </a:lnTo>
                    <a:lnTo>
                      <a:pt x="62" y="105"/>
                    </a:lnTo>
                    <a:lnTo>
                      <a:pt x="56" y="103"/>
                    </a:lnTo>
                    <a:lnTo>
                      <a:pt x="56" y="96"/>
                    </a:lnTo>
                    <a:lnTo>
                      <a:pt x="53" y="94"/>
                    </a:lnTo>
                    <a:lnTo>
                      <a:pt x="47" y="92"/>
                    </a:lnTo>
                    <a:lnTo>
                      <a:pt x="37" y="86"/>
                    </a:lnTo>
                    <a:lnTo>
                      <a:pt x="33" y="86"/>
                    </a:lnTo>
                    <a:lnTo>
                      <a:pt x="31" y="88"/>
                    </a:lnTo>
                    <a:lnTo>
                      <a:pt x="33" y="92"/>
                    </a:lnTo>
                    <a:lnTo>
                      <a:pt x="33" y="96"/>
                    </a:lnTo>
                    <a:lnTo>
                      <a:pt x="39" y="101"/>
                    </a:lnTo>
                    <a:lnTo>
                      <a:pt x="39" y="105"/>
                    </a:lnTo>
                    <a:lnTo>
                      <a:pt x="35" y="107"/>
                    </a:lnTo>
                    <a:lnTo>
                      <a:pt x="31" y="107"/>
                    </a:lnTo>
                    <a:lnTo>
                      <a:pt x="25" y="107"/>
                    </a:lnTo>
                    <a:lnTo>
                      <a:pt x="21" y="107"/>
                    </a:lnTo>
                    <a:lnTo>
                      <a:pt x="17" y="109"/>
                    </a:lnTo>
                    <a:lnTo>
                      <a:pt x="17" y="111"/>
                    </a:lnTo>
                    <a:lnTo>
                      <a:pt x="15" y="111"/>
                    </a:lnTo>
                    <a:lnTo>
                      <a:pt x="13" y="113"/>
                    </a:lnTo>
                    <a:lnTo>
                      <a:pt x="9" y="115"/>
                    </a:lnTo>
                    <a:lnTo>
                      <a:pt x="6" y="117"/>
                    </a:lnTo>
                    <a:lnTo>
                      <a:pt x="4" y="119"/>
                    </a:lnTo>
                    <a:lnTo>
                      <a:pt x="2" y="119"/>
                    </a:lnTo>
                    <a:lnTo>
                      <a:pt x="0" y="121"/>
                    </a:lnTo>
                    <a:lnTo>
                      <a:pt x="2" y="125"/>
                    </a:lnTo>
                    <a:lnTo>
                      <a:pt x="6" y="131"/>
                    </a:lnTo>
                    <a:lnTo>
                      <a:pt x="11" y="133"/>
                    </a:lnTo>
                    <a:lnTo>
                      <a:pt x="17" y="135"/>
                    </a:lnTo>
                    <a:lnTo>
                      <a:pt x="19" y="137"/>
                    </a:lnTo>
                    <a:lnTo>
                      <a:pt x="15" y="141"/>
                    </a:lnTo>
                    <a:lnTo>
                      <a:pt x="9" y="144"/>
                    </a:lnTo>
                    <a:lnTo>
                      <a:pt x="6" y="146"/>
                    </a:lnTo>
                    <a:lnTo>
                      <a:pt x="4" y="148"/>
                    </a:lnTo>
                    <a:lnTo>
                      <a:pt x="2" y="148"/>
                    </a:lnTo>
                    <a:lnTo>
                      <a:pt x="100" y="148"/>
                    </a:lnTo>
                    <a:lnTo>
                      <a:pt x="103" y="141"/>
                    </a:lnTo>
                    <a:lnTo>
                      <a:pt x="109" y="139"/>
                    </a:lnTo>
                    <a:lnTo>
                      <a:pt x="115" y="131"/>
                    </a:lnTo>
                    <a:lnTo>
                      <a:pt x="119" y="129"/>
                    </a:lnTo>
                    <a:lnTo>
                      <a:pt x="125" y="123"/>
                    </a:lnTo>
                    <a:lnTo>
                      <a:pt x="133" y="119"/>
                    </a:lnTo>
                    <a:lnTo>
                      <a:pt x="145" y="111"/>
                    </a:lnTo>
                    <a:lnTo>
                      <a:pt x="154" y="107"/>
                    </a:lnTo>
                    <a:lnTo>
                      <a:pt x="166" y="105"/>
                    </a:lnTo>
                    <a:lnTo>
                      <a:pt x="186" y="107"/>
                    </a:lnTo>
                    <a:lnTo>
                      <a:pt x="199" y="107"/>
                    </a:lnTo>
                    <a:lnTo>
                      <a:pt x="213" y="109"/>
                    </a:lnTo>
                    <a:lnTo>
                      <a:pt x="225" y="115"/>
                    </a:lnTo>
                    <a:lnTo>
                      <a:pt x="229" y="117"/>
                    </a:lnTo>
                    <a:lnTo>
                      <a:pt x="231" y="117"/>
                    </a:lnTo>
                    <a:lnTo>
                      <a:pt x="231" y="39"/>
                    </a:lnTo>
                    <a:lnTo>
                      <a:pt x="223" y="35"/>
                    </a:lnTo>
                    <a:lnTo>
                      <a:pt x="207" y="35"/>
                    </a:lnTo>
                    <a:lnTo>
                      <a:pt x="199" y="37"/>
                    </a:lnTo>
                    <a:lnTo>
                      <a:pt x="188" y="35"/>
                    </a:lnTo>
                    <a:lnTo>
                      <a:pt x="180" y="33"/>
                    </a:lnTo>
                    <a:lnTo>
                      <a:pt x="174" y="31"/>
                    </a:lnTo>
                    <a:lnTo>
                      <a:pt x="168" y="33"/>
                    </a:lnTo>
                    <a:lnTo>
                      <a:pt x="162" y="35"/>
                    </a:lnTo>
                    <a:lnTo>
                      <a:pt x="154" y="33"/>
                    </a:lnTo>
                    <a:lnTo>
                      <a:pt x="147" y="33"/>
                    </a:lnTo>
                    <a:lnTo>
                      <a:pt x="139" y="35"/>
                    </a:lnTo>
                    <a:lnTo>
                      <a:pt x="133" y="37"/>
                    </a:lnTo>
                    <a:lnTo>
                      <a:pt x="127" y="35"/>
                    </a:lnTo>
                    <a:lnTo>
                      <a:pt x="117" y="33"/>
                    </a:lnTo>
                    <a:lnTo>
                      <a:pt x="111" y="29"/>
                    </a:lnTo>
                    <a:lnTo>
                      <a:pt x="103" y="21"/>
                    </a:lnTo>
                    <a:lnTo>
                      <a:pt x="98" y="13"/>
                    </a:lnTo>
                    <a:lnTo>
                      <a:pt x="88" y="0"/>
                    </a:lnTo>
                    <a:lnTo>
                      <a:pt x="84"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52" name="Freeform 165"/>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53" name="Freeform 166"/>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54" name="Freeform 167"/>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55" name="Freeform 168"/>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56" name="Freeform 169"/>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57" name="Freeform 170"/>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58" name="Freeform 171"/>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59" name="Freeform 172"/>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0" name="Freeform 173"/>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1" name="Freeform 174"/>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2" name="Freeform 175"/>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3" name="Freeform 176"/>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4" name="Freeform 177"/>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5" name="Freeform 178"/>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6" name="Freeform 179"/>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7" name="Freeform 180"/>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8" name="Freeform 181"/>
              <p:cNvSpPr>
                <a:spLocks/>
              </p:cNvSpPr>
              <p:nvPr/>
            </p:nvSpPr>
            <p:spPr bwMode="auto">
              <a:xfrm>
                <a:off x="6514" y="3403"/>
                <a:ext cx="70" cy="53"/>
              </a:xfrm>
              <a:custGeom>
                <a:avLst/>
                <a:gdLst>
                  <a:gd name="T0" fmla="*/ 0 w 70"/>
                  <a:gd name="T1" fmla="*/ 0 h 53"/>
                  <a:gd name="T2" fmla="*/ 0 w 70"/>
                  <a:gd name="T3" fmla="*/ 4 h 53"/>
                  <a:gd name="T4" fmla="*/ 0 w 70"/>
                  <a:gd name="T5" fmla="*/ 6 h 53"/>
                  <a:gd name="T6" fmla="*/ 5 w 70"/>
                  <a:gd name="T7" fmla="*/ 10 h 53"/>
                  <a:gd name="T8" fmla="*/ 9 w 70"/>
                  <a:gd name="T9" fmla="*/ 12 h 53"/>
                  <a:gd name="T10" fmla="*/ 9 w 70"/>
                  <a:gd name="T11" fmla="*/ 17 h 53"/>
                  <a:gd name="T12" fmla="*/ 11 w 70"/>
                  <a:gd name="T13" fmla="*/ 21 h 53"/>
                  <a:gd name="T14" fmla="*/ 11 w 70"/>
                  <a:gd name="T15" fmla="*/ 23 h 53"/>
                  <a:gd name="T16" fmla="*/ 13 w 70"/>
                  <a:gd name="T17" fmla="*/ 31 h 53"/>
                  <a:gd name="T18" fmla="*/ 15 w 70"/>
                  <a:gd name="T19" fmla="*/ 37 h 53"/>
                  <a:gd name="T20" fmla="*/ 17 w 70"/>
                  <a:gd name="T21" fmla="*/ 39 h 53"/>
                  <a:gd name="T22" fmla="*/ 29 w 70"/>
                  <a:gd name="T23" fmla="*/ 41 h 53"/>
                  <a:gd name="T24" fmla="*/ 37 w 70"/>
                  <a:gd name="T25" fmla="*/ 43 h 53"/>
                  <a:gd name="T26" fmla="*/ 41 w 70"/>
                  <a:gd name="T27" fmla="*/ 45 h 53"/>
                  <a:gd name="T28" fmla="*/ 43 w 70"/>
                  <a:gd name="T29" fmla="*/ 45 h 53"/>
                  <a:gd name="T30" fmla="*/ 52 w 70"/>
                  <a:gd name="T31" fmla="*/ 47 h 53"/>
                  <a:gd name="T32" fmla="*/ 58 w 70"/>
                  <a:gd name="T33" fmla="*/ 51 h 53"/>
                  <a:gd name="T34" fmla="*/ 64 w 70"/>
                  <a:gd name="T35" fmla="*/ 53 h 53"/>
                  <a:gd name="T36" fmla="*/ 70 w 70"/>
                  <a:gd name="T37" fmla="*/ 49 h 53"/>
                  <a:gd name="T38" fmla="*/ 68 w 70"/>
                  <a:gd name="T39" fmla="*/ 45 h 53"/>
                  <a:gd name="T40" fmla="*/ 70 w 70"/>
                  <a:gd name="T41" fmla="*/ 37 h 53"/>
                  <a:gd name="T42" fmla="*/ 70 w 70"/>
                  <a:gd name="T43" fmla="*/ 33 h 53"/>
                  <a:gd name="T44" fmla="*/ 70 w 70"/>
                  <a:gd name="T45" fmla="*/ 27 h 53"/>
                  <a:gd name="T46" fmla="*/ 64 w 70"/>
                  <a:gd name="T47" fmla="*/ 23 h 53"/>
                  <a:gd name="T48" fmla="*/ 60 w 70"/>
                  <a:gd name="T49" fmla="*/ 19 h 53"/>
                  <a:gd name="T50" fmla="*/ 58 w 70"/>
                  <a:gd name="T51" fmla="*/ 14 h 53"/>
                  <a:gd name="T52" fmla="*/ 39 w 70"/>
                  <a:gd name="T53" fmla="*/ 17 h 53"/>
                  <a:gd name="T54" fmla="*/ 35 w 70"/>
                  <a:gd name="T55" fmla="*/ 19 h 53"/>
                  <a:gd name="T56" fmla="*/ 31 w 70"/>
                  <a:gd name="T57" fmla="*/ 21 h 53"/>
                  <a:gd name="T58" fmla="*/ 31 w 70"/>
                  <a:gd name="T59" fmla="*/ 21 h 53"/>
                  <a:gd name="T60" fmla="*/ 27 w 70"/>
                  <a:gd name="T61" fmla="*/ 25 h 53"/>
                  <a:gd name="T62" fmla="*/ 25 w 70"/>
                  <a:gd name="T63" fmla="*/ 25 h 53"/>
                  <a:gd name="T64" fmla="*/ 21 w 70"/>
                  <a:gd name="T65" fmla="*/ 23 h 53"/>
                  <a:gd name="T66" fmla="*/ 21 w 70"/>
                  <a:gd name="T67" fmla="*/ 21 h 53"/>
                  <a:gd name="T68" fmla="*/ 19 w 70"/>
                  <a:gd name="T69" fmla="*/ 19 h 53"/>
                  <a:gd name="T70" fmla="*/ 15 w 70"/>
                  <a:gd name="T71" fmla="*/ 14 h 53"/>
                  <a:gd name="T72" fmla="*/ 11 w 70"/>
                  <a:gd name="T73" fmla="*/ 6 h 53"/>
                  <a:gd name="T74" fmla="*/ 11 w 70"/>
                  <a:gd name="T75" fmla="*/ 4 h 53"/>
                  <a:gd name="T76" fmla="*/ 11 w 70"/>
                  <a:gd name="T77" fmla="*/ 0 h 53"/>
                  <a:gd name="T78" fmla="*/ 2 w 70"/>
                  <a:gd name="T79" fmla="*/ 0 h 53"/>
                  <a:gd name="T80" fmla="*/ 0 w 70"/>
                  <a:gd name="T8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0"/>
                    </a:moveTo>
                    <a:lnTo>
                      <a:pt x="0" y="4"/>
                    </a:lnTo>
                    <a:lnTo>
                      <a:pt x="0" y="6"/>
                    </a:lnTo>
                    <a:lnTo>
                      <a:pt x="5" y="10"/>
                    </a:lnTo>
                    <a:lnTo>
                      <a:pt x="9" y="12"/>
                    </a:lnTo>
                    <a:lnTo>
                      <a:pt x="9" y="17"/>
                    </a:lnTo>
                    <a:lnTo>
                      <a:pt x="11" y="21"/>
                    </a:lnTo>
                    <a:lnTo>
                      <a:pt x="11" y="23"/>
                    </a:lnTo>
                    <a:lnTo>
                      <a:pt x="13" y="31"/>
                    </a:lnTo>
                    <a:lnTo>
                      <a:pt x="15" y="37"/>
                    </a:lnTo>
                    <a:lnTo>
                      <a:pt x="17" y="39"/>
                    </a:lnTo>
                    <a:lnTo>
                      <a:pt x="29" y="41"/>
                    </a:lnTo>
                    <a:lnTo>
                      <a:pt x="37" y="43"/>
                    </a:lnTo>
                    <a:lnTo>
                      <a:pt x="41" y="45"/>
                    </a:lnTo>
                    <a:lnTo>
                      <a:pt x="43" y="45"/>
                    </a:lnTo>
                    <a:lnTo>
                      <a:pt x="52" y="47"/>
                    </a:lnTo>
                    <a:lnTo>
                      <a:pt x="58" y="51"/>
                    </a:lnTo>
                    <a:lnTo>
                      <a:pt x="64" y="53"/>
                    </a:lnTo>
                    <a:lnTo>
                      <a:pt x="70" y="49"/>
                    </a:lnTo>
                    <a:lnTo>
                      <a:pt x="68" y="45"/>
                    </a:lnTo>
                    <a:lnTo>
                      <a:pt x="70" y="37"/>
                    </a:lnTo>
                    <a:lnTo>
                      <a:pt x="70" y="33"/>
                    </a:lnTo>
                    <a:lnTo>
                      <a:pt x="70" y="27"/>
                    </a:lnTo>
                    <a:lnTo>
                      <a:pt x="64" y="23"/>
                    </a:lnTo>
                    <a:lnTo>
                      <a:pt x="60" y="19"/>
                    </a:lnTo>
                    <a:lnTo>
                      <a:pt x="58" y="14"/>
                    </a:lnTo>
                    <a:lnTo>
                      <a:pt x="39" y="17"/>
                    </a:lnTo>
                    <a:lnTo>
                      <a:pt x="35" y="19"/>
                    </a:lnTo>
                    <a:lnTo>
                      <a:pt x="31" y="21"/>
                    </a:lnTo>
                    <a:lnTo>
                      <a:pt x="31" y="21"/>
                    </a:lnTo>
                    <a:lnTo>
                      <a:pt x="27" y="25"/>
                    </a:lnTo>
                    <a:lnTo>
                      <a:pt x="25" y="25"/>
                    </a:lnTo>
                    <a:lnTo>
                      <a:pt x="21" y="23"/>
                    </a:lnTo>
                    <a:lnTo>
                      <a:pt x="21" y="21"/>
                    </a:lnTo>
                    <a:lnTo>
                      <a:pt x="19" y="19"/>
                    </a:lnTo>
                    <a:lnTo>
                      <a:pt x="15" y="14"/>
                    </a:lnTo>
                    <a:lnTo>
                      <a:pt x="11" y="6"/>
                    </a:lnTo>
                    <a:lnTo>
                      <a:pt x="11" y="4"/>
                    </a:lnTo>
                    <a:lnTo>
                      <a:pt x="11" y="0"/>
                    </a:lnTo>
                    <a:lnTo>
                      <a:pt x="2" y="0"/>
                    </a:lnTo>
                    <a:lnTo>
                      <a:pt x="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9" name="Rectangle 182"/>
              <p:cNvSpPr>
                <a:spLocks noChangeArrowheads="1"/>
              </p:cNvSpPr>
              <p:nvPr/>
            </p:nvSpPr>
            <p:spPr bwMode="auto">
              <a:xfrm>
                <a:off x="6467" y="3344"/>
                <a:ext cx="68" cy="51"/>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0" name="Freeform 183"/>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1" name="Freeform 184"/>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2" name="Freeform 185"/>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3" name="Freeform 186"/>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4" name="Freeform 187"/>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5" name="Freeform 188"/>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6" name="Freeform 189"/>
              <p:cNvSpPr>
                <a:spLocks noEditPoints="1"/>
              </p:cNvSpPr>
              <p:nvPr/>
            </p:nvSpPr>
            <p:spPr bwMode="auto">
              <a:xfrm>
                <a:off x="5916" y="2782"/>
                <a:ext cx="243" cy="312"/>
              </a:xfrm>
              <a:custGeom>
                <a:avLst/>
                <a:gdLst>
                  <a:gd name="T0" fmla="*/ 96 w 243"/>
                  <a:gd name="T1" fmla="*/ 312 h 312"/>
                  <a:gd name="T2" fmla="*/ 102 w 243"/>
                  <a:gd name="T3" fmla="*/ 308 h 312"/>
                  <a:gd name="T4" fmla="*/ 212 w 243"/>
                  <a:gd name="T5" fmla="*/ 10 h 312"/>
                  <a:gd name="T6" fmla="*/ 200 w 243"/>
                  <a:gd name="T7" fmla="*/ 16 h 312"/>
                  <a:gd name="T8" fmla="*/ 188 w 243"/>
                  <a:gd name="T9" fmla="*/ 28 h 312"/>
                  <a:gd name="T10" fmla="*/ 165 w 243"/>
                  <a:gd name="T11" fmla="*/ 57 h 312"/>
                  <a:gd name="T12" fmla="*/ 149 w 243"/>
                  <a:gd name="T13" fmla="*/ 49 h 312"/>
                  <a:gd name="T14" fmla="*/ 133 w 243"/>
                  <a:gd name="T15" fmla="*/ 43 h 312"/>
                  <a:gd name="T16" fmla="*/ 112 w 243"/>
                  <a:gd name="T17" fmla="*/ 57 h 312"/>
                  <a:gd name="T18" fmla="*/ 100 w 243"/>
                  <a:gd name="T19" fmla="*/ 51 h 312"/>
                  <a:gd name="T20" fmla="*/ 69 w 243"/>
                  <a:gd name="T21" fmla="*/ 55 h 312"/>
                  <a:gd name="T22" fmla="*/ 65 w 243"/>
                  <a:gd name="T23" fmla="*/ 67 h 312"/>
                  <a:gd name="T24" fmla="*/ 65 w 243"/>
                  <a:gd name="T25" fmla="*/ 98 h 312"/>
                  <a:gd name="T26" fmla="*/ 67 w 243"/>
                  <a:gd name="T27" fmla="*/ 116 h 312"/>
                  <a:gd name="T28" fmla="*/ 75 w 243"/>
                  <a:gd name="T29" fmla="*/ 126 h 312"/>
                  <a:gd name="T30" fmla="*/ 73 w 243"/>
                  <a:gd name="T31" fmla="*/ 141 h 312"/>
                  <a:gd name="T32" fmla="*/ 57 w 243"/>
                  <a:gd name="T33" fmla="*/ 151 h 312"/>
                  <a:gd name="T34" fmla="*/ 45 w 243"/>
                  <a:gd name="T35" fmla="*/ 161 h 312"/>
                  <a:gd name="T36" fmla="*/ 28 w 243"/>
                  <a:gd name="T37" fmla="*/ 169 h 312"/>
                  <a:gd name="T38" fmla="*/ 20 w 243"/>
                  <a:gd name="T39" fmla="*/ 171 h 312"/>
                  <a:gd name="T40" fmla="*/ 14 w 243"/>
                  <a:gd name="T41" fmla="*/ 169 h 312"/>
                  <a:gd name="T42" fmla="*/ 10 w 243"/>
                  <a:gd name="T43" fmla="*/ 167 h 312"/>
                  <a:gd name="T44" fmla="*/ 6 w 243"/>
                  <a:gd name="T45" fmla="*/ 175 h 312"/>
                  <a:gd name="T46" fmla="*/ 2 w 243"/>
                  <a:gd name="T47" fmla="*/ 182 h 312"/>
                  <a:gd name="T48" fmla="*/ 0 w 243"/>
                  <a:gd name="T49" fmla="*/ 188 h 312"/>
                  <a:gd name="T50" fmla="*/ 6 w 243"/>
                  <a:gd name="T51" fmla="*/ 192 h 312"/>
                  <a:gd name="T52" fmla="*/ 14 w 243"/>
                  <a:gd name="T53" fmla="*/ 198 h 312"/>
                  <a:gd name="T54" fmla="*/ 22 w 243"/>
                  <a:gd name="T55" fmla="*/ 202 h 312"/>
                  <a:gd name="T56" fmla="*/ 32 w 243"/>
                  <a:gd name="T57" fmla="*/ 206 h 312"/>
                  <a:gd name="T58" fmla="*/ 41 w 243"/>
                  <a:gd name="T59" fmla="*/ 202 h 312"/>
                  <a:gd name="T60" fmla="*/ 45 w 243"/>
                  <a:gd name="T61" fmla="*/ 196 h 312"/>
                  <a:gd name="T62" fmla="*/ 45 w 243"/>
                  <a:gd name="T63" fmla="*/ 186 h 312"/>
                  <a:gd name="T64" fmla="*/ 59 w 243"/>
                  <a:gd name="T65" fmla="*/ 186 h 312"/>
                  <a:gd name="T66" fmla="*/ 71 w 243"/>
                  <a:gd name="T67" fmla="*/ 192 h 312"/>
                  <a:gd name="T68" fmla="*/ 73 w 243"/>
                  <a:gd name="T69" fmla="*/ 204 h 312"/>
                  <a:gd name="T70" fmla="*/ 63 w 243"/>
                  <a:gd name="T71" fmla="*/ 208 h 312"/>
                  <a:gd name="T72" fmla="*/ 59 w 243"/>
                  <a:gd name="T73" fmla="*/ 216 h 312"/>
                  <a:gd name="T74" fmla="*/ 39 w 243"/>
                  <a:gd name="T75" fmla="*/ 212 h 312"/>
                  <a:gd name="T76" fmla="*/ 24 w 243"/>
                  <a:gd name="T77" fmla="*/ 210 h 312"/>
                  <a:gd name="T78" fmla="*/ 28 w 243"/>
                  <a:gd name="T79" fmla="*/ 218 h 312"/>
                  <a:gd name="T80" fmla="*/ 45 w 243"/>
                  <a:gd name="T81" fmla="*/ 231 h 312"/>
                  <a:gd name="T82" fmla="*/ 57 w 243"/>
                  <a:gd name="T83" fmla="*/ 239 h 312"/>
                  <a:gd name="T84" fmla="*/ 73 w 243"/>
                  <a:gd name="T85" fmla="*/ 247 h 312"/>
                  <a:gd name="T86" fmla="*/ 86 w 243"/>
                  <a:gd name="T87" fmla="*/ 255 h 312"/>
                  <a:gd name="T88" fmla="*/ 96 w 243"/>
                  <a:gd name="T89" fmla="*/ 274 h 312"/>
                  <a:gd name="T90" fmla="*/ 98 w 243"/>
                  <a:gd name="T91" fmla="*/ 286 h 312"/>
                  <a:gd name="T92" fmla="*/ 98 w 243"/>
                  <a:gd name="T93" fmla="*/ 300 h 312"/>
                  <a:gd name="T94" fmla="*/ 110 w 243"/>
                  <a:gd name="T95" fmla="*/ 304 h 312"/>
                  <a:gd name="T96" fmla="*/ 116 w 243"/>
                  <a:gd name="T97" fmla="*/ 310 h 312"/>
                  <a:gd name="T98" fmla="*/ 120 w 243"/>
                  <a:gd name="T99" fmla="*/ 306 h 312"/>
                  <a:gd name="T100" fmla="*/ 128 w 243"/>
                  <a:gd name="T101" fmla="*/ 304 h 312"/>
                  <a:gd name="T102" fmla="*/ 243 w 243"/>
                  <a:gd name="T103" fmla="*/ 312 h 312"/>
                  <a:gd name="T104" fmla="*/ 235 w 243"/>
                  <a:gd name="T105" fmla="*/ 257 h 312"/>
                  <a:gd name="T106" fmla="*/ 222 w 243"/>
                  <a:gd name="T107" fmla="*/ 249 h 312"/>
                  <a:gd name="T108" fmla="*/ 235 w 243"/>
                  <a:gd name="T109" fmla="*/ 235 h 312"/>
                  <a:gd name="T110" fmla="*/ 243 w 243"/>
                  <a:gd name="T111" fmla="*/ 216 h 312"/>
                  <a:gd name="T112" fmla="*/ 237 w 243"/>
                  <a:gd name="T113" fmla="*/ 135 h 312"/>
                  <a:gd name="T114" fmla="*/ 243 w 243"/>
                  <a:gd name="T115" fmla="*/ 51 h 312"/>
                  <a:gd name="T116" fmla="*/ 237 w 243"/>
                  <a:gd name="T117" fmla="*/ 40 h 312"/>
                  <a:gd name="T118" fmla="*/ 227 w 243"/>
                  <a:gd name="T119" fmla="*/ 36 h 312"/>
                  <a:gd name="T120" fmla="*/ 243 w 243"/>
                  <a:gd name="T121" fmla="*/ 24 h 312"/>
                  <a:gd name="T122" fmla="*/ 239 w 243"/>
                  <a:gd name="T123" fmla="*/ 10 h 312"/>
                  <a:gd name="T124" fmla="*/ 212 w 243"/>
                  <a:gd name="T125" fmla="*/ 1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312">
                    <a:moveTo>
                      <a:pt x="98" y="306"/>
                    </a:moveTo>
                    <a:lnTo>
                      <a:pt x="96" y="308"/>
                    </a:lnTo>
                    <a:lnTo>
                      <a:pt x="96" y="312"/>
                    </a:lnTo>
                    <a:lnTo>
                      <a:pt x="106" y="312"/>
                    </a:lnTo>
                    <a:lnTo>
                      <a:pt x="104" y="310"/>
                    </a:lnTo>
                    <a:lnTo>
                      <a:pt x="102" y="308"/>
                    </a:lnTo>
                    <a:lnTo>
                      <a:pt x="102" y="306"/>
                    </a:lnTo>
                    <a:lnTo>
                      <a:pt x="98" y="306"/>
                    </a:lnTo>
                    <a:close/>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51"/>
                    </a:lnTo>
                    <a:lnTo>
                      <a:pt x="57" y="151"/>
                    </a:lnTo>
                    <a:lnTo>
                      <a:pt x="51" y="155"/>
                    </a:lnTo>
                    <a:lnTo>
                      <a:pt x="47"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243" y="312"/>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3" y="216"/>
                    </a:lnTo>
                    <a:lnTo>
                      <a:pt x="243" y="137"/>
                    </a:lnTo>
                    <a:lnTo>
                      <a:pt x="241" y="137"/>
                    </a:lnTo>
                    <a:lnTo>
                      <a:pt x="237" y="135"/>
                    </a:lnTo>
                    <a:lnTo>
                      <a:pt x="241" y="128"/>
                    </a:lnTo>
                    <a:lnTo>
                      <a:pt x="243" y="128"/>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7" name="Freeform 190"/>
              <p:cNvSpPr>
                <a:spLocks/>
              </p:cNvSpPr>
              <p:nvPr/>
            </p:nvSpPr>
            <p:spPr bwMode="auto">
              <a:xfrm>
                <a:off x="5916" y="2782"/>
                <a:ext cx="284" cy="366"/>
              </a:xfrm>
              <a:custGeom>
                <a:avLst/>
                <a:gdLst>
                  <a:gd name="T0" fmla="*/ 190 w 284"/>
                  <a:gd name="T1" fmla="*/ 20 h 366"/>
                  <a:gd name="T2" fmla="*/ 149 w 284"/>
                  <a:gd name="T3" fmla="*/ 59 h 366"/>
                  <a:gd name="T4" fmla="*/ 120 w 284"/>
                  <a:gd name="T5" fmla="*/ 51 h 366"/>
                  <a:gd name="T6" fmla="*/ 81 w 284"/>
                  <a:gd name="T7" fmla="*/ 51 h 366"/>
                  <a:gd name="T8" fmla="*/ 67 w 284"/>
                  <a:gd name="T9" fmla="*/ 90 h 366"/>
                  <a:gd name="T10" fmla="*/ 73 w 284"/>
                  <a:gd name="T11" fmla="*/ 122 h 366"/>
                  <a:gd name="T12" fmla="*/ 65 w 284"/>
                  <a:gd name="T13" fmla="*/ 149 h 366"/>
                  <a:gd name="T14" fmla="*/ 32 w 284"/>
                  <a:gd name="T15" fmla="*/ 169 h 366"/>
                  <a:gd name="T16" fmla="*/ 16 w 284"/>
                  <a:gd name="T17" fmla="*/ 171 h 366"/>
                  <a:gd name="T18" fmla="*/ 6 w 284"/>
                  <a:gd name="T19" fmla="*/ 173 h 366"/>
                  <a:gd name="T20" fmla="*/ 0 w 284"/>
                  <a:gd name="T21" fmla="*/ 186 h 366"/>
                  <a:gd name="T22" fmla="*/ 10 w 284"/>
                  <a:gd name="T23" fmla="*/ 194 h 366"/>
                  <a:gd name="T24" fmla="*/ 28 w 284"/>
                  <a:gd name="T25" fmla="*/ 204 h 366"/>
                  <a:gd name="T26" fmla="*/ 45 w 284"/>
                  <a:gd name="T27" fmla="*/ 198 h 366"/>
                  <a:gd name="T28" fmla="*/ 53 w 284"/>
                  <a:gd name="T29" fmla="*/ 184 h 366"/>
                  <a:gd name="T30" fmla="*/ 73 w 284"/>
                  <a:gd name="T31" fmla="*/ 200 h 366"/>
                  <a:gd name="T32" fmla="*/ 63 w 284"/>
                  <a:gd name="T33" fmla="*/ 214 h 366"/>
                  <a:gd name="T34" fmla="*/ 28 w 284"/>
                  <a:gd name="T35" fmla="*/ 210 h 366"/>
                  <a:gd name="T36" fmla="*/ 37 w 284"/>
                  <a:gd name="T37" fmla="*/ 222 h 366"/>
                  <a:gd name="T38" fmla="*/ 67 w 284"/>
                  <a:gd name="T39" fmla="*/ 243 h 366"/>
                  <a:gd name="T40" fmla="*/ 94 w 284"/>
                  <a:gd name="T41" fmla="*/ 269 h 366"/>
                  <a:gd name="T42" fmla="*/ 100 w 284"/>
                  <a:gd name="T43" fmla="*/ 296 h 366"/>
                  <a:gd name="T44" fmla="*/ 114 w 284"/>
                  <a:gd name="T45" fmla="*/ 312 h 366"/>
                  <a:gd name="T46" fmla="*/ 128 w 284"/>
                  <a:gd name="T47" fmla="*/ 302 h 366"/>
                  <a:gd name="T48" fmla="*/ 116 w 284"/>
                  <a:gd name="T49" fmla="*/ 314 h 366"/>
                  <a:gd name="T50" fmla="*/ 102 w 284"/>
                  <a:gd name="T51" fmla="*/ 306 h 366"/>
                  <a:gd name="T52" fmla="*/ 104 w 284"/>
                  <a:gd name="T53" fmla="*/ 335 h 366"/>
                  <a:gd name="T54" fmla="*/ 102 w 284"/>
                  <a:gd name="T55" fmla="*/ 349 h 366"/>
                  <a:gd name="T56" fmla="*/ 124 w 284"/>
                  <a:gd name="T57" fmla="*/ 355 h 366"/>
                  <a:gd name="T58" fmla="*/ 143 w 284"/>
                  <a:gd name="T59" fmla="*/ 364 h 366"/>
                  <a:gd name="T60" fmla="*/ 171 w 284"/>
                  <a:gd name="T61" fmla="*/ 364 h 366"/>
                  <a:gd name="T62" fmla="*/ 149 w 284"/>
                  <a:gd name="T63" fmla="*/ 359 h 366"/>
                  <a:gd name="T64" fmla="*/ 159 w 284"/>
                  <a:gd name="T65" fmla="*/ 351 h 366"/>
                  <a:gd name="T66" fmla="*/ 173 w 284"/>
                  <a:gd name="T67" fmla="*/ 347 h 366"/>
                  <a:gd name="T68" fmla="*/ 194 w 284"/>
                  <a:gd name="T69" fmla="*/ 353 h 366"/>
                  <a:gd name="T70" fmla="*/ 214 w 284"/>
                  <a:gd name="T71" fmla="*/ 345 h 366"/>
                  <a:gd name="T72" fmla="*/ 239 w 284"/>
                  <a:gd name="T73" fmla="*/ 337 h 366"/>
                  <a:gd name="T74" fmla="*/ 249 w 284"/>
                  <a:gd name="T75" fmla="*/ 347 h 366"/>
                  <a:gd name="T76" fmla="*/ 265 w 284"/>
                  <a:gd name="T77" fmla="*/ 355 h 366"/>
                  <a:gd name="T78" fmla="*/ 276 w 284"/>
                  <a:gd name="T79" fmla="*/ 347 h 366"/>
                  <a:gd name="T80" fmla="*/ 263 w 284"/>
                  <a:gd name="T81" fmla="*/ 314 h 366"/>
                  <a:gd name="T82" fmla="*/ 249 w 284"/>
                  <a:gd name="T83" fmla="*/ 276 h 366"/>
                  <a:gd name="T84" fmla="*/ 222 w 284"/>
                  <a:gd name="T85" fmla="*/ 249 h 366"/>
                  <a:gd name="T86" fmla="*/ 249 w 284"/>
                  <a:gd name="T87" fmla="*/ 206 h 366"/>
                  <a:gd name="T88" fmla="*/ 259 w 284"/>
                  <a:gd name="T89" fmla="*/ 184 h 366"/>
                  <a:gd name="T90" fmla="*/ 272 w 284"/>
                  <a:gd name="T91" fmla="*/ 165 h 366"/>
                  <a:gd name="T92" fmla="*/ 253 w 284"/>
                  <a:gd name="T93" fmla="*/ 149 h 366"/>
                  <a:gd name="T94" fmla="*/ 249 w 284"/>
                  <a:gd name="T95" fmla="*/ 124 h 366"/>
                  <a:gd name="T96" fmla="*/ 261 w 284"/>
                  <a:gd name="T97" fmla="*/ 116 h 366"/>
                  <a:gd name="T98" fmla="*/ 259 w 284"/>
                  <a:gd name="T99" fmla="*/ 94 h 366"/>
                  <a:gd name="T100" fmla="*/ 255 w 284"/>
                  <a:gd name="T101" fmla="*/ 57 h 366"/>
                  <a:gd name="T102" fmla="*/ 237 w 284"/>
                  <a:gd name="T103" fmla="*/ 40 h 366"/>
                  <a:gd name="T104" fmla="*/ 243 w 284"/>
                  <a:gd name="T105" fmla="*/ 24 h 366"/>
                  <a:gd name="T106" fmla="*/ 212 w 284"/>
                  <a:gd name="T107" fmla="*/ 1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49"/>
                    </a:lnTo>
                    <a:lnTo>
                      <a:pt x="57" y="151"/>
                    </a:lnTo>
                    <a:lnTo>
                      <a:pt x="51" y="155"/>
                    </a:lnTo>
                    <a:lnTo>
                      <a:pt x="49"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126" y="314"/>
                    </a:lnTo>
                    <a:lnTo>
                      <a:pt x="124" y="319"/>
                    </a:lnTo>
                    <a:lnTo>
                      <a:pt x="116" y="314"/>
                    </a:lnTo>
                    <a:lnTo>
                      <a:pt x="114" y="314"/>
                    </a:lnTo>
                    <a:lnTo>
                      <a:pt x="112" y="314"/>
                    </a:lnTo>
                    <a:lnTo>
                      <a:pt x="108" y="312"/>
                    </a:lnTo>
                    <a:lnTo>
                      <a:pt x="104" y="310"/>
                    </a:lnTo>
                    <a:lnTo>
                      <a:pt x="102" y="308"/>
                    </a:lnTo>
                    <a:lnTo>
                      <a:pt x="102" y="306"/>
                    </a:lnTo>
                    <a:lnTo>
                      <a:pt x="98" y="306"/>
                    </a:lnTo>
                    <a:lnTo>
                      <a:pt x="96" y="308"/>
                    </a:lnTo>
                    <a:lnTo>
                      <a:pt x="96" y="312"/>
                    </a:lnTo>
                    <a:lnTo>
                      <a:pt x="96" y="317"/>
                    </a:lnTo>
                    <a:lnTo>
                      <a:pt x="106" y="331"/>
                    </a:lnTo>
                    <a:lnTo>
                      <a:pt x="104" y="335"/>
                    </a:lnTo>
                    <a:lnTo>
                      <a:pt x="102" y="335"/>
                    </a:lnTo>
                    <a:lnTo>
                      <a:pt x="100" y="337"/>
                    </a:lnTo>
                    <a:lnTo>
                      <a:pt x="100" y="339"/>
                    </a:lnTo>
                    <a:lnTo>
                      <a:pt x="102" y="343"/>
                    </a:lnTo>
                    <a:lnTo>
                      <a:pt x="104" y="347"/>
                    </a:lnTo>
                    <a:lnTo>
                      <a:pt x="102" y="349"/>
                    </a:lnTo>
                    <a:lnTo>
                      <a:pt x="106" y="353"/>
                    </a:lnTo>
                    <a:lnTo>
                      <a:pt x="108" y="351"/>
                    </a:lnTo>
                    <a:lnTo>
                      <a:pt x="110" y="351"/>
                    </a:lnTo>
                    <a:lnTo>
                      <a:pt x="112" y="355"/>
                    </a:lnTo>
                    <a:lnTo>
                      <a:pt x="116" y="357"/>
                    </a:lnTo>
                    <a:lnTo>
                      <a:pt x="124" y="355"/>
                    </a:lnTo>
                    <a:lnTo>
                      <a:pt x="126" y="357"/>
                    </a:lnTo>
                    <a:lnTo>
                      <a:pt x="131" y="359"/>
                    </a:lnTo>
                    <a:lnTo>
                      <a:pt x="133" y="361"/>
                    </a:lnTo>
                    <a:lnTo>
                      <a:pt x="135" y="366"/>
                    </a:lnTo>
                    <a:lnTo>
                      <a:pt x="139" y="366"/>
                    </a:lnTo>
                    <a:lnTo>
                      <a:pt x="143" y="364"/>
                    </a:lnTo>
                    <a:lnTo>
                      <a:pt x="149" y="361"/>
                    </a:lnTo>
                    <a:lnTo>
                      <a:pt x="151" y="364"/>
                    </a:lnTo>
                    <a:lnTo>
                      <a:pt x="157" y="364"/>
                    </a:lnTo>
                    <a:lnTo>
                      <a:pt x="165" y="366"/>
                    </a:lnTo>
                    <a:lnTo>
                      <a:pt x="169" y="366"/>
                    </a:lnTo>
                    <a:lnTo>
                      <a:pt x="171" y="364"/>
                    </a:lnTo>
                    <a:lnTo>
                      <a:pt x="167" y="361"/>
                    </a:lnTo>
                    <a:lnTo>
                      <a:pt x="163" y="364"/>
                    </a:lnTo>
                    <a:lnTo>
                      <a:pt x="159" y="361"/>
                    </a:lnTo>
                    <a:lnTo>
                      <a:pt x="153" y="361"/>
                    </a:lnTo>
                    <a:lnTo>
                      <a:pt x="151" y="361"/>
                    </a:lnTo>
                    <a:lnTo>
                      <a:pt x="149" y="359"/>
                    </a:lnTo>
                    <a:lnTo>
                      <a:pt x="147" y="355"/>
                    </a:lnTo>
                    <a:lnTo>
                      <a:pt x="149" y="349"/>
                    </a:lnTo>
                    <a:lnTo>
                      <a:pt x="153" y="345"/>
                    </a:lnTo>
                    <a:lnTo>
                      <a:pt x="155" y="345"/>
                    </a:lnTo>
                    <a:lnTo>
                      <a:pt x="159" y="347"/>
                    </a:lnTo>
                    <a:lnTo>
                      <a:pt x="159" y="351"/>
                    </a:lnTo>
                    <a:lnTo>
                      <a:pt x="163" y="353"/>
                    </a:lnTo>
                    <a:lnTo>
                      <a:pt x="165" y="353"/>
                    </a:lnTo>
                    <a:lnTo>
                      <a:pt x="165" y="351"/>
                    </a:lnTo>
                    <a:lnTo>
                      <a:pt x="167" y="347"/>
                    </a:lnTo>
                    <a:lnTo>
                      <a:pt x="171" y="345"/>
                    </a:lnTo>
                    <a:lnTo>
                      <a:pt x="173" y="347"/>
                    </a:lnTo>
                    <a:lnTo>
                      <a:pt x="178" y="351"/>
                    </a:lnTo>
                    <a:lnTo>
                      <a:pt x="180" y="353"/>
                    </a:lnTo>
                    <a:lnTo>
                      <a:pt x="184" y="357"/>
                    </a:lnTo>
                    <a:lnTo>
                      <a:pt x="186" y="357"/>
                    </a:lnTo>
                    <a:lnTo>
                      <a:pt x="192" y="355"/>
                    </a:lnTo>
                    <a:lnTo>
                      <a:pt x="194" y="353"/>
                    </a:lnTo>
                    <a:lnTo>
                      <a:pt x="196" y="351"/>
                    </a:lnTo>
                    <a:lnTo>
                      <a:pt x="200" y="347"/>
                    </a:lnTo>
                    <a:lnTo>
                      <a:pt x="204" y="347"/>
                    </a:lnTo>
                    <a:lnTo>
                      <a:pt x="208" y="347"/>
                    </a:lnTo>
                    <a:lnTo>
                      <a:pt x="212" y="349"/>
                    </a:lnTo>
                    <a:lnTo>
                      <a:pt x="214" y="345"/>
                    </a:lnTo>
                    <a:lnTo>
                      <a:pt x="216" y="341"/>
                    </a:lnTo>
                    <a:lnTo>
                      <a:pt x="227" y="333"/>
                    </a:lnTo>
                    <a:lnTo>
                      <a:pt x="229" y="333"/>
                    </a:lnTo>
                    <a:lnTo>
                      <a:pt x="233" y="337"/>
                    </a:lnTo>
                    <a:lnTo>
                      <a:pt x="235" y="337"/>
                    </a:lnTo>
                    <a:lnTo>
                      <a:pt x="239" y="337"/>
                    </a:lnTo>
                    <a:lnTo>
                      <a:pt x="241" y="335"/>
                    </a:lnTo>
                    <a:lnTo>
                      <a:pt x="241" y="337"/>
                    </a:lnTo>
                    <a:lnTo>
                      <a:pt x="243" y="339"/>
                    </a:lnTo>
                    <a:lnTo>
                      <a:pt x="245" y="341"/>
                    </a:lnTo>
                    <a:lnTo>
                      <a:pt x="247" y="343"/>
                    </a:lnTo>
                    <a:lnTo>
                      <a:pt x="249" y="347"/>
                    </a:lnTo>
                    <a:lnTo>
                      <a:pt x="249" y="347"/>
                    </a:lnTo>
                    <a:lnTo>
                      <a:pt x="253" y="347"/>
                    </a:lnTo>
                    <a:lnTo>
                      <a:pt x="257" y="347"/>
                    </a:lnTo>
                    <a:lnTo>
                      <a:pt x="261" y="347"/>
                    </a:lnTo>
                    <a:lnTo>
                      <a:pt x="263" y="351"/>
                    </a:lnTo>
                    <a:lnTo>
                      <a:pt x="265" y="355"/>
                    </a:lnTo>
                    <a:lnTo>
                      <a:pt x="272" y="353"/>
                    </a:lnTo>
                    <a:lnTo>
                      <a:pt x="278" y="353"/>
                    </a:lnTo>
                    <a:lnTo>
                      <a:pt x="282" y="355"/>
                    </a:lnTo>
                    <a:lnTo>
                      <a:pt x="284" y="355"/>
                    </a:lnTo>
                    <a:lnTo>
                      <a:pt x="284" y="355"/>
                    </a:lnTo>
                    <a:lnTo>
                      <a:pt x="276" y="347"/>
                    </a:lnTo>
                    <a:lnTo>
                      <a:pt x="274" y="335"/>
                    </a:lnTo>
                    <a:lnTo>
                      <a:pt x="274" y="333"/>
                    </a:lnTo>
                    <a:lnTo>
                      <a:pt x="267" y="335"/>
                    </a:lnTo>
                    <a:lnTo>
                      <a:pt x="265" y="331"/>
                    </a:lnTo>
                    <a:lnTo>
                      <a:pt x="263" y="319"/>
                    </a:lnTo>
                    <a:lnTo>
                      <a:pt x="263" y="314"/>
                    </a:lnTo>
                    <a:lnTo>
                      <a:pt x="259" y="300"/>
                    </a:lnTo>
                    <a:lnTo>
                      <a:pt x="261" y="290"/>
                    </a:lnTo>
                    <a:lnTo>
                      <a:pt x="255" y="286"/>
                    </a:lnTo>
                    <a:lnTo>
                      <a:pt x="253" y="284"/>
                    </a:lnTo>
                    <a:lnTo>
                      <a:pt x="251" y="280"/>
                    </a:lnTo>
                    <a:lnTo>
                      <a:pt x="249" y="276"/>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9" y="206"/>
                    </a:lnTo>
                    <a:lnTo>
                      <a:pt x="249" y="204"/>
                    </a:lnTo>
                    <a:lnTo>
                      <a:pt x="257" y="200"/>
                    </a:lnTo>
                    <a:lnTo>
                      <a:pt x="257" y="196"/>
                    </a:lnTo>
                    <a:lnTo>
                      <a:pt x="257" y="192"/>
                    </a:lnTo>
                    <a:lnTo>
                      <a:pt x="259" y="186"/>
                    </a:lnTo>
                    <a:lnTo>
                      <a:pt x="259" y="184"/>
                    </a:lnTo>
                    <a:lnTo>
                      <a:pt x="263" y="184"/>
                    </a:lnTo>
                    <a:lnTo>
                      <a:pt x="267" y="182"/>
                    </a:lnTo>
                    <a:lnTo>
                      <a:pt x="267" y="173"/>
                    </a:lnTo>
                    <a:lnTo>
                      <a:pt x="269" y="171"/>
                    </a:lnTo>
                    <a:lnTo>
                      <a:pt x="272" y="171"/>
                    </a:lnTo>
                    <a:lnTo>
                      <a:pt x="272" y="165"/>
                    </a:lnTo>
                    <a:lnTo>
                      <a:pt x="269" y="163"/>
                    </a:lnTo>
                    <a:lnTo>
                      <a:pt x="265" y="161"/>
                    </a:lnTo>
                    <a:lnTo>
                      <a:pt x="263" y="155"/>
                    </a:lnTo>
                    <a:lnTo>
                      <a:pt x="257" y="153"/>
                    </a:lnTo>
                    <a:lnTo>
                      <a:pt x="253" y="149"/>
                    </a:lnTo>
                    <a:lnTo>
                      <a:pt x="253" y="149"/>
                    </a:lnTo>
                    <a:lnTo>
                      <a:pt x="251" y="141"/>
                    </a:lnTo>
                    <a:lnTo>
                      <a:pt x="245" y="137"/>
                    </a:lnTo>
                    <a:lnTo>
                      <a:pt x="241" y="137"/>
                    </a:lnTo>
                    <a:lnTo>
                      <a:pt x="237" y="135"/>
                    </a:lnTo>
                    <a:lnTo>
                      <a:pt x="241" y="128"/>
                    </a:lnTo>
                    <a:lnTo>
                      <a:pt x="249" y="124"/>
                    </a:lnTo>
                    <a:lnTo>
                      <a:pt x="253" y="126"/>
                    </a:lnTo>
                    <a:lnTo>
                      <a:pt x="255" y="126"/>
                    </a:lnTo>
                    <a:lnTo>
                      <a:pt x="261" y="128"/>
                    </a:lnTo>
                    <a:lnTo>
                      <a:pt x="261" y="126"/>
                    </a:lnTo>
                    <a:lnTo>
                      <a:pt x="261" y="122"/>
                    </a:lnTo>
                    <a:lnTo>
                      <a:pt x="261" y="116"/>
                    </a:lnTo>
                    <a:lnTo>
                      <a:pt x="265" y="114"/>
                    </a:lnTo>
                    <a:lnTo>
                      <a:pt x="267" y="112"/>
                    </a:lnTo>
                    <a:lnTo>
                      <a:pt x="265" y="110"/>
                    </a:lnTo>
                    <a:lnTo>
                      <a:pt x="261" y="110"/>
                    </a:lnTo>
                    <a:lnTo>
                      <a:pt x="261" y="98"/>
                    </a:lnTo>
                    <a:lnTo>
                      <a:pt x="259" y="94"/>
                    </a:lnTo>
                    <a:lnTo>
                      <a:pt x="263" y="85"/>
                    </a:lnTo>
                    <a:lnTo>
                      <a:pt x="265" y="79"/>
                    </a:lnTo>
                    <a:lnTo>
                      <a:pt x="261" y="71"/>
                    </a:lnTo>
                    <a:lnTo>
                      <a:pt x="261" y="67"/>
                    </a:lnTo>
                    <a:lnTo>
                      <a:pt x="257" y="65"/>
                    </a:lnTo>
                    <a:lnTo>
                      <a:pt x="255" y="57"/>
                    </a:lnTo>
                    <a:lnTo>
                      <a:pt x="251" y="51"/>
                    </a:lnTo>
                    <a:lnTo>
                      <a:pt x="245" y="51"/>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8" name="Freeform 192"/>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9" name="Freeform 19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0" name="Freeform 194"/>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1" name="Freeform 195"/>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2" name="Freeform 196"/>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3" name="Freeform 197"/>
              <p:cNvSpPr>
                <a:spLocks/>
              </p:cNvSpPr>
              <p:nvPr/>
            </p:nvSpPr>
            <p:spPr bwMode="auto">
              <a:xfrm>
                <a:off x="6333" y="3393"/>
                <a:ext cx="259" cy="395"/>
              </a:xfrm>
              <a:custGeom>
                <a:avLst/>
                <a:gdLst>
                  <a:gd name="T0" fmla="*/ 79 w 259"/>
                  <a:gd name="T1" fmla="*/ 16 h 395"/>
                  <a:gd name="T2" fmla="*/ 71 w 259"/>
                  <a:gd name="T3" fmla="*/ 31 h 395"/>
                  <a:gd name="T4" fmla="*/ 53 w 259"/>
                  <a:gd name="T5" fmla="*/ 18 h 395"/>
                  <a:gd name="T6" fmla="*/ 26 w 259"/>
                  <a:gd name="T7" fmla="*/ 10 h 395"/>
                  <a:gd name="T8" fmla="*/ 16 w 259"/>
                  <a:gd name="T9" fmla="*/ 24 h 395"/>
                  <a:gd name="T10" fmla="*/ 20 w 259"/>
                  <a:gd name="T11" fmla="*/ 29 h 395"/>
                  <a:gd name="T12" fmla="*/ 12 w 259"/>
                  <a:gd name="T13" fmla="*/ 31 h 395"/>
                  <a:gd name="T14" fmla="*/ 4 w 259"/>
                  <a:gd name="T15" fmla="*/ 39 h 395"/>
                  <a:gd name="T16" fmla="*/ 12 w 259"/>
                  <a:gd name="T17" fmla="*/ 47 h 395"/>
                  <a:gd name="T18" fmla="*/ 34 w 259"/>
                  <a:gd name="T19" fmla="*/ 59 h 395"/>
                  <a:gd name="T20" fmla="*/ 26 w 259"/>
                  <a:gd name="T21" fmla="*/ 74 h 395"/>
                  <a:gd name="T22" fmla="*/ 30 w 259"/>
                  <a:gd name="T23" fmla="*/ 94 h 395"/>
                  <a:gd name="T24" fmla="*/ 34 w 259"/>
                  <a:gd name="T25" fmla="*/ 108 h 395"/>
                  <a:gd name="T26" fmla="*/ 36 w 259"/>
                  <a:gd name="T27" fmla="*/ 123 h 395"/>
                  <a:gd name="T28" fmla="*/ 40 w 259"/>
                  <a:gd name="T29" fmla="*/ 127 h 395"/>
                  <a:gd name="T30" fmla="*/ 55 w 259"/>
                  <a:gd name="T31" fmla="*/ 133 h 395"/>
                  <a:gd name="T32" fmla="*/ 69 w 259"/>
                  <a:gd name="T33" fmla="*/ 141 h 395"/>
                  <a:gd name="T34" fmla="*/ 69 w 259"/>
                  <a:gd name="T35" fmla="*/ 153 h 395"/>
                  <a:gd name="T36" fmla="*/ 73 w 259"/>
                  <a:gd name="T37" fmla="*/ 163 h 395"/>
                  <a:gd name="T38" fmla="*/ 71 w 259"/>
                  <a:gd name="T39" fmla="*/ 168 h 395"/>
                  <a:gd name="T40" fmla="*/ 65 w 259"/>
                  <a:gd name="T41" fmla="*/ 180 h 395"/>
                  <a:gd name="T42" fmla="*/ 73 w 259"/>
                  <a:gd name="T43" fmla="*/ 192 h 395"/>
                  <a:gd name="T44" fmla="*/ 90 w 259"/>
                  <a:gd name="T45" fmla="*/ 202 h 395"/>
                  <a:gd name="T46" fmla="*/ 102 w 259"/>
                  <a:gd name="T47" fmla="*/ 211 h 395"/>
                  <a:gd name="T48" fmla="*/ 112 w 259"/>
                  <a:gd name="T49" fmla="*/ 227 h 395"/>
                  <a:gd name="T50" fmla="*/ 116 w 259"/>
                  <a:gd name="T51" fmla="*/ 239 h 395"/>
                  <a:gd name="T52" fmla="*/ 122 w 259"/>
                  <a:gd name="T53" fmla="*/ 253 h 395"/>
                  <a:gd name="T54" fmla="*/ 120 w 259"/>
                  <a:gd name="T55" fmla="*/ 264 h 395"/>
                  <a:gd name="T56" fmla="*/ 118 w 259"/>
                  <a:gd name="T57" fmla="*/ 266 h 395"/>
                  <a:gd name="T58" fmla="*/ 118 w 259"/>
                  <a:gd name="T59" fmla="*/ 274 h 395"/>
                  <a:gd name="T60" fmla="*/ 139 w 259"/>
                  <a:gd name="T61" fmla="*/ 282 h 395"/>
                  <a:gd name="T62" fmla="*/ 141 w 259"/>
                  <a:gd name="T63" fmla="*/ 294 h 395"/>
                  <a:gd name="T64" fmla="*/ 130 w 259"/>
                  <a:gd name="T65" fmla="*/ 309 h 395"/>
                  <a:gd name="T66" fmla="*/ 124 w 259"/>
                  <a:gd name="T67" fmla="*/ 325 h 395"/>
                  <a:gd name="T68" fmla="*/ 118 w 259"/>
                  <a:gd name="T69" fmla="*/ 354 h 395"/>
                  <a:gd name="T70" fmla="*/ 136 w 259"/>
                  <a:gd name="T71" fmla="*/ 382 h 395"/>
                  <a:gd name="T72" fmla="*/ 186 w 259"/>
                  <a:gd name="T73" fmla="*/ 380 h 395"/>
                  <a:gd name="T74" fmla="*/ 186 w 259"/>
                  <a:gd name="T75" fmla="*/ 311 h 395"/>
                  <a:gd name="T76" fmla="*/ 214 w 259"/>
                  <a:gd name="T77" fmla="*/ 274 h 395"/>
                  <a:gd name="T78" fmla="*/ 226 w 259"/>
                  <a:gd name="T79" fmla="*/ 245 h 395"/>
                  <a:gd name="T80" fmla="*/ 241 w 259"/>
                  <a:gd name="T81" fmla="*/ 213 h 395"/>
                  <a:gd name="T82" fmla="*/ 259 w 259"/>
                  <a:gd name="T83" fmla="*/ 82 h 395"/>
                  <a:gd name="T84" fmla="*/ 239 w 259"/>
                  <a:gd name="T85" fmla="*/ 82 h 395"/>
                  <a:gd name="T86" fmla="*/ 212 w 259"/>
                  <a:gd name="T87" fmla="*/ 82 h 395"/>
                  <a:gd name="T88" fmla="*/ 186 w 259"/>
                  <a:gd name="T89" fmla="*/ 63 h 395"/>
                  <a:gd name="T90" fmla="*/ 181 w 259"/>
                  <a:gd name="T91" fmla="*/ 47 h 395"/>
                  <a:gd name="T92" fmla="*/ 181 w 259"/>
                  <a:gd name="T93" fmla="*/ 33 h 395"/>
                  <a:gd name="T94" fmla="*/ 149 w 259"/>
                  <a:gd name="T95" fmla="*/ 33 h 395"/>
                  <a:gd name="T96" fmla="*/ 145 w 259"/>
                  <a:gd name="T97" fmla="*/ 39 h 395"/>
                  <a:gd name="T98" fmla="*/ 141 w 259"/>
                  <a:gd name="T99" fmla="*/ 49 h 395"/>
                  <a:gd name="T100" fmla="*/ 136 w 259"/>
                  <a:gd name="T101" fmla="*/ 57 h 395"/>
                  <a:gd name="T102" fmla="*/ 122 w 259"/>
                  <a:gd name="T103" fmla="*/ 49 h 395"/>
                  <a:gd name="T104" fmla="*/ 116 w 259"/>
                  <a:gd name="T105" fmla="*/ 37 h 395"/>
                  <a:gd name="T106" fmla="*/ 112 w 259"/>
                  <a:gd name="T107" fmla="*/ 27 h 395"/>
                  <a:gd name="T108" fmla="*/ 106 w 259"/>
                  <a:gd name="T109" fmla="*/ 20 h 395"/>
                  <a:gd name="T110" fmla="*/ 94 w 259"/>
                  <a:gd name="T111" fmla="*/ 8 h 395"/>
                  <a:gd name="T112" fmla="*/ 81 w 259"/>
                  <a:gd name="T11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395">
                    <a:moveTo>
                      <a:pt x="75" y="2"/>
                    </a:moveTo>
                    <a:lnTo>
                      <a:pt x="77" y="4"/>
                    </a:lnTo>
                    <a:lnTo>
                      <a:pt x="79" y="10"/>
                    </a:lnTo>
                    <a:lnTo>
                      <a:pt x="79" y="16"/>
                    </a:lnTo>
                    <a:lnTo>
                      <a:pt x="77" y="22"/>
                    </a:lnTo>
                    <a:lnTo>
                      <a:pt x="73" y="27"/>
                    </a:lnTo>
                    <a:lnTo>
                      <a:pt x="71" y="29"/>
                    </a:lnTo>
                    <a:lnTo>
                      <a:pt x="71" y="31"/>
                    </a:lnTo>
                    <a:lnTo>
                      <a:pt x="71" y="35"/>
                    </a:lnTo>
                    <a:lnTo>
                      <a:pt x="63" y="35"/>
                    </a:lnTo>
                    <a:lnTo>
                      <a:pt x="57" y="24"/>
                    </a:lnTo>
                    <a:lnTo>
                      <a:pt x="53" y="18"/>
                    </a:lnTo>
                    <a:lnTo>
                      <a:pt x="47" y="12"/>
                    </a:lnTo>
                    <a:lnTo>
                      <a:pt x="40" y="8"/>
                    </a:lnTo>
                    <a:lnTo>
                      <a:pt x="34" y="8"/>
                    </a:lnTo>
                    <a:lnTo>
                      <a:pt x="26" y="10"/>
                    </a:lnTo>
                    <a:lnTo>
                      <a:pt x="22" y="12"/>
                    </a:lnTo>
                    <a:lnTo>
                      <a:pt x="20" y="16"/>
                    </a:lnTo>
                    <a:lnTo>
                      <a:pt x="16" y="22"/>
                    </a:lnTo>
                    <a:lnTo>
                      <a:pt x="16" y="24"/>
                    </a:lnTo>
                    <a:lnTo>
                      <a:pt x="18" y="24"/>
                    </a:lnTo>
                    <a:lnTo>
                      <a:pt x="22" y="24"/>
                    </a:lnTo>
                    <a:lnTo>
                      <a:pt x="22" y="27"/>
                    </a:lnTo>
                    <a:lnTo>
                      <a:pt x="20" y="29"/>
                    </a:lnTo>
                    <a:lnTo>
                      <a:pt x="18" y="31"/>
                    </a:lnTo>
                    <a:lnTo>
                      <a:pt x="16" y="31"/>
                    </a:lnTo>
                    <a:lnTo>
                      <a:pt x="14" y="31"/>
                    </a:lnTo>
                    <a:lnTo>
                      <a:pt x="12" y="31"/>
                    </a:lnTo>
                    <a:lnTo>
                      <a:pt x="8" y="31"/>
                    </a:lnTo>
                    <a:lnTo>
                      <a:pt x="8" y="33"/>
                    </a:lnTo>
                    <a:lnTo>
                      <a:pt x="6" y="35"/>
                    </a:lnTo>
                    <a:lnTo>
                      <a:pt x="4" y="39"/>
                    </a:lnTo>
                    <a:lnTo>
                      <a:pt x="2" y="41"/>
                    </a:lnTo>
                    <a:lnTo>
                      <a:pt x="0" y="43"/>
                    </a:lnTo>
                    <a:lnTo>
                      <a:pt x="2" y="47"/>
                    </a:lnTo>
                    <a:lnTo>
                      <a:pt x="12" y="47"/>
                    </a:lnTo>
                    <a:lnTo>
                      <a:pt x="22" y="47"/>
                    </a:lnTo>
                    <a:lnTo>
                      <a:pt x="26" y="47"/>
                    </a:lnTo>
                    <a:lnTo>
                      <a:pt x="28" y="49"/>
                    </a:lnTo>
                    <a:lnTo>
                      <a:pt x="34" y="59"/>
                    </a:lnTo>
                    <a:lnTo>
                      <a:pt x="32" y="63"/>
                    </a:lnTo>
                    <a:lnTo>
                      <a:pt x="30" y="67"/>
                    </a:lnTo>
                    <a:lnTo>
                      <a:pt x="28" y="69"/>
                    </a:lnTo>
                    <a:lnTo>
                      <a:pt x="26" y="74"/>
                    </a:lnTo>
                    <a:lnTo>
                      <a:pt x="24" y="80"/>
                    </a:lnTo>
                    <a:lnTo>
                      <a:pt x="26" y="86"/>
                    </a:lnTo>
                    <a:lnTo>
                      <a:pt x="26" y="90"/>
                    </a:lnTo>
                    <a:lnTo>
                      <a:pt x="30" y="94"/>
                    </a:lnTo>
                    <a:lnTo>
                      <a:pt x="34" y="98"/>
                    </a:lnTo>
                    <a:lnTo>
                      <a:pt x="34" y="100"/>
                    </a:lnTo>
                    <a:lnTo>
                      <a:pt x="34" y="104"/>
                    </a:lnTo>
                    <a:lnTo>
                      <a:pt x="34" y="108"/>
                    </a:lnTo>
                    <a:lnTo>
                      <a:pt x="34" y="112"/>
                    </a:lnTo>
                    <a:lnTo>
                      <a:pt x="34" y="114"/>
                    </a:lnTo>
                    <a:lnTo>
                      <a:pt x="34" y="119"/>
                    </a:lnTo>
                    <a:lnTo>
                      <a:pt x="36" y="123"/>
                    </a:lnTo>
                    <a:lnTo>
                      <a:pt x="34" y="125"/>
                    </a:lnTo>
                    <a:lnTo>
                      <a:pt x="36" y="129"/>
                    </a:lnTo>
                    <a:lnTo>
                      <a:pt x="38" y="129"/>
                    </a:lnTo>
                    <a:lnTo>
                      <a:pt x="40" y="127"/>
                    </a:lnTo>
                    <a:lnTo>
                      <a:pt x="45" y="129"/>
                    </a:lnTo>
                    <a:lnTo>
                      <a:pt x="49" y="131"/>
                    </a:lnTo>
                    <a:lnTo>
                      <a:pt x="53" y="129"/>
                    </a:lnTo>
                    <a:lnTo>
                      <a:pt x="55" y="133"/>
                    </a:lnTo>
                    <a:lnTo>
                      <a:pt x="59" y="137"/>
                    </a:lnTo>
                    <a:lnTo>
                      <a:pt x="63" y="139"/>
                    </a:lnTo>
                    <a:lnTo>
                      <a:pt x="65" y="141"/>
                    </a:lnTo>
                    <a:lnTo>
                      <a:pt x="69" y="141"/>
                    </a:lnTo>
                    <a:lnTo>
                      <a:pt x="69" y="143"/>
                    </a:lnTo>
                    <a:lnTo>
                      <a:pt x="69" y="147"/>
                    </a:lnTo>
                    <a:lnTo>
                      <a:pt x="69" y="149"/>
                    </a:lnTo>
                    <a:lnTo>
                      <a:pt x="69" y="153"/>
                    </a:lnTo>
                    <a:lnTo>
                      <a:pt x="71" y="153"/>
                    </a:lnTo>
                    <a:lnTo>
                      <a:pt x="73" y="155"/>
                    </a:lnTo>
                    <a:lnTo>
                      <a:pt x="73" y="159"/>
                    </a:lnTo>
                    <a:lnTo>
                      <a:pt x="73" y="163"/>
                    </a:lnTo>
                    <a:lnTo>
                      <a:pt x="71" y="168"/>
                    </a:lnTo>
                    <a:lnTo>
                      <a:pt x="73" y="168"/>
                    </a:lnTo>
                    <a:lnTo>
                      <a:pt x="71" y="168"/>
                    </a:lnTo>
                    <a:lnTo>
                      <a:pt x="71" y="168"/>
                    </a:lnTo>
                    <a:lnTo>
                      <a:pt x="69" y="172"/>
                    </a:lnTo>
                    <a:lnTo>
                      <a:pt x="67" y="174"/>
                    </a:lnTo>
                    <a:lnTo>
                      <a:pt x="65" y="178"/>
                    </a:lnTo>
                    <a:lnTo>
                      <a:pt x="65" y="180"/>
                    </a:lnTo>
                    <a:lnTo>
                      <a:pt x="65" y="184"/>
                    </a:lnTo>
                    <a:lnTo>
                      <a:pt x="65" y="188"/>
                    </a:lnTo>
                    <a:lnTo>
                      <a:pt x="71" y="190"/>
                    </a:lnTo>
                    <a:lnTo>
                      <a:pt x="73" y="192"/>
                    </a:lnTo>
                    <a:lnTo>
                      <a:pt x="79" y="192"/>
                    </a:lnTo>
                    <a:lnTo>
                      <a:pt x="85" y="194"/>
                    </a:lnTo>
                    <a:lnTo>
                      <a:pt x="90" y="198"/>
                    </a:lnTo>
                    <a:lnTo>
                      <a:pt x="90" y="202"/>
                    </a:lnTo>
                    <a:lnTo>
                      <a:pt x="94" y="206"/>
                    </a:lnTo>
                    <a:lnTo>
                      <a:pt x="96" y="206"/>
                    </a:lnTo>
                    <a:lnTo>
                      <a:pt x="98" y="206"/>
                    </a:lnTo>
                    <a:lnTo>
                      <a:pt x="102" y="211"/>
                    </a:lnTo>
                    <a:lnTo>
                      <a:pt x="106" y="215"/>
                    </a:lnTo>
                    <a:lnTo>
                      <a:pt x="108" y="219"/>
                    </a:lnTo>
                    <a:lnTo>
                      <a:pt x="110" y="223"/>
                    </a:lnTo>
                    <a:lnTo>
                      <a:pt x="112" y="227"/>
                    </a:lnTo>
                    <a:lnTo>
                      <a:pt x="112" y="231"/>
                    </a:lnTo>
                    <a:lnTo>
                      <a:pt x="114" y="235"/>
                    </a:lnTo>
                    <a:lnTo>
                      <a:pt x="114" y="237"/>
                    </a:lnTo>
                    <a:lnTo>
                      <a:pt x="116" y="239"/>
                    </a:lnTo>
                    <a:lnTo>
                      <a:pt x="120" y="241"/>
                    </a:lnTo>
                    <a:lnTo>
                      <a:pt x="124" y="245"/>
                    </a:lnTo>
                    <a:lnTo>
                      <a:pt x="124" y="249"/>
                    </a:lnTo>
                    <a:lnTo>
                      <a:pt x="122" y="253"/>
                    </a:lnTo>
                    <a:lnTo>
                      <a:pt x="122" y="255"/>
                    </a:lnTo>
                    <a:lnTo>
                      <a:pt x="120" y="258"/>
                    </a:lnTo>
                    <a:lnTo>
                      <a:pt x="120" y="260"/>
                    </a:lnTo>
                    <a:lnTo>
                      <a:pt x="120" y="264"/>
                    </a:lnTo>
                    <a:lnTo>
                      <a:pt x="120" y="264"/>
                    </a:lnTo>
                    <a:lnTo>
                      <a:pt x="120" y="264"/>
                    </a:lnTo>
                    <a:lnTo>
                      <a:pt x="120" y="264"/>
                    </a:lnTo>
                    <a:lnTo>
                      <a:pt x="118" y="266"/>
                    </a:lnTo>
                    <a:lnTo>
                      <a:pt x="118" y="270"/>
                    </a:lnTo>
                    <a:lnTo>
                      <a:pt x="116" y="272"/>
                    </a:lnTo>
                    <a:lnTo>
                      <a:pt x="116" y="274"/>
                    </a:lnTo>
                    <a:lnTo>
                      <a:pt x="118" y="274"/>
                    </a:lnTo>
                    <a:lnTo>
                      <a:pt x="120" y="276"/>
                    </a:lnTo>
                    <a:lnTo>
                      <a:pt x="126" y="278"/>
                    </a:lnTo>
                    <a:lnTo>
                      <a:pt x="130" y="280"/>
                    </a:lnTo>
                    <a:lnTo>
                      <a:pt x="139" y="282"/>
                    </a:lnTo>
                    <a:lnTo>
                      <a:pt x="143" y="284"/>
                    </a:lnTo>
                    <a:lnTo>
                      <a:pt x="145" y="286"/>
                    </a:lnTo>
                    <a:lnTo>
                      <a:pt x="143" y="290"/>
                    </a:lnTo>
                    <a:lnTo>
                      <a:pt x="141" y="294"/>
                    </a:lnTo>
                    <a:lnTo>
                      <a:pt x="139" y="296"/>
                    </a:lnTo>
                    <a:lnTo>
                      <a:pt x="139" y="298"/>
                    </a:lnTo>
                    <a:lnTo>
                      <a:pt x="134" y="303"/>
                    </a:lnTo>
                    <a:lnTo>
                      <a:pt x="130" y="309"/>
                    </a:lnTo>
                    <a:lnTo>
                      <a:pt x="126" y="313"/>
                    </a:lnTo>
                    <a:lnTo>
                      <a:pt x="122" y="317"/>
                    </a:lnTo>
                    <a:lnTo>
                      <a:pt x="124" y="319"/>
                    </a:lnTo>
                    <a:lnTo>
                      <a:pt x="124" y="325"/>
                    </a:lnTo>
                    <a:lnTo>
                      <a:pt x="122" y="331"/>
                    </a:lnTo>
                    <a:lnTo>
                      <a:pt x="120" y="339"/>
                    </a:lnTo>
                    <a:lnTo>
                      <a:pt x="118" y="347"/>
                    </a:lnTo>
                    <a:lnTo>
                      <a:pt x="118" y="354"/>
                    </a:lnTo>
                    <a:lnTo>
                      <a:pt x="118" y="358"/>
                    </a:lnTo>
                    <a:lnTo>
                      <a:pt x="122" y="364"/>
                    </a:lnTo>
                    <a:lnTo>
                      <a:pt x="132" y="380"/>
                    </a:lnTo>
                    <a:lnTo>
                      <a:pt x="136" y="382"/>
                    </a:lnTo>
                    <a:lnTo>
                      <a:pt x="136" y="386"/>
                    </a:lnTo>
                    <a:lnTo>
                      <a:pt x="141" y="395"/>
                    </a:lnTo>
                    <a:lnTo>
                      <a:pt x="186" y="395"/>
                    </a:lnTo>
                    <a:lnTo>
                      <a:pt x="186" y="380"/>
                    </a:lnTo>
                    <a:lnTo>
                      <a:pt x="183" y="360"/>
                    </a:lnTo>
                    <a:lnTo>
                      <a:pt x="183" y="347"/>
                    </a:lnTo>
                    <a:lnTo>
                      <a:pt x="181" y="331"/>
                    </a:lnTo>
                    <a:lnTo>
                      <a:pt x="186" y="311"/>
                    </a:lnTo>
                    <a:lnTo>
                      <a:pt x="192" y="298"/>
                    </a:lnTo>
                    <a:lnTo>
                      <a:pt x="198" y="290"/>
                    </a:lnTo>
                    <a:lnTo>
                      <a:pt x="208" y="282"/>
                    </a:lnTo>
                    <a:lnTo>
                      <a:pt x="214" y="274"/>
                    </a:lnTo>
                    <a:lnTo>
                      <a:pt x="218" y="266"/>
                    </a:lnTo>
                    <a:lnTo>
                      <a:pt x="222" y="258"/>
                    </a:lnTo>
                    <a:lnTo>
                      <a:pt x="224" y="245"/>
                    </a:lnTo>
                    <a:lnTo>
                      <a:pt x="226" y="245"/>
                    </a:lnTo>
                    <a:lnTo>
                      <a:pt x="230" y="231"/>
                    </a:lnTo>
                    <a:lnTo>
                      <a:pt x="235" y="227"/>
                    </a:lnTo>
                    <a:lnTo>
                      <a:pt x="239" y="221"/>
                    </a:lnTo>
                    <a:lnTo>
                      <a:pt x="241" y="213"/>
                    </a:lnTo>
                    <a:lnTo>
                      <a:pt x="245" y="206"/>
                    </a:lnTo>
                    <a:lnTo>
                      <a:pt x="255" y="196"/>
                    </a:lnTo>
                    <a:lnTo>
                      <a:pt x="259" y="194"/>
                    </a:lnTo>
                    <a:lnTo>
                      <a:pt x="259" y="82"/>
                    </a:lnTo>
                    <a:lnTo>
                      <a:pt x="257" y="82"/>
                    </a:lnTo>
                    <a:lnTo>
                      <a:pt x="249" y="80"/>
                    </a:lnTo>
                    <a:lnTo>
                      <a:pt x="241" y="80"/>
                    </a:lnTo>
                    <a:lnTo>
                      <a:pt x="239" y="82"/>
                    </a:lnTo>
                    <a:lnTo>
                      <a:pt x="230" y="82"/>
                    </a:lnTo>
                    <a:lnTo>
                      <a:pt x="224" y="80"/>
                    </a:lnTo>
                    <a:lnTo>
                      <a:pt x="220" y="80"/>
                    </a:lnTo>
                    <a:lnTo>
                      <a:pt x="212" y="82"/>
                    </a:lnTo>
                    <a:lnTo>
                      <a:pt x="202" y="78"/>
                    </a:lnTo>
                    <a:lnTo>
                      <a:pt x="196" y="78"/>
                    </a:lnTo>
                    <a:lnTo>
                      <a:pt x="188" y="71"/>
                    </a:lnTo>
                    <a:lnTo>
                      <a:pt x="186" y="63"/>
                    </a:lnTo>
                    <a:lnTo>
                      <a:pt x="186" y="59"/>
                    </a:lnTo>
                    <a:lnTo>
                      <a:pt x="183" y="57"/>
                    </a:lnTo>
                    <a:lnTo>
                      <a:pt x="181" y="51"/>
                    </a:lnTo>
                    <a:lnTo>
                      <a:pt x="181" y="47"/>
                    </a:lnTo>
                    <a:lnTo>
                      <a:pt x="181" y="45"/>
                    </a:lnTo>
                    <a:lnTo>
                      <a:pt x="181" y="41"/>
                    </a:lnTo>
                    <a:lnTo>
                      <a:pt x="181" y="37"/>
                    </a:lnTo>
                    <a:lnTo>
                      <a:pt x="181" y="33"/>
                    </a:lnTo>
                    <a:lnTo>
                      <a:pt x="167" y="29"/>
                    </a:lnTo>
                    <a:lnTo>
                      <a:pt x="163" y="29"/>
                    </a:lnTo>
                    <a:lnTo>
                      <a:pt x="153" y="33"/>
                    </a:lnTo>
                    <a:lnTo>
                      <a:pt x="149" y="33"/>
                    </a:lnTo>
                    <a:lnTo>
                      <a:pt x="145" y="31"/>
                    </a:lnTo>
                    <a:lnTo>
                      <a:pt x="143" y="33"/>
                    </a:lnTo>
                    <a:lnTo>
                      <a:pt x="145" y="35"/>
                    </a:lnTo>
                    <a:lnTo>
                      <a:pt x="145" y="39"/>
                    </a:lnTo>
                    <a:lnTo>
                      <a:pt x="145" y="43"/>
                    </a:lnTo>
                    <a:lnTo>
                      <a:pt x="143" y="49"/>
                    </a:lnTo>
                    <a:lnTo>
                      <a:pt x="141" y="49"/>
                    </a:lnTo>
                    <a:lnTo>
                      <a:pt x="141" y="49"/>
                    </a:lnTo>
                    <a:lnTo>
                      <a:pt x="141" y="51"/>
                    </a:lnTo>
                    <a:lnTo>
                      <a:pt x="141" y="55"/>
                    </a:lnTo>
                    <a:lnTo>
                      <a:pt x="139" y="57"/>
                    </a:lnTo>
                    <a:lnTo>
                      <a:pt x="136" y="57"/>
                    </a:lnTo>
                    <a:lnTo>
                      <a:pt x="132" y="55"/>
                    </a:lnTo>
                    <a:lnTo>
                      <a:pt x="128" y="53"/>
                    </a:lnTo>
                    <a:lnTo>
                      <a:pt x="124" y="51"/>
                    </a:lnTo>
                    <a:lnTo>
                      <a:pt x="122" y="49"/>
                    </a:lnTo>
                    <a:lnTo>
                      <a:pt x="120" y="47"/>
                    </a:lnTo>
                    <a:lnTo>
                      <a:pt x="120" y="41"/>
                    </a:lnTo>
                    <a:lnTo>
                      <a:pt x="118" y="39"/>
                    </a:lnTo>
                    <a:lnTo>
                      <a:pt x="116" y="37"/>
                    </a:lnTo>
                    <a:lnTo>
                      <a:pt x="112" y="35"/>
                    </a:lnTo>
                    <a:lnTo>
                      <a:pt x="110" y="31"/>
                    </a:lnTo>
                    <a:lnTo>
                      <a:pt x="110" y="29"/>
                    </a:lnTo>
                    <a:lnTo>
                      <a:pt x="112" y="27"/>
                    </a:lnTo>
                    <a:lnTo>
                      <a:pt x="114" y="27"/>
                    </a:lnTo>
                    <a:lnTo>
                      <a:pt x="112" y="24"/>
                    </a:lnTo>
                    <a:lnTo>
                      <a:pt x="110" y="22"/>
                    </a:lnTo>
                    <a:lnTo>
                      <a:pt x="106" y="20"/>
                    </a:lnTo>
                    <a:lnTo>
                      <a:pt x="104" y="18"/>
                    </a:lnTo>
                    <a:lnTo>
                      <a:pt x="100" y="14"/>
                    </a:lnTo>
                    <a:lnTo>
                      <a:pt x="98" y="10"/>
                    </a:lnTo>
                    <a:lnTo>
                      <a:pt x="94" y="8"/>
                    </a:lnTo>
                    <a:lnTo>
                      <a:pt x="92" y="10"/>
                    </a:lnTo>
                    <a:lnTo>
                      <a:pt x="87" y="10"/>
                    </a:lnTo>
                    <a:lnTo>
                      <a:pt x="83" y="6"/>
                    </a:lnTo>
                    <a:lnTo>
                      <a:pt x="81" y="0"/>
                    </a:lnTo>
                    <a:lnTo>
                      <a:pt x="77" y="0"/>
                    </a:lnTo>
                    <a:lnTo>
                      <a:pt x="75"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4" name="Freeform 198"/>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5" name="Freeform 199"/>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6" name="Freeform 200"/>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7" name="Freeform 201"/>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8" name="Freeform 202"/>
              <p:cNvSpPr>
                <a:spLocks/>
              </p:cNvSpPr>
              <p:nvPr/>
            </p:nvSpPr>
            <p:spPr bwMode="auto">
              <a:xfrm>
                <a:off x="6228" y="3464"/>
                <a:ext cx="174" cy="238"/>
              </a:xfrm>
              <a:custGeom>
                <a:avLst/>
                <a:gdLst>
                  <a:gd name="T0" fmla="*/ 56 w 174"/>
                  <a:gd name="T1" fmla="*/ 5 h 238"/>
                  <a:gd name="T2" fmla="*/ 60 w 174"/>
                  <a:gd name="T3" fmla="*/ 11 h 238"/>
                  <a:gd name="T4" fmla="*/ 68 w 174"/>
                  <a:gd name="T5" fmla="*/ 25 h 238"/>
                  <a:gd name="T6" fmla="*/ 66 w 174"/>
                  <a:gd name="T7" fmla="*/ 45 h 238"/>
                  <a:gd name="T8" fmla="*/ 70 w 174"/>
                  <a:gd name="T9" fmla="*/ 54 h 238"/>
                  <a:gd name="T10" fmla="*/ 62 w 174"/>
                  <a:gd name="T11" fmla="*/ 60 h 238"/>
                  <a:gd name="T12" fmla="*/ 54 w 174"/>
                  <a:gd name="T13" fmla="*/ 68 h 238"/>
                  <a:gd name="T14" fmla="*/ 39 w 174"/>
                  <a:gd name="T15" fmla="*/ 68 h 238"/>
                  <a:gd name="T16" fmla="*/ 29 w 174"/>
                  <a:gd name="T17" fmla="*/ 58 h 238"/>
                  <a:gd name="T18" fmla="*/ 23 w 174"/>
                  <a:gd name="T19" fmla="*/ 62 h 238"/>
                  <a:gd name="T20" fmla="*/ 13 w 174"/>
                  <a:gd name="T21" fmla="*/ 70 h 238"/>
                  <a:gd name="T22" fmla="*/ 21 w 174"/>
                  <a:gd name="T23" fmla="*/ 78 h 238"/>
                  <a:gd name="T24" fmla="*/ 27 w 174"/>
                  <a:gd name="T25" fmla="*/ 88 h 238"/>
                  <a:gd name="T26" fmla="*/ 35 w 174"/>
                  <a:gd name="T27" fmla="*/ 92 h 238"/>
                  <a:gd name="T28" fmla="*/ 45 w 174"/>
                  <a:gd name="T29" fmla="*/ 101 h 238"/>
                  <a:gd name="T30" fmla="*/ 62 w 174"/>
                  <a:gd name="T31" fmla="*/ 117 h 238"/>
                  <a:gd name="T32" fmla="*/ 45 w 174"/>
                  <a:gd name="T33" fmla="*/ 107 h 238"/>
                  <a:gd name="T34" fmla="*/ 29 w 174"/>
                  <a:gd name="T35" fmla="*/ 97 h 238"/>
                  <a:gd name="T36" fmla="*/ 9 w 174"/>
                  <a:gd name="T37" fmla="*/ 95 h 238"/>
                  <a:gd name="T38" fmla="*/ 9 w 174"/>
                  <a:gd name="T39" fmla="*/ 101 h 238"/>
                  <a:gd name="T40" fmla="*/ 0 w 174"/>
                  <a:gd name="T41" fmla="*/ 127 h 238"/>
                  <a:gd name="T42" fmla="*/ 9 w 174"/>
                  <a:gd name="T43" fmla="*/ 140 h 238"/>
                  <a:gd name="T44" fmla="*/ 2 w 174"/>
                  <a:gd name="T45" fmla="*/ 160 h 238"/>
                  <a:gd name="T46" fmla="*/ 19 w 174"/>
                  <a:gd name="T47" fmla="*/ 176 h 238"/>
                  <a:gd name="T48" fmla="*/ 29 w 174"/>
                  <a:gd name="T49" fmla="*/ 197 h 238"/>
                  <a:gd name="T50" fmla="*/ 27 w 174"/>
                  <a:gd name="T51" fmla="*/ 205 h 238"/>
                  <a:gd name="T52" fmla="*/ 11 w 174"/>
                  <a:gd name="T53" fmla="*/ 211 h 238"/>
                  <a:gd name="T54" fmla="*/ 21 w 174"/>
                  <a:gd name="T55" fmla="*/ 215 h 238"/>
                  <a:gd name="T56" fmla="*/ 25 w 174"/>
                  <a:gd name="T57" fmla="*/ 229 h 238"/>
                  <a:gd name="T58" fmla="*/ 174 w 174"/>
                  <a:gd name="T59" fmla="*/ 125 h 238"/>
                  <a:gd name="T60" fmla="*/ 168 w 174"/>
                  <a:gd name="T61" fmla="*/ 119 h 238"/>
                  <a:gd name="T62" fmla="*/ 164 w 174"/>
                  <a:gd name="T63" fmla="*/ 115 h 238"/>
                  <a:gd name="T64" fmla="*/ 158 w 174"/>
                  <a:gd name="T65" fmla="*/ 99 h 238"/>
                  <a:gd name="T66" fmla="*/ 164 w 174"/>
                  <a:gd name="T67" fmla="*/ 84 h 238"/>
                  <a:gd name="T68" fmla="*/ 156 w 174"/>
                  <a:gd name="T69" fmla="*/ 82 h 238"/>
                  <a:gd name="T70" fmla="*/ 141 w 174"/>
                  <a:gd name="T71" fmla="*/ 76 h 238"/>
                  <a:gd name="T72" fmla="*/ 131 w 174"/>
                  <a:gd name="T73" fmla="*/ 62 h 238"/>
                  <a:gd name="T74" fmla="*/ 133 w 174"/>
                  <a:gd name="T75" fmla="*/ 43 h 238"/>
                  <a:gd name="T76" fmla="*/ 129 w 174"/>
                  <a:gd name="T77" fmla="*/ 37 h 238"/>
                  <a:gd name="T78" fmla="*/ 119 w 174"/>
                  <a:gd name="T79" fmla="*/ 39 h 238"/>
                  <a:gd name="T80" fmla="*/ 107 w 174"/>
                  <a:gd name="T81" fmla="*/ 35 h 238"/>
                  <a:gd name="T82" fmla="*/ 88 w 174"/>
                  <a:gd name="T83" fmla="*/ 19 h 238"/>
                  <a:gd name="T84" fmla="*/ 78 w 174"/>
                  <a:gd name="T85" fmla="*/ 11 h 238"/>
                  <a:gd name="T86" fmla="*/ 66 w 174"/>
                  <a:gd name="T87" fmla="*/ 7 h 238"/>
                  <a:gd name="T88" fmla="*/ 60 w 174"/>
                  <a:gd name="T8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238">
                    <a:moveTo>
                      <a:pt x="58" y="0"/>
                    </a:moveTo>
                    <a:lnTo>
                      <a:pt x="56" y="3"/>
                    </a:lnTo>
                    <a:lnTo>
                      <a:pt x="56" y="5"/>
                    </a:lnTo>
                    <a:lnTo>
                      <a:pt x="58" y="7"/>
                    </a:lnTo>
                    <a:lnTo>
                      <a:pt x="62" y="9"/>
                    </a:lnTo>
                    <a:lnTo>
                      <a:pt x="60" y="11"/>
                    </a:lnTo>
                    <a:lnTo>
                      <a:pt x="62" y="13"/>
                    </a:lnTo>
                    <a:lnTo>
                      <a:pt x="64" y="15"/>
                    </a:lnTo>
                    <a:lnTo>
                      <a:pt x="68" y="25"/>
                    </a:lnTo>
                    <a:lnTo>
                      <a:pt x="68" y="29"/>
                    </a:lnTo>
                    <a:lnTo>
                      <a:pt x="66" y="41"/>
                    </a:lnTo>
                    <a:lnTo>
                      <a:pt x="66" y="45"/>
                    </a:lnTo>
                    <a:lnTo>
                      <a:pt x="70" y="50"/>
                    </a:lnTo>
                    <a:lnTo>
                      <a:pt x="72" y="52"/>
                    </a:lnTo>
                    <a:lnTo>
                      <a:pt x="70" y="54"/>
                    </a:lnTo>
                    <a:lnTo>
                      <a:pt x="68" y="58"/>
                    </a:lnTo>
                    <a:lnTo>
                      <a:pt x="66" y="58"/>
                    </a:lnTo>
                    <a:lnTo>
                      <a:pt x="62" y="60"/>
                    </a:lnTo>
                    <a:lnTo>
                      <a:pt x="58" y="62"/>
                    </a:lnTo>
                    <a:lnTo>
                      <a:pt x="56" y="66"/>
                    </a:lnTo>
                    <a:lnTo>
                      <a:pt x="54" y="68"/>
                    </a:lnTo>
                    <a:lnTo>
                      <a:pt x="45" y="68"/>
                    </a:lnTo>
                    <a:lnTo>
                      <a:pt x="41" y="68"/>
                    </a:lnTo>
                    <a:lnTo>
                      <a:pt x="39" y="68"/>
                    </a:lnTo>
                    <a:lnTo>
                      <a:pt x="35" y="66"/>
                    </a:lnTo>
                    <a:lnTo>
                      <a:pt x="33" y="62"/>
                    </a:lnTo>
                    <a:lnTo>
                      <a:pt x="29" y="58"/>
                    </a:lnTo>
                    <a:lnTo>
                      <a:pt x="27" y="58"/>
                    </a:lnTo>
                    <a:lnTo>
                      <a:pt x="25" y="60"/>
                    </a:lnTo>
                    <a:lnTo>
                      <a:pt x="23" y="62"/>
                    </a:lnTo>
                    <a:lnTo>
                      <a:pt x="21" y="64"/>
                    </a:lnTo>
                    <a:lnTo>
                      <a:pt x="13" y="68"/>
                    </a:lnTo>
                    <a:lnTo>
                      <a:pt x="13" y="70"/>
                    </a:lnTo>
                    <a:lnTo>
                      <a:pt x="13" y="76"/>
                    </a:lnTo>
                    <a:lnTo>
                      <a:pt x="15" y="78"/>
                    </a:lnTo>
                    <a:lnTo>
                      <a:pt x="21" y="78"/>
                    </a:lnTo>
                    <a:lnTo>
                      <a:pt x="23" y="82"/>
                    </a:lnTo>
                    <a:lnTo>
                      <a:pt x="25" y="86"/>
                    </a:lnTo>
                    <a:lnTo>
                      <a:pt x="27" y="88"/>
                    </a:lnTo>
                    <a:lnTo>
                      <a:pt x="29" y="88"/>
                    </a:lnTo>
                    <a:lnTo>
                      <a:pt x="33" y="90"/>
                    </a:lnTo>
                    <a:lnTo>
                      <a:pt x="35" y="92"/>
                    </a:lnTo>
                    <a:lnTo>
                      <a:pt x="39" y="97"/>
                    </a:lnTo>
                    <a:lnTo>
                      <a:pt x="41" y="99"/>
                    </a:lnTo>
                    <a:lnTo>
                      <a:pt x="45" y="101"/>
                    </a:lnTo>
                    <a:lnTo>
                      <a:pt x="54" y="111"/>
                    </a:lnTo>
                    <a:lnTo>
                      <a:pt x="60" y="115"/>
                    </a:lnTo>
                    <a:lnTo>
                      <a:pt x="62" y="117"/>
                    </a:lnTo>
                    <a:lnTo>
                      <a:pt x="62" y="119"/>
                    </a:lnTo>
                    <a:lnTo>
                      <a:pt x="54" y="113"/>
                    </a:lnTo>
                    <a:lnTo>
                      <a:pt x="45" y="107"/>
                    </a:lnTo>
                    <a:lnTo>
                      <a:pt x="37" y="101"/>
                    </a:lnTo>
                    <a:lnTo>
                      <a:pt x="33" y="97"/>
                    </a:lnTo>
                    <a:lnTo>
                      <a:pt x="29" y="97"/>
                    </a:lnTo>
                    <a:lnTo>
                      <a:pt x="17" y="99"/>
                    </a:lnTo>
                    <a:lnTo>
                      <a:pt x="13" y="95"/>
                    </a:lnTo>
                    <a:lnTo>
                      <a:pt x="9" y="95"/>
                    </a:lnTo>
                    <a:lnTo>
                      <a:pt x="9" y="95"/>
                    </a:lnTo>
                    <a:lnTo>
                      <a:pt x="9" y="99"/>
                    </a:lnTo>
                    <a:lnTo>
                      <a:pt x="9" y="101"/>
                    </a:lnTo>
                    <a:lnTo>
                      <a:pt x="7" y="105"/>
                    </a:lnTo>
                    <a:lnTo>
                      <a:pt x="0" y="119"/>
                    </a:lnTo>
                    <a:lnTo>
                      <a:pt x="0" y="127"/>
                    </a:lnTo>
                    <a:lnTo>
                      <a:pt x="2" y="129"/>
                    </a:lnTo>
                    <a:lnTo>
                      <a:pt x="7" y="140"/>
                    </a:lnTo>
                    <a:lnTo>
                      <a:pt x="9" y="140"/>
                    </a:lnTo>
                    <a:lnTo>
                      <a:pt x="9" y="146"/>
                    </a:lnTo>
                    <a:lnTo>
                      <a:pt x="7" y="156"/>
                    </a:lnTo>
                    <a:lnTo>
                      <a:pt x="2" y="160"/>
                    </a:lnTo>
                    <a:lnTo>
                      <a:pt x="7" y="168"/>
                    </a:lnTo>
                    <a:lnTo>
                      <a:pt x="9" y="170"/>
                    </a:lnTo>
                    <a:lnTo>
                      <a:pt x="19" y="176"/>
                    </a:lnTo>
                    <a:lnTo>
                      <a:pt x="29" y="191"/>
                    </a:lnTo>
                    <a:lnTo>
                      <a:pt x="31" y="193"/>
                    </a:lnTo>
                    <a:lnTo>
                      <a:pt x="29" y="197"/>
                    </a:lnTo>
                    <a:lnTo>
                      <a:pt x="27" y="195"/>
                    </a:lnTo>
                    <a:lnTo>
                      <a:pt x="29" y="201"/>
                    </a:lnTo>
                    <a:lnTo>
                      <a:pt x="27" y="205"/>
                    </a:lnTo>
                    <a:lnTo>
                      <a:pt x="25" y="207"/>
                    </a:lnTo>
                    <a:lnTo>
                      <a:pt x="11" y="205"/>
                    </a:lnTo>
                    <a:lnTo>
                      <a:pt x="11" y="211"/>
                    </a:lnTo>
                    <a:lnTo>
                      <a:pt x="15" y="211"/>
                    </a:lnTo>
                    <a:lnTo>
                      <a:pt x="15" y="215"/>
                    </a:lnTo>
                    <a:lnTo>
                      <a:pt x="21" y="215"/>
                    </a:lnTo>
                    <a:lnTo>
                      <a:pt x="23" y="219"/>
                    </a:lnTo>
                    <a:lnTo>
                      <a:pt x="23" y="227"/>
                    </a:lnTo>
                    <a:lnTo>
                      <a:pt x="25" y="229"/>
                    </a:lnTo>
                    <a:lnTo>
                      <a:pt x="25" y="238"/>
                    </a:lnTo>
                    <a:lnTo>
                      <a:pt x="174" y="238"/>
                    </a:lnTo>
                    <a:lnTo>
                      <a:pt x="174" y="125"/>
                    </a:lnTo>
                    <a:lnTo>
                      <a:pt x="172" y="125"/>
                    </a:lnTo>
                    <a:lnTo>
                      <a:pt x="170" y="123"/>
                    </a:lnTo>
                    <a:lnTo>
                      <a:pt x="168" y="119"/>
                    </a:lnTo>
                    <a:lnTo>
                      <a:pt x="168" y="119"/>
                    </a:lnTo>
                    <a:lnTo>
                      <a:pt x="168" y="119"/>
                    </a:lnTo>
                    <a:lnTo>
                      <a:pt x="164" y="115"/>
                    </a:lnTo>
                    <a:lnTo>
                      <a:pt x="160" y="113"/>
                    </a:lnTo>
                    <a:lnTo>
                      <a:pt x="158" y="109"/>
                    </a:lnTo>
                    <a:lnTo>
                      <a:pt x="158" y="99"/>
                    </a:lnTo>
                    <a:lnTo>
                      <a:pt x="160" y="95"/>
                    </a:lnTo>
                    <a:lnTo>
                      <a:pt x="164" y="92"/>
                    </a:lnTo>
                    <a:lnTo>
                      <a:pt x="164" y="84"/>
                    </a:lnTo>
                    <a:lnTo>
                      <a:pt x="164" y="82"/>
                    </a:lnTo>
                    <a:lnTo>
                      <a:pt x="160" y="82"/>
                    </a:lnTo>
                    <a:lnTo>
                      <a:pt x="156" y="82"/>
                    </a:lnTo>
                    <a:lnTo>
                      <a:pt x="152" y="80"/>
                    </a:lnTo>
                    <a:lnTo>
                      <a:pt x="145" y="78"/>
                    </a:lnTo>
                    <a:lnTo>
                      <a:pt x="141" y="76"/>
                    </a:lnTo>
                    <a:lnTo>
                      <a:pt x="137" y="74"/>
                    </a:lnTo>
                    <a:lnTo>
                      <a:pt x="133" y="68"/>
                    </a:lnTo>
                    <a:lnTo>
                      <a:pt x="131" y="62"/>
                    </a:lnTo>
                    <a:lnTo>
                      <a:pt x="131" y="58"/>
                    </a:lnTo>
                    <a:lnTo>
                      <a:pt x="131" y="52"/>
                    </a:lnTo>
                    <a:lnTo>
                      <a:pt x="133" y="43"/>
                    </a:lnTo>
                    <a:lnTo>
                      <a:pt x="133" y="37"/>
                    </a:lnTo>
                    <a:lnTo>
                      <a:pt x="131" y="35"/>
                    </a:lnTo>
                    <a:lnTo>
                      <a:pt x="129" y="37"/>
                    </a:lnTo>
                    <a:lnTo>
                      <a:pt x="125" y="37"/>
                    </a:lnTo>
                    <a:lnTo>
                      <a:pt x="121" y="39"/>
                    </a:lnTo>
                    <a:lnTo>
                      <a:pt x="119" y="39"/>
                    </a:lnTo>
                    <a:lnTo>
                      <a:pt x="115" y="39"/>
                    </a:lnTo>
                    <a:lnTo>
                      <a:pt x="113" y="37"/>
                    </a:lnTo>
                    <a:lnTo>
                      <a:pt x="107" y="35"/>
                    </a:lnTo>
                    <a:lnTo>
                      <a:pt x="98" y="29"/>
                    </a:lnTo>
                    <a:lnTo>
                      <a:pt x="90" y="23"/>
                    </a:lnTo>
                    <a:lnTo>
                      <a:pt x="88" y="19"/>
                    </a:lnTo>
                    <a:lnTo>
                      <a:pt x="84" y="13"/>
                    </a:lnTo>
                    <a:lnTo>
                      <a:pt x="82" y="13"/>
                    </a:lnTo>
                    <a:lnTo>
                      <a:pt x="78" y="11"/>
                    </a:lnTo>
                    <a:lnTo>
                      <a:pt x="76" y="9"/>
                    </a:lnTo>
                    <a:lnTo>
                      <a:pt x="70" y="7"/>
                    </a:lnTo>
                    <a:lnTo>
                      <a:pt x="66" y="7"/>
                    </a:lnTo>
                    <a:lnTo>
                      <a:pt x="64" y="7"/>
                    </a:lnTo>
                    <a:lnTo>
                      <a:pt x="60" y="3"/>
                    </a:lnTo>
                    <a:lnTo>
                      <a:pt x="60" y="0"/>
                    </a:lnTo>
                    <a:lnTo>
                      <a:pt x="60" y="0"/>
                    </a:lnTo>
                    <a:lnTo>
                      <a:pt x="5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9" name="Freeform 203"/>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90" name="Freeform 204"/>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grpSp>
        <p:sp>
          <p:nvSpPr>
            <p:cNvPr id="22" name="Freeform 206"/>
            <p:cNvSpPr>
              <a:spLocks/>
            </p:cNvSpPr>
            <p:nvPr/>
          </p:nvSpPr>
          <p:spPr bwMode="auto">
            <a:xfrm>
              <a:off x="9886950" y="5499100"/>
              <a:ext cx="347663" cy="48101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3" name="Freeform 207"/>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4" name="Freeform 208"/>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5" name="Freeform 209"/>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6" name="Freeform 210"/>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7" name="Freeform 211"/>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8" name="Freeform 212"/>
            <p:cNvSpPr>
              <a:spLocks/>
            </p:cNvSpPr>
            <p:nvPr/>
          </p:nvSpPr>
          <p:spPr bwMode="auto">
            <a:xfrm>
              <a:off x="9836150" y="5353050"/>
              <a:ext cx="68263" cy="82550"/>
            </a:xfrm>
            <a:custGeom>
              <a:avLst/>
              <a:gdLst>
                <a:gd name="T0" fmla="*/ 8 w 43"/>
                <a:gd name="T1" fmla="*/ 0 h 52"/>
                <a:gd name="T2" fmla="*/ 4 w 43"/>
                <a:gd name="T3" fmla="*/ 5 h 52"/>
                <a:gd name="T4" fmla="*/ 0 w 43"/>
                <a:gd name="T5" fmla="*/ 7 h 52"/>
                <a:gd name="T6" fmla="*/ 0 w 43"/>
                <a:gd name="T7" fmla="*/ 13 h 52"/>
                <a:gd name="T8" fmla="*/ 0 w 43"/>
                <a:gd name="T9" fmla="*/ 15 h 52"/>
                <a:gd name="T10" fmla="*/ 2 w 43"/>
                <a:gd name="T11" fmla="*/ 19 h 52"/>
                <a:gd name="T12" fmla="*/ 10 w 43"/>
                <a:gd name="T13" fmla="*/ 23 h 52"/>
                <a:gd name="T14" fmla="*/ 14 w 43"/>
                <a:gd name="T15" fmla="*/ 27 h 52"/>
                <a:gd name="T16" fmla="*/ 16 w 43"/>
                <a:gd name="T17" fmla="*/ 31 h 52"/>
                <a:gd name="T18" fmla="*/ 18 w 43"/>
                <a:gd name="T19" fmla="*/ 37 h 52"/>
                <a:gd name="T20" fmla="*/ 18 w 43"/>
                <a:gd name="T21" fmla="*/ 39 h 52"/>
                <a:gd name="T22" fmla="*/ 20 w 43"/>
                <a:gd name="T23" fmla="*/ 43 h 52"/>
                <a:gd name="T24" fmla="*/ 24 w 43"/>
                <a:gd name="T25" fmla="*/ 48 h 52"/>
                <a:gd name="T26" fmla="*/ 26 w 43"/>
                <a:gd name="T27" fmla="*/ 52 h 52"/>
                <a:gd name="T28" fmla="*/ 28 w 43"/>
                <a:gd name="T29" fmla="*/ 48 h 52"/>
                <a:gd name="T30" fmla="*/ 32 w 43"/>
                <a:gd name="T31" fmla="*/ 43 h 52"/>
                <a:gd name="T32" fmla="*/ 36 w 43"/>
                <a:gd name="T33" fmla="*/ 35 h 52"/>
                <a:gd name="T34" fmla="*/ 39 w 43"/>
                <a:gd name="T35" fmla="*/ 29 h 52"/>
                <a:gd name="T36" fmla="*/ 41 w 43"/>
                <a:gd name="T37" fmla="*/ 25 h 52"/>
                <a:gd name="T38" fmla="*/ 43 w 43"/>
                <a:gd name="T39" fmla="*/ 21 h 52"/>
                <a:gd name="T40" fmla="*/ 43 w 43"/>
                <a:gd name="T41" fmla="*/ 17 h 52"/>
                <a:gd name="T42" fmla="*/ 41 w 43"/>
                <a:gd name="T43" fmla="*/ 13 h 52"/>
                <a:gd name="T44" fmla="*/ 36 w 43"/>
                <a:gd name="T45" fmla="*/ 7 h 52"/>
                <a:gd name="T46" fmla="*/ 34 w 43"/>
                <a:gd name="T47" fmla="*/ 5 h 52"/>
                <a:gd name="T48" fmla="*/ 30 w 43"/>
                <a:gd name="T49" fmla="*/ 5 h 52"/>
                <a:gd name="T50" fmla="*/ 22 w 43"/>
                <a:gd name="T51" fmla="*/ 3 h 52"/>
                <a:gd name="T52" fmla="*/ 20 w 43"/>
                <a:gd name="T53" fmla="*/ 3 h 52"/>
                <a:gd name="T54" fmla="*/ 14 w 43"/>
                <a:gd name="T55" fmla="*/ 0 h 52"/>
                <a:gd name="T56" fmla="*/ 10 w 43"/>
                <a:gd name="T57" fmla="*/ 0 h 52"/>
                <a:gd name="T58" fmla="*/ 8 w 43"/>
                <a:gd name="T5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8" y="0"/>
                  </a:moveTo>
                  <a:lnTo>
                    <a:pt x="4" y="5"/>
                  </a:lnTo>
                  <a:lnTo>
                    <a:pt x="0" y="7"/>
                  </a:lnTo>
                  <a:lnTo>
                    <a:pt x="0" y="13"/>
                  </a:lnTo>
                  <a:lnTo>
                    <a:pt x="0" y="15"/>
                  </a:lnTo>
                  <a:lnTo>
                    <a:pt x="2" y="19"/>
                  </a:lnTo>
                  <a:lnTo>
                    <a:pt x="10" y="23"/>
                  </a:lnTo>
                  <a:lnTo>
                    <a:pt x="14" y="27"/>
                  </a:lnTo>
                  <a:lnTo>
                    <a:pt x="16" y="31"/>
                  </a:lnTo>
                  <a:lnTo>
                    <a:pt x="18" y="37"/>
                  </a:lnTo>
                  <a:lnTo>
                    <a:pt x="18" y="39"/>
                  </a:lnTo>
                  <a:lnTo>
                    <a:pt x="20" y="43"/>
                  </a:lnTo>
                  <a:lnTo>
                    <a:pt x="24" y="48"/>
                  </a:lnTo>
                  <a:lnTo>
                    <a:pt x="26" y="52"/>
                  </a:lnTo>
                  <a:lnTo>
                    <a:pt x="28" y="48"/>
                  </a:lnTo>
                  <a:lnTo>
                    <a:pt x="32" y="43"/>
                  </a:lnTo>
                  <a:lnTo>
                    <a:pt x="36" y="35"/>
                  </a:lnTo>
                  <a:lnTo>
                    <a:pt x="39" y="29"/>
                  </a:lnTo>
                  <a:lnTo>
                    <a:pt x="41" y="25"/>
                  </a:lnTo>
                  <a:lnTo>
                    <a:pt x="43" y="21"/>
                  </a:lnTo>
                  <a:lnTo>
                    <a:pt x="43" y="17"/>
                  </a:lnTo>
                  <a:lnTo>
                    <a:pt x="41" y="13"/>
                  </a:lnTo>
                  <a:lnTo>
                    <a:pt x="36" y="7"/>
                  </a:lnTo>
                  <a:lnTo>
                    <a:pt x="34" y="5"/>
                  </a:lnTo>
                  <a:lnTo>
                    <a:pt x="30" y="5"/>
                  </a:lnTo>
                  <a:lnTo>
                    <a:pt x="22" y="3"/>
                  </a:lnTo>
                  <a:lnTo>
                    <a:pt x="20" y="3"/>
                  </a:lnTo>
                  <a:lnTo>
                    <a:pt x="14" y="0"/>
                  </a:lnTo>
                  <a:lnTo>
                    <a:pt x="10" y="0"/>
                  </a:lnTo>
                  <a:lnTo>
                    <a:pt x="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9" name="Freeform 214"/>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0" name="Freeform 215"/>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1" name="Freeform 216"/>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2" name="Freeform 217"/>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3" name="Freeform 218"/>
            <p:cNvSpPr>
              <a:spLocks/>
            </p:cNvSpPr>
            <p:nvPr/>
          </p:nvSpPr>
          <p:spPr bwMode="auto">
            <a:xfrm>
              <a:off x="9680575" y="5395913"/>
              <a:ext cx="128588" cy="90488"/>
            </a:xfrm>
            <a:custGeom>
              <a:avLst/>
              <a:gdLst>
                <a:gd name="T0" fmla="*/ 38 w 81"/>
                <a:gd name="T1" fmla="*/ 4 h 57"/>
                <a:gd name="T2" fmla="*/ 38 w 81"/>
                <a:gd name="T3" fmla="*/ 6 h 57"/>
                <a:gd name="T4" fmla="*/ 38 w 81"/>
                <a:gd name="T5" fmla="*/ 10 h 57"/>
                <a:gd name="T6" fmla="*/ 38 w 81"/>
                <a:gd name="T7" fmla="*/ 10 h 57"/>
                <a:gd name="T8" fmla="*/ 38 w 81"/>
                <a:gd name="T9" fmla="*/ 16 h 57"/>
                <a:gd name="T10" fmla="*/ 38 w 81"/>
                <a:gd name="T11" fmla="*/ 21 h 57"/>
                <a:gd name="T12" fmla="*/ 36 w 81"/>
                <a:gd name="T13" fmla="*/ 23 h 57"/>
                <a:gd name="T14" fmla="*/ 32 w 81"/>
                <a:gd name="T15" fmla="*/ 23 h 57"/>
                <a:gd name="T16" fmla="*/ 30 w 81"/>
                <a:gd name="T17" fmla="*/ 21 h 57"/>
                <a:gd name="T18" fmla="*/ 28 w 81"/>
                <a:gd name="T19" fmla="*/ 18 h 57"/>
                <a:gd name="T20" fmla="*/ 20 w 81"/>
                <a:gd name="T21" fmla="*/ 18 h 57"/>
                <a:gd name="T22" fmla="*/ 18 w 81"/>
                <a:gd name="T23" fmla="*/ 18 h 57"/>
                <a:gd name="T24" fmla="*/ 18 w 81"/>
                <a:gd name="T25" fmla="*/ 23 h 57"/>
                <a:gd name="T26" fmla="*/ 18 w 81"/>
                <a:gd name="T27" fmla="*/ 23 h 57"/>
                <a:gd name="T28" fmla="*/ 16 w 81"/>
                <a:gd name="T29" fmla="*/ 23 h 57"/>
                <a:gd name="T30" fmla="*/ 14 w 81"/>
                <a:gd name="T31" fmla="*/ 18 h 57"/>
                <a:gd name="T32" fmla="*/ 12 w 81"/>
                <a:gd name="T33" fmla="*/ 16 h 57"/>
                <a:gd name="T34" fmla="*/ 12 w 81"/>
                <a:gd name="T35" fmla="*/ 12 h 57"/>
                <a:gd name="T36" fmla="*/ 12 w 81"/>
                <a:gd name="T37" fmla="*/ 10 h 57"/>
                <a:gd name="T38" fmla="*/ 10 w 81"/>
                <a:gd name="T39" fmla="*/ 6 h 57"/>
                <a:gd name="T40" fmla="*/ 6 w 81"/>
                <a:gd name="T41" fmla="*/ 4 h 57"/>
                <a:gd name="T42" fmla="*/ 4 w 81"/>
                <a:gd name="T43" fmla="*/ 4 h 57"/>
                <a:gd name="T44" fmla="*/ 2 w 81"/>
                <a:gd name="T45" fmla="*/ 6 h 57"/>
                <a:gd name="T46" fmla="*/ 0 w 81"/>
                <a:gd name="T47" fmla="*/ 6 h 57"/>
                <a:gd name="T48" fmla="*/ 0 w 81"/>
                <a:gd name="T49" fmla="*/ 10 h 57"/>
                <a:gd name="T50" fmla="*/ 4 w 81"/>
                <a:gd name="T51" fmla="*/ 16 h 57"/>
                <a:gd name="T52" fmla="*/ 8 w 81"/>
                <a:gd name="T53" fmla="*/ 16 h 57"/>
                <a:gd name="T54" fmla="*/ 8 w 81"/>
                <a:gd name="T55" fmla="*/ 18 h 57"/>
                <a:gd name="T56" fmla="*/ 10 w 81"/>
                <a:gd name="T57" fmla="*/ 23 h 57"/>
                <a:gd name="T58" fmla="*/ 10 w 81"/>
                <a:gd name="T59" fmla="*/ 27 h 57"/>
                <a:gd name="T60" fmla="*/ 12 w 81"/>
                <a:gd name="T61" fmla="*/ 31 h 57"/>
                <a:gd name="T62" fmla="*/ 14 w 81"/>
                <a:gd name="T63" fmla="*/ 37 h 57"/>
                <a:gd name="T64" fmla="*/ 16 w 81"/>
                <a:gd name="T65" fmla="*/ 41 h 57"/>
                <a:gd name="T66" fmla="*/ 24 w 81"/>
                <a:gd name="T67" fmla="*/ 45 h 57"/>
                <a:gd name="T68" fmla="*/ 30 w 81"/>
                <a:gd name="T69" fmla="*/ 49 h 57"/>
                <a:gd name="T70" fmla="*/ 32 w 81"/>
                <a:gd name="T71" fmla="*/ 53 h 57"/>
                <a:gd name="T72" fmla="*/ 36 w 81"/>
                <a:gd name="T73" fmla="*/ 57 h 57"/>
                <a:gd name="T74" fmla="*/ 38 w 81"/>
                <a:gd name="T75" fmla="*/ 55 h 57"/>
                <a:gd name="T76" fmla="*/ 40 w 81"/>
                <a:gd name="T77" fmla="*/ 51 h 57"/>
                <a:gd name="T78" fmla="*/ 45 w 81"/>
                <a:gd name="T79" fmla="*/ 47 h 57"/>
                <a:gd name="T80" fmla="*/ 51 w 81"/>
                <a:gd name="T81" fmla="*/ 35 h 57"/>
                <a:gd name="T82" fmla="*/ 55 w 81"/>
                <a:gd name="T83" fmla="*/ 31 h 57"/>
                <a:gd name="T84" fmla="*/ 57 w 81"/>
                <a:gd name="T85" fmla="*/ 31 h 57"/>
                <a:gd name="T86" fmla="*/ 61 w 81"/>
                <a:gd name="T87" fmla="*/ 31 h 57"/>
                <a:gd name="T88" fmla="*/ 65 w 81"/>
                <a:gd name="T89" fmla="*/ 29 h 57"/>
                <a:gd name="T90" fmla="*/ 79 w 81"/>
                <a:gd name="T91" fmla="*/ 29 h 57"/>
                <a:gd name="T92" fmla="*/ 79 w 81"/>
                <a:gd name="T93" fmla="*/ 29 h 57"/>
                <a:gd name="T94" fmla="*/ 81 w 81"/>
                <a:gd name="T95" fmla="*/ 25 h 57"/>
                <a:gd name="T96" fmla="*/ 79 w 81"/>
                <a:gd name="T97" fmla="*/ 21 h 57"/>
                <a:gd name="T98" fmla="*/ 77 w 81"/>
                <a:gd name="T99" fmla="*/ 18 h 57"/>
                <a:gd name="T100" fmla="*/ 75 w 81"/>
                <a:gd name="T101" fmla="*/ 16 h 57"/>
                <a:gd name="T102" fmla="*/ 73 w 81"/>
                <a:gd name="T103" fmla="*/ 12 h 57"/>
                <a:gd name="T104" fmla="*/ 71 w 81"/>
                <a:gd name="T105" fmla="*/ 8 h 57"/>
                <a:gd name="T106" fmla="*/ 69 w 81"/>
                <a:gd name="T107" fmla="*/ 6 h 57"/>
                <a:gd name="T108" fmla="*/ 65 w 81"/>
                <a:gd name="T109" fmla="*/ 6 h 57"/>
                <a:gd name="T110" fmla="*/ 61 w 81"/>
                <a:gd name="T111" fmla="*/ 6 h 57"/>
                <a:gd name="T112" fmla="*/ 57 w 81"/>
                <a:gd name="T113" fmla="*/ 8 h 57"/>
                <a:gd name="T114" fmla="*/ 53 w 81"/>
                <a:gd name="T115" fmla="*/ 8 h 57"/>
                <a:gd name="T116" fmla="*/ 49 w 81"/>
                <a:gd name="T117" fmla="*/ 8 h 57"/>
                <a:gd name="T118" fmla="*/ 47 w 81"/>
                <a:gd name="T119" fmla="*/ 6 h 57"/>
                <a:gd name="T120" fmla="*/ 43 w 81"/>
                <a:gd name="T121" fmla="*/ 4 h 57"/>
                <a:gd name="T122" fmla="*/ 38 w 81"/>
                <a:gd name="T123" fmla="*/ 0 h 57"/>
                <a:gd name="T124" fmla="*/ 38 w 81"/>
                <a:gd name="T125"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38" y="4"/>
                  </a:moveTo>
                  <a:lnTo>
                    <a:pt x="38" y="6"/>
                  </a:lnTo>
                  <a:lnTo>
                    <a:pt x="38" y="10"/>
                  </a:lnTo>
                  <a:lnTo>
                    <a:pt x="38" y="10"/>
                  </a:lnTo>
                  <a:lnTo>
                    <a:pt x="38" y="16"/>
                  </a:lnTo>
                  <a:lnTo>
                    <a:pt x="38" y="21"/>
                  </a:lnTo>
                  <a:lnTo>
                    <a:pt x="36" y="23"/>
                  </a:lnTo>
                  <a:lnTo>
                    <a:pt x="32" y="23"/>
                  </a:lnTo>
                  <a:lnTo>
                    <a:pt x="30" y="21"/>
                  </a:lnTo>
                  <a:lnTo>
                    <a:pt x="28" y="18"/>
                  </a:lnTo>
                  <a:lnTo>
                    <a:pt x="20" y="18"/>
                  </a:lnTo>
                  <a:lnTo>
                    <a:pt x="18" y="18"/>
                  </a:lnTo>
                  <a:lnTo>
                    <a:pt x="18" y="23"/>
                  </a:lnTo>
                  <a:lnTo>
                    <a:pt x="18" y="23"/>
                  </a:lnTo>
                  <a:lnTo>
                    <a:pt x="16" y="23"/>
                  </a:lnTo>
                  <a:lnTo>
                    <a:pt x="14" y="18"/>
                  </a:lnTo>
                  <a:lnTo>
                    <a:pt x="12" y="16"/>
                  </a:lnTo>
                  <a:lnTo>
                    <a:pt x="12" y="12"/>
                  </a:lnTo>
                  <a:lnTo>
                    <a:pt x="12" y="10"/>
                  </a:lnTo>
                  <a:lnTo>
                    <a:pt x="10" y="6"/>
                  </a:lnTo>
                  <a:lnTo>
                    <a:pt x="6" y="4"/>
                  </a:lnTo>
                  <a:lnTo>
                    <a:pt x="4" y="4"/>
                  </a:lnTo>
                  <a:lnTo>
                    <a:pt x="2" y="6"/>
                  </a:lnTo>
                  <a:lnTo>
                    <a:pt x="0" y="6"/>
                  </a:lnTo>
                  <a:lnTo>
                    <a:pt x="0" y="10"/>
                  </a:lnTo>
                  <a:lnTo>
                    <a:pt x="4" y="16"/>
                  </a:lnTo>
                  <a:lnTo>
                    <a:pt x="8" y="16"/>
                  </a:lnTo>
                  <a:lnTo>
                    <a:pt x="8" y="18"/>
                  </a:lnTo>
                  <a:lnTo>
                    <a:pt x="10" y="23"/>
                  </a:lnTo>
                  <a:lnTo>
                    <a:pt x="10" y="27"/>
                  </a:lnTo>
                  <a:lnTo>
                    <a:pt x="12" y="31"/>
                  </a:lnTo>
                  <a:lnTo>
                    <a:pt x="14" y="37"/>
                  </a:lnTo>
                  <a:lnTo>
                    <a:pt x="16" y="41"/>
                  </a:lnTo>
                  <a:lnTo>
                    <a:pt x="24" y="45"/>
                  </a:lnTo>
                  <a:lnTo>
                    <a:pt x="30" y="49"/>
                  </a:lnTo>
                  <a:lnTo>
                    <a:pt x="32" y="53"/>
                  </a:lnTo>
                  <a:lnTo>
                    <a:pt x="36" y="57"/>
                  </a:lnTo>
                  <a:lnTo>
                    <a:pt x="38" y="55"/>
                  </a:lnTo>
                  <a:lnTo>
                    <a:pt x="40" y="51"/>
                  </a:lnTo>
                  <a:lnTo>
                    <a:pt x="45" y="47"/>
                  </a:lnTo>
                  <a:lnTo>
                    <a:pt x="51" y="35"/>
                  </a:lnTo>
                  <a:lnTo>
                    <a:pt x="55" y="31"/>
                  </a:lnTo>
                  <a:lnTo>
                    <a:pt x="57" y="31"/>
                  </a:lnTo>
                  <a:lnTo>
                    <a:pt x="61" y="31"/>
                  </a:lnTo>
                  <a:lnTo>
                    <a:pt x="65" y="29"/>
                  </a:lnTo>
                  <a:lnTo>
                    <a:pt x="79" y="29"/>
                  </a:lnTo>
                  <a:lnTo>
                    <a:pt x="79" y="29"/>
                  </a:lnTo>
                  <a:lnTo>
                    <a:pt x="81" y="25"/>
                  </a:lnTo>
                  <a:lnTo>
                    <a:pt x="79" y="21"/>
                  </a:lnTo>
                  <a:lnTo>
                    <a:pt x="77" y="18"/>
                  </a:lnTo>
                  <a:lnTo>
                    <a:pt x="75" y="16"/>
                  </a:lnTo>
                  <a:lnTo>
                    <a:pt x="73" y="12"/>
                  </a:lnTo>
                  <a:lnTo>
                    <a:pt x="71" y="8"/>
                  </a:lnTo>
                  <a:lnTo>
                    <a:pt x="69" y="6"/>
                  </a:lnTo>
                  <a:lnTo>
                    <a:pt x="65" y="6"/>
                  </a:lnTo>
                  <a:lnTo>
                    <a:pt x="61" y="6"/>
                  </a:lnTo>
                  <a:lnTo>
                    <a:pt x="57" y="8"/>
                  </a:lnTo>
                  <a:lnTo>
                    <a:pt x="53" y="8"/>
                  </a:lnTo>
                  <a:lnTo>
                    <a:pt x="49" y="8"/>
                  </a:lnTo>
                  <a:lnTo>
                    <a:pt x="47" y="6"/>
                  </a:lnTo>
                  <a:lnTo>
                    <a:pt x="43" y="4"/>
                  </a:lnTo>
                  <a:lnTo>
                    <a:pt x="38" y="0"/>
                  </a:lnTo>
                  <a:lnTo>
                    <a:pt x="38"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4" name="Freeform 220"/>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5" name="Freeform 221"/>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6" name="Freeform 222"/>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7" name="Freeform 223"/>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8" name="Freeform 224"/>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9" name="Freeform 225"/>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0" name="Freeform 226"/>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1" name="Freeform 227"/>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2" name="Freeform 228"/>
            <p:cNvSpPr>
              <a:spLocks/>
            </p:cNvSpPr>
            <p:nvPr/>
          </p:nvSpPr>
          <p:spPr bwMode="auto">
            <a:xfrm>
              <a:off x="9274175" y="5418138"/>
              <a:ext cx="593725" cy="552450"/>
            </a:xfrm>
            <a:custGeom>
              <a:avLst/>
              <a:gdLst>
                <a:gd name="T0" fmla="*/ 129 w 374"/>
                <a:gd name="T1" fmla="*/ 7 h 348"/>
                <a:gd name="T2" fmla="*/ 115 w 374"/>
                <a:gd name="T3" fmla="*/ 13 h 348"/>
                <a:gd name="T4" fmla="*/ 111 w 374"/>
                <a:gd name="T5" fmla="*/ 19 h 348"/>
                <a:gd name="T6" fmla="*/ 98 w 374"/>
                <a:gd name="T7" fmla="*/ 17 h 348"/>
                <a:gd name="T8" fmla="*/ 100 w 374"/>
                <a:gd name="T9" fmla="*/ 23 h 348"/>
                <a:gd name="T10" fmla="*/ 106 w 374"/>
                <a:gd name="T11" fmla="*/ 33 h 348"/>
                <a:gd name="T12" fmla="*/ 98 w 374"/>
                <a:gd name="T13" fmla="*/ 27 h 348"/>
                <a:gd name="T14" fmla="*/ 76 w 374"/>
                <a:gd name="T15" fmla="*/ 27 h 348"/>
                <a:gd name="T16" fmla="*/ 68 w 374"/>
                <a:gd name="T17" fmla="*/ 41 h 348"/>
                <a:gd name="T18" fmla="*/ 45 w 374"/>
                <a:gd name="T19" fmla="*/ 58 h 348"/>
                <a:gd name="T20" fmla="*/ 41 w 374"/>
                <a:gd name="T21" fmla="*/ 70 h 348"/>
                <a:gd name="T22" fmla="*/ 39 w 374"/>
                <a:gd name="T23" fmla="*/ 82 h 348"/>
                <a:gd name="T24" fmla="*/ 43 w 374"/>
                <a:gd name="T25" fmla="*/ 99 h 348"/>
                <a:gd name="T26" fmla="*/ 49 w 374"/>
                <a:gd name="T27" fmla="*/ 99 h 348"/>
                <a:gd name="T28" fmla="*/ 49 w 374"/>
                <a:gd name="T29" fmla="*/ 107 h 348"/>
                <a:gd name="T30" fmla="*/ 55 w 374"/>
                <a:gd name="T31" fmla="*/ 103 h 348"/>
                <a:gd name="T32" fmla="*/ 61 w 374"/>
                <a:gd name="T33" fmla="*/ 109 h 348"/>
                <a:gd name="T34" fmla="*/ 70 w 374"/>
                <a:gd name="T35" fmla="*/ 111 h 348"/>
                <a:gd name="T36" fmla="*/ 66 w 374"/>
                <a:gd name="T37" fmla="*/ 119 h 348"/>
                <a:gd name="T38" fmla="*/ 74 w 374"/>
                <a:gd name="T39" fmla="*/ 133 h 348"/>
                <a:gd name="T40" fmla="*/ 82 w 374"/>
                <a:gd name="T41" fmla="*/ 143 h 348"/>
                <a:gd name="T42" fmla="*/ 88 w 374"/>
                <a:gd name="T43" fmla="*/ 152 h 348"/>
                <a:gd name="T44" fmla="*/ 102 w 374"/>
                <a:gd name="T45" fmla="*/ 148 h 348"/>
                <a:gd name="T46" fmla="*/ 106 w 374"/>
                <a:gd name="T47" fmla="*/ 152 h 348"/>
                <a:gd name="T48" fmla="*/ 96 w 374"/>
                <a:gd name="T49" fmla="*/ 158 h 348"/>
                <a:gd name="T50" fmla="*/ 90 w 374"/>
                <a:gd name="T51" fmla="*/ 170 h 348"/>
                <a:gd name="T52" fmla="*/ 80 w 374"/>
                <a:gd name="T53" fmla="*/ 166 h 348"/>
                <a:gd name="T54" fmla="*/ 76 w 374"/>
                <a:gd name="T55" fmla="*/ 172 h 348"/>
                <a:gd name="T56" fmla="*/ 82 w 374"/>
                <a:gd name="T57" fmla="*/ 180 h 348"/>
                <a:gd name="T58" fmla="*/ 70 w 374"/>
                <a:gd name="T59" fmla="*/ 186 h 348"/>
                <a:gd name="T60" fmla="*/ 55 w 374"/>
                <a:gd name="T61" fmla="*/ 172 h 348"/>
                <a:gd name="T62" fmla="*/ 45 w 374"/>
                <a:gd name="T63" fmla="*/ 170 h 348"/>
                <a:gd name="T64" fmla="*/ 31 w 374"/>
                <a:gd name="T65" fmla="*/ 166 h 348"/>
                <a:gd name="T66" fmla="*/ 25 w 374"/>
                <a:gd name="T67" fmla="*/ 170 h 348"/>
                <a:gd name="T68" fmla="*/ 35 w 374"/>
                <a:gd name="T69" fmla="*/ 184 h 348"/>
                <a:gd name="T70" fmla="*/ 29 w 374"/>
                <a:gd name="T71" fmla="*/ 191 h 348"/>
                <a:gd name="T72" fmla="*/ 19 w 374"/>
                <a:gd name="T73" fmla="*/ 191 h 348"/>
                <a:gd name="T74" fmla="*/ 6 w 374"/>
                <a:gd name="T75" fmla="*/ 178 h 348"/>
                <a:gd name="T76" fmla="*/ 8 w 374"/>
                <a:gd name="T77" fmla="*/ 158 h 348"/>
                <a:gd name="T78" fmla="*/ 10 w 374"/>
                <a:gd name="T79" fmla="*/ 152 h 348"/>
                <a:gd name="T80" fmla="*/ 17 w 374"/>
                <a:gd name="T81" fmla="*/ 152 h 348"/>
                <a:gd name="T82" fmla="*/ 6 w 374"/>
                <a:gd name="T83" fmla="*/ 146 h 348"/>
                <a:gd name="T84" fmla="*/ 0 w 374"/>
                <a:gd name="T85" fmla="*/ 162 h 348"/>
                <a:gd name="T86" fmla="*/ 31 w 374"/>
                <a:gd name="T87" fmla="*/ 227 h 348"/>
                <a:gd name="T88" fmla="*/ 74 w 374"/>
                <a:gd name="T89" fmla="*/ 250 h 348"/>
                <a:gd name="T90" fmla="*/ 111 w 374"/>
                <a:gd name="T91" fmla="*/ 260 h 348"/>
                <a:gd name="T92" fmla="*/ 151 w 374"/>
                <a:gd name="T93" fmla="*/ 274 h 348"/>
                <a:gd name="T94" fmla="*/ 170 w 374"/>
                <a:gd name="T95" fmla="*/ 280 h 348"/>
                <a:gd name="T96" fmla="*/ 192 w 374"/>
                <a:gd name="T97" fmla="*/ 291 h 348"/>
                <a:gd name="T98" fmla="*/ 207 w 374"/>
                <a:gd name="T99" fmla="*/ 297 h 348"/>
                <a:gd name="T100" fmla="*/ 243 w 374"/>
                <a:gd name="T101" fmla="*/ 327 h 348"/>
                <a:gd name="T102" fmla="*/ 266 w 374"/>
                <a:gd name="T103" fmla="*/ 348 h 348"/>
                <a:gd name="T104" fmla="*/ 368 w 374"/>
                <a:gd name="T105" fmla="*/ 139 h 348"/>
                <a:gd name="T106" fmla="*/ 354 w 374"/>
                <a:gd name="T107" fmla="*/ 133 h 348"/>
                <a:gd name="T108" fmla="*/ 335 w 374"/>
                <a:gd name="T109" fmla="*/ 115 h 348"/>
                <a:gd name="T110" fmla="*/ 315 w 374"/>
                <a:gd name="T111" fmla="*/ 109 h 348"/>
                <a:gd name="T112" fmla="*/ 294 w 374"/>
                <a:gd name="T113" fmla="*/ 92 h 348"/>
                <a:gd name="T114" fmla="*/ 274 w 374"/>
                <a:gd name="T115" fmla="*/ 78 h 348"/>
                <a:gd name="T116" fmla="*/ 266 w 374"/>
                <a:gd name="T117" fmla="*/ 62 h 348"/>
                <a:gd name="T118" fmla="*/ 264 w 374"/>
                <a:gd name="T119" fmla="*/ 47 h 348"/>
                <a:gd name="T120" fmla="*/ 237 w 374"/>
                <a:gd name="T121" fmla="*/ 39 h 348"/>
                <a:gd name="T122" fmla="*/ 213 w 374"/>
                <a:gd name="T123" fmla="*/ 11 h 348"/>
                <a:gd name="T124" fmla="*/ 170 w 374"/>
                <a:gd name="T12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48">
                  <a:moveTo>
                    <a:pt x="139" y="2"/>
                  </a:moveTo>
                  <a:lnTo>
                    <a:pt x="139" y="4"/>
                  </a:lnTo>
                  <a:lnTo>
                    <a:pt x="137" y="7"/>
                  </a:lnTo>
                  <a:lnTo>
                    <a:pt x="137" y="7"/>
                  </a:lnTo>
                  <a:lnTo>
                    <a:pt x="131" y="7"/>
                  </a:lnTo>
                  <a:lnTo>
                    <a:pt x="129" y="7"/>
                  </a:lnTo>
                  <a:lnTo>
                    <a:pt x="127" y="9"/>
                  </a:lnTo>
                  <a:lnTo>
                    <a:pt x="123" y="15"/>
                  </a:lnTo>
                  <a:lnTo>
                    <a:pt x="121" y="15"/>
                  </a:lnTo>
                  <a:lnTo>
                    <a:pt x="119" y="15"/>
                  </a:lnTo>
                  <a:lnTo>
                    <a:pt x="117" y="15"/>
                  </a:lnTo>
                  <a:lnTo>
                    <a:pt x="115" y="13"/>
                  </a:lnTo>
                  <a:lnTo>
                    <a:pt x="113" y="13"/>
                  </a:lnTo>
                  <a:lnTo>
                    <a:pt x="113" y="15"/>
                  </a:lnTo>
                  <a:lnTo>
                    <a:pt x="113" y="17"/>
                  </a:lnTo>
                  <a:lnTo>
                    <a:pt x="113" y="17"/>
                  </a:lnTo>
                  <a:lnTo>
                    <a:pt x="113" y="19"/>
                  </a:lnTo>
                  <a:lnTo>
                    <a:pt x="111" y="19"/>
                  </a:lnTo>
                  <a:lnTo>
                    <a:pt x="108" y="19"/>
                  </a:lnTo>
                  <a:lnTo>
                    <a:pt x="104" y="17"/>
                  </a:lnTo>
                  <a:lnTo>
                    <a:pt x="102" y="17"/>
                  </a:lnTo>
                  <a:lnTo>
                    <a:pt x="100" y="15"/>
                  </a:lnTo>
                  <a:lnTo>
                    <a:pt x="100" y="17"/>
                  </a:lnTo>
                  <a:lnTo>
                    <a:pt x="98" y="17"/>
                  </a:lnTo>
                  <a:lnTo>
                    <a:pt x="98" y="17"/>
                  </a:lnTo>
                  <a:lnTo>
                    <a:pt x="98" y="17"/>
                  </a:lnTo>
                  <a:lnTo>
                    <a:pt x="98" y="19"/>
                  </a:lnTo>
                  <a:lnTo>
                    <a:pt x="98" y="21"/>
                  </a:lnTo>
                  <a:lnTo>
                    <a:pt x="100" y="21"/>
                  </a:lnTo>
                  <a:lnTo>
                    <a:pt x="100" y="23"/>
                  </a:lnTo>
                  <a:lnTo>
                    <a:pt x="102" y="23"/>
                  </a:lnTo>
                  <a:lnTo>
                    <a:pt x="104" y="25"/>
                  </a:lnTo>
                  <a:lnTo>
                    <a:pt x="106" y="27"/>
                  </a:lnTo>
                  <a:lnTo>
                    <a:pt x="106" y="29"/>
                  </a:lnTo>
                  <a:lnTo>
                    <a:pt x="106" y="31"/>
                  </a:lnTo>
                  <a:lnTo>
                    <a:pt x="106" y="33"/>
                  </a:lnTo>
                  <a:lnTo>
                    <a:pt x="106" y="35"/>
                  </a:lnTo>
                  <a:lnTo>
                    <a:pt x="104" y="35"/>
                  </a:lnTo>
                  <a:lnTo>
                    <a:pt x="104" y="33"/>
                  </a:lnTo>
                  <a:lnTo>
                    <a:pt x="102" y="31"/>
                  </a:lnTo>
                  <a:lnTo>
                    <a:pt x="100" y="29"/>
                  </a:lnTo>
                  <a:lnTo>
                    <a:pt x="98" y="27"/>
                  </a:lnTo>
                  <a:lnTo>
                    <a:pt x="96" y="25"/>
                  </a:lnTo>
                  <a:lnTo>
                    <a:pt x="88" y="25"/>
                  </a:lnTo>
                  <a:lnTo>
                    <a:pt x="86" y="23"/>
                  </a:lnTo>
                  <a:lnTo>
                    <a:pt x="84" y="23"/>
                  </a:lnTo>
                  <a:lnTo>
                    <a:pt x="80" y="23"/>
                  </a:lnTo>
                  <a:lnTo>
                    <a:pt x="76" y="27"/>
                  </a:lnTo>
                  <a:lnTo>
                    <a:pt x="74" y="27"/>
                  </a:lnTo>
                  <a:lnTo>
                    <a:pt x="72" y="29"/>
                  </a:lnTo>
                  <a:lnTo>
                    <a:pt x="72" y="31"/>
                  </a:lnTo>
                  <a:lnTo>
                    <a:pt x="72" y="35"/>
                  </a:lnTo>
                  <a:lnTo>
                    <a:pt x="72" y="35"/>
                  </a:lnTo>
                  <a:lnTo>
                    <a:pt x="68" y="41"/>
                  </a:lnTo>
                  <a:lnTo>
                    <a:pt x="59" y="47"/>
                  </a:lnTo>
                  <a:lnTo>
                    <a:pt x="57" y="49"/>
                  </a:lnTo>
                  <a:lnTo>
                    <a:pt x="53" y="51"/>
                  </a:lnTo>
                  <a:lnTo>
                    <a:pt x="49" y="54"/>
                  </a:lnTo>
                  <a:lnTo>
                    <a:pt x="47" y="56"/>
                  </a:lnTo>
                  <a:lnTo>
                    <a:pt x="45" y="58"/>
                  </a:lnTo>
                  <a:lnTo>
                    <a:pt x="45" y="58"/>
                  </a:lnTo>
                  <a:lnTo>
                    <a:pt x="43" y="60"/>
                  </a:lnTo>
                  <a:lnTo>
                    <a:pt x="43" y="64"/>
                  </a:lnTo>
                  <a:lnTo>
                    <a:pt x="43" y="64"/>
                  </a:lnTo>
                  <a:lnTo>
                    <a:pt x="41" y="66"/>
                  </a:lnTo>
                  <a:lnTo>
                    <a:pt x="41" y="70"/>
                  </a:lnTo>
                  <a:lnTo>
                    <a:pt x="43" y="72"/>
                  </a:lnTo>
                  <a:lnTo>
                    <a:pt x="43" y="72"/>
                  </a:lnTo>
                  <a:lnTo>
                    <a:pt x="43" y="76"/>
                  </a:lnTo>
                  <a:lnTo>
                    <a:pt x="41" y="78"/>
                  </a:lnTo>
                  <a:lnTo>
                    <a:pt x="41" y="80"/>
                  </a:lnTo>
                  <a:lnTo>
                    <a:pt x="39" y="82"/>
                  </a:lnTo>
                  <a:lnTo>
                    <a:pt x="39" y="86"/>
                  </a:lnTo>
                  <a:lnTo>
                    <a:pt x="39" y="88"/>
                  </a:lnTo>
                  <a:lnTo>
                    <a:pt x="41" y="90"/>
                  </a:lnTo>
                  <a:lnTo>
                    <a:pt x="43" y="94"/>
                  </a:lnTo>
                  <a:lnTo>
                    <a:pt x="41" y="96"/>
                  </a:lnTo>
                  <a:lnTo>
                    <a:pt x="43" y="99"/>
                  </a:lnTo>
                  <a:lnTo>
                    <a:pt x="45" y="99"/>
                  </a:lnTo>
                  <a:lnTo>
                    <a:pt x="45" y="99"/>
                  </a:lnTo>
                  <a:lnTo>
                    <a:pt x="47" y="96"/>
                  </a:lnTo>
                  <a:lnTo>
                    <a:pt x="47" y="96"/>
                  </a:lnTo>
                  <a:lnTo>
                    <a:pt x="49" y="96"/>
                  </a:lnTo>
                  <a:lnTo>
                    <a:pt x="49" y="99"/>
                  </a:lnTo>
                  <a:lnTo>
                    <a:pt x="49" y="101"/>
                  </a:lnTo>
                  <a:lnTo>
                    <a:pt x="49" y="101"/>
                  </a:lnTo>
                  <a:lnTo>
                    <a:pt x="49" y="103"/>
                  </a:lnTo>
                  <a:lnTo>
                    <a:pt x="47" y="105"/>
                  </a:lnTo>
                  <a:lnTo>
                    <a:pt x="47" y="107"/>
                  </a:lnTo>
                  <a:lnTo>
                    <a:pt x="49" y="107"/>
                  </a:lnTo>
                  <a:lnTo>
                    <a:pt x="51" y="107"/>
                  </a:lnTo>
                  <a:lnTo>
                    <a:pt x="51" y="107"/>
                  </a:lnTo>
                  <a:lnTo>
                    <a:pt x="51" y="105"/>
                  </a:lnTo>
                  <a:lnTo>
                    <a:pt x="53" y="103"/>
                  </a:lnTo>
                  <a:lnTo>
                    <a:pt x="53" y="103"/>
                  </a:lnTo>
                  <a:lnTo>
                    <a:pt x="55" y="103"/>
                  </a:lnTo>
                  <a:lnTo>
                    <a:pt x="57" y="103"/>
                  </a:lnTo>
                  <a:lnTo>
                    <a:pt x="57" y="105"/>
                  </a:lnTo>
                  <a:lnTo>
                    <a:pt x="59" y="107"/>
                  </a:lnTo>
                  <a:lnTo>
                    <a:pt x="59" y="109"/>
                  </a:lnTo>
                  <a:lnTo>
                    <a:pt x="59" y="109"/>
                  </a:lnTo>
                  <a:lnTo>
                    <a:pt x="61" y="109"/>
                  </a:lnTo>
                  <a:lnTo>
                    <a:pt x="61" y="109"/>
                  </a:lnTo>
                  <a:lnTo>
                    <a:pt x="64" y="109"/>
                  </a:lnTo>
                  <a:lnTo>
                    <a:pt x="66" y="109"/>
                  </a:lnTo>
                  <a:lnTo>
                    <a:pt x="66" y="109"/>
                  </a:lnTo>
                  <a:lnTo>
                    <a:pt x="68" y="111"/>
                  </a:lnTo>
                  <a:lnTo>
                    <a:pt x="70" y="111"/>
                  </a:lnTo>
                  <a:lnTo>
                    <a:pt x="70" y="111"/>
                  </a:lnTo>
                  <a:lnTo>
                    <a:pt x="66" y="113"/>
                  </a:lnTo>
                  <a:lnTo>
                    <a:pt x="66" y="113"/>
                  </a:lnTo>
                  <a:lnTo>
                    <a:pt x="66" y="115"/>
                  </a:lnTo>
                  <a:lnTo>
                    <a:pt x="66" y="117"/>
                  </a:lnTo>
                  <a:lnTo>
                    <a:pt x="66" y="119"/>
                  </a:lnTo>
                  <a:lnTo>
                    <a:pt x="68" y="119"/>
                  </a:lnTo>
                  <a:lnTo>
                    <a:pt x="72" y="121"/>
                  </a:lnTo>
                  <a:lnTo>
                    <a:pt x="74" y="123"/>
                  </a:lnTo>
                  <a:lnTo>
                    <a:pt x="74" y="125"/>
                  </a:lnTo>
                  <a:lnTo>
                    <a:pt x="74" y="131"/>
                  </a:lnTo>
                  <a:lnTo>
                    <a:pt x="74" y="133"/>
                  </a:lnTo>
                  <a:lnTo>
                    <a:pt x="78" y="133"/>
                  </a:lnTo>
                  <a:lnTo>
                    <a:pt x="80" y="133"/>
                  </a:lnTo>
                  <a:lnTo>
                    <a:pt x="82" y="133"/>
                  </a:lnTo>
                  <a:lnTo>
                    <a:pt x="82" y="135"/>
                  </a:lnTo>
                  <a:lnTo>
                    <a:pt x="84" y="139"/>
                  </a:lnTo>
                  <a:lnTo>
                    <a:pt x="82" y="143"/>
                  </a:lnTo>
                  <a:lnTo>
                    <a:pt x="82" y="146"/>
                  </a:lnTo>
                  <a:lnTo>
                    <a:pt x="82" y="148"/>
                  </a:lnTo>
                  <a:lnTo>
                    <a:pt x="84" y="148"/>
                  </a:lnTo>
                  <a:lnTo>
                    <a:pt x="86" y="148"/>
                  </a:lnTo>
                  <a:lnTo>
                    <a:pt x="88" y="150"/>
                  </a:lnTo>
                  <a:lnTo>
                    <a:pt x="88" y="152"/>
                  </a:lnTo>
                  <a:lnTo>
                    <a:pt x="88" y="152"/>
                  </a:lnTo>
                  <a:lnTo>
                    <a:pt x="92" y="152"/>
                  </a:lnTo>
                  <a:lnTo>
                    <a:pt x="94" y="148"/>
                  </a:lnTo>
                  <a:lnTo>
                    <a:pt x="96" y="148"/>
                  </a:lnTo>
                  <a:lnTo>
                    <a:pt x="98" y="148"/>
                  </a:lnTo>
                  <a:lnTo>
                    <a:pt x="102" y="148"/>
                  </a:lnTo>
                  <a:lnTo>
                    <a:pt x="106" y="148"/>
                  </a:lnTo>
                  <a:lnTo>
                    <a:pt x="111" y="148"/>
                  </a:lnTo>
                  <a:lnTo>
                    <a:pt x="113" y="150"/>
                  </a:lnTo>
                  <a:lnTo>
                    <a:pt x="113" y="152"/>
                  </a:lnTo>
                  <a:lnTo>
                    <a:pt x="111" y="152"/>
                  </a:lnTo>
                  <a:lnTo>
                    <a:pt x="106" y="152"/>
                  </a:lnTo>
                  <a:lnTo>
                    <a:pt x="106" y="152"/>
                  </a:lnTo>
                  <a:lnTo>
                    <a:pt x="102" y="156"/>
                  </a:lnTo>
                  <a:lnTo>
                    <a:pt x="102" y="158"/>
                  </a:lnTo>
                  <a:lnTo>
                    <a:pt x="100" y="158"/>
                  </a:lnTo>
                  <a:lnTo>
                    <a:pt x="98" y="158"/>
                  </a:lnTo>
                  <a:lnTo>
                    <a:pt x="96" y="158"/>
                  </a:lnTo>
                  <a:lnTo>
                    <a:pt x="94" y="158"/>
                  </a:lnTo>
                  <a:lnTo>
                    <a:pt x="92" y="160"/>
                  </a:lnTo>
                  <a:lnTo>
                    <a:pt x="92" y="160"/>
                  </a:lnTo>
                  <a:lnTo>
                    <a:pt x="92" y="164"/>
                  </a:lnTo>
                  <a:lnTo>
                    <a:pt x="92" y="168"/>
                  </a:lnTo>
                  <a:lnTo>
                    <a:pt x="90" y="170"/>
                  </a:lnTo>
                  <a:lnTo>
                    <a:pt x="88" y="172"/>
                  </a:lnTo>
                  <a:lnTo>
                    <a:pt x="86" y="172"/>
                  </a:lnTo>
                  <a:lnTo>
                    <a:pt x="84" y="170"/>
                  </a:lnTo>
                  <a:lnTo>
                    <a:pt x="82" y="170"/>
                  </a:lnTo>
                  <a:lnTo>
                    <a:pt x="82" y="166"/>
                  </a:lnTo>
                  <a:lnTo>
                    <a:pt x="80" y="166"/>
                  </a:lnTo>
                  <a:lnTo>
                    <a:pt x="78" y="166"/>
                  </a:lnTo>
                  <a:lnTo>
                    <a:pt x="76" y="164"/>
                  </a:lnTo>
                  <a:lnTo>
                    <a:pt x="74" y="166"/>
                  </a:lnTo>
                  <a:lnTo>
                    <a:pt x="74" y="168"/>
                  </a:lnTo>
                  <a:lnTo>
                    <a:pt x="76" y="170"/>
                  </a:lnTo>
                  <a:lnTo>
                    <a:pt x="76" y="172"/>
                  </a:lnTo>
                  <a:lnTo>
                    <a:pt x="78" y="174"/>
                  </a:lnTo>
                  <a:lnTo>
                    <a:pt x="80" y="174"/>
                  </a:lnTo>
                  <a:lnTo>
                    <a:pt x="80" y="176"/>
                  </a:lnTo>
                  <a:lnTo>
                    <a:pt x="80" y="178"/>
                  </a:lnTo>
                  <a:lnTo>
                    <a:pt x="82" y="178"/>
                  </a:lnTo>
                  <a:lnTo>
                    <a:pt x="82" y="180"/>
                  </a:lnTo>
                  <a:lnTo>
                    <a:pt x="80" y="180"/>
                  </a:lnTo>
                  <a:lnTo>
                    <a:pt x="80" y="182"/>
                  </a:lnTo>
                  <a:lnTo>
                    <a:pt x="80" y="184"/>
                  </a:lnTo>
                  <a:lnTo>
                    <a:pt x="78" y="186"/>
                  </a:lnTo>
                  <a:lnTo>
                    <a:pt x="76" y="186"/>
                  </a:lnTo>
                  <a:lnTo>
                    <a:pt x="70" y="186"/>
                  </a:lnTo>
                  <a:lnTo>
                    <a:pt x="64" y="186"/>
                  </a:lnTo>
                  <a:lnTo>
                    <a:pt x="61" y="182"/>
                  </a:lnTo>
                  <a:lnTo>
                    <a:pt x="59" y="178"/>
                  </a:lnTo>
                  <a:lnTo>
                    <a:pt x="59" y="174"/>
                  </a:lnTo>
                  <a:lnTo>
                    <a:pt x="57" y="174"/>
                  </a:lnTo>
                  <a:lnTo>
                    <a:pt x="55" y="172"/>
                  </a:lnTo>
                  <a:lnTo>
                    <a:pt x="53" y="174"/>
                  </a:lnTo>
                  <a:lnTo>
                    <a:pt x="51" y="174"/>
                  </a:lnTo>
                  <a:lnTo>
                    <a:pt x="49" y="174"/>
                  </a:lnTo>
                  <a:lnTo>
                    <a:pt x="49" y="172"/>
                  </a:lnTo>
                  <a:lnTo>
                    <a:pt x="47" y="172"/>
                  </a:lnTo>
                  <a:lnTo>
                    <a:pt x="45" y="170"/>
                  </a:lnTo>
                  <a:lnTo>
                    <a:pt x="43" y="170"/>
                  </a:lnTo>
                  <a:lnTo>
                    <a:pt x="41" y="170"/>
                  </a:lnTo>
                  <a:lnTo>
                    <a:pt x="39" y="170"/>
                  </a:lnTo>
                  <a:lnTo>
                    <a:pt x="37" y="170"/>
                  </a:lnTo>
                  <a:lnTo>
                    <a:pt x="33" y="168"/>
                  </a:lnTo>
                  <a:lnTo>
                    <a:pt x="31" y="166"/>
                  </a:lnTo>
                  <a:lnTo>
                    <a:pt x="27" y="166"/>
                  </a:lnTo>
                  <a:lnTo>
                    <a:pt x="25" y="164"/>
                  </a:lnTo>
                  <a:lnTo>
                    <a:pt x="23" y="164"/>
                  </a:lnTo>
                  <a:lnTo>
                    <a:pt x="23" y="166"/>
                  </a:lnTo>
                  <a:lnTo>
                    <a:pt x="23" y="168"/>
                  </a:lnTo>
                  <a:lnTo>
                    <a:pt x="25" y="170"/>
                  </a:lnTo>
                  <a:lnTo>
                    <a:pt x="31" y="172"/>
                  </a:lnTo>
                  <a:lnTo>
                    <a:pt x="35" y="174"/>
                  </a:lnTo>
                  <a:lnTo>
                    <a:pt x="37" y="176"/>
                  </a:lnTo>
                  <a:lnTo>
                    <a:pt x="37" y="178"/>
                  </a:lnTo>
                  <a:lnTo>
                    <a:pt x="35" y="182"/>
                  </a:lnTo>
                  <a:lnTo>
                    <a:pt x="35" y="184"/>
                  </a:lnTo>
                  <a:lnTo>
                    <a:pt x="33" y="184"/>
                  </a:lnTo>
                  <a:lnTo>
                    <a:pt x="33" y="186"/>
                  </a:lnTo>
                  <a:lnTo>
                    <a:pt x="31" y="186"/>
                  </a:lnTo>
                  <a:lnTo>
                    <a:pt x="31" y="191"/>
                  </a:lnTo>
                  <a:lnTo>
                    <a:pt x="31" y="191"/>
                  </a:lnTo>
                  <a:lnTo>
                    <a:pt x="29" y="191"/>
                  </a:lnTo>
                  <a:lnTo>
                    <a:pt x="27" y="191"/>
                  </a:lnTo>
                  <a:lnTo>
                    <a:pt x="25" y="191"/>
                  </a:lnTo>
                  <a:lnTo>
                    <a:pt x="23" y="191"/>
                  </a:lnTo>
                  <a:lnTo>
                    <a:pt x="23" y="191"/>
                  </a:lnTo>
                  <a:lnTo>
                    <a:pt x="21" y="191"/>
                  </a:lnTo>
                  <a:lnTo>
                    <a:pt x="19" y="191"/>
                  </a:lnTo>
                  <a:lnTo>
                    <a:pt x="17" y="193"/>
                  </a:lnTo>
                  <a:lnTo>
                    <a:pt x="17" y="193"/>
                  </a:lnTo>
                  <a:lnTo>
                    <a:pt x="17" y="193"/>
                  </a:lnTo>
                  <a:lnTo>
                    <a:pt x="12" y="188"/>
                  </a:lnTo>
                  <a:lnTo>
                    <a:pt x="10" y="184"/>
                  </a:lnTo>
                  <a:lnTo>
                    <a:pt x="6" y="178"/>
                  </a:lnTo>
                  <a:lnTo>
                    <a:pt x="4" y="172"/>
                  </a:lnTo>
                  <a:lnTo>
                    <a:pt x="4" y="168"/>
                  </a:lnTo>
                  <a:lnTo>
                    <a:pt x="4" y="160"/>
                  </a:lnTo>
                  <a:lnTo>
                    <a:pt x="6" y="160"/>
                  </a:lnTo>
                  <a:lnTo>
                    <a:pt x="8" y="160"/>
                  </a:lnTo>
                  <a:lnTo>
                    <a:pt x="8" y="158"/>
                  </a:lnTo>
                  <a:lnTo>
                    <a:pt x="8" y="158"/>
                  </a:lnTo>
                  <a:lnTo>
                    <a:pt x="8" y="156"/>
                  </a:lnTo>
                  <a:lnTo>
                    <a:pt x="6" y="154"/>
                  </a:lnTo>
                  <a:lnTo>
                    <a:pt x="6" y="152"/>
                  </a:lnTo>
                  <a:lnTo>
                    <a:pt x="8" y="152"/>
                  </a:lnTo>
                  <a:lnTo>
                    <a:pt x="10" y="152"/>
                  </a:lnTo>
                  <a:lnTo>
                    <a:pt x="12" y="154"/>
                  </a:lnTo>
                  <a:lnTo>
                    <a:pt x="14" y="154"/>
                  </a:lnTo>
                  <a:lnTo>
                    <a:pt x="17" y="156"/>
                  </a:lnTo>
                  <a:lnTo>
                    <a:pt x="19" y="156"/>
                  </a:lnTo>
                  <a:lnTo>
                    <a:pt x="19" y="154"/>
                  </a:lnTo>
                  <a:lnTo>
                    <a:pt x="17" y="152"/>
                  </a:lnTo>
                  <a:lnTo>
                    <a:pt x="17" y="150"/>
                  </a:lnTo>
                  <a:lnTo>
                    <a:pt x="14" y="150"/>
                  </a:lnTo>
                  <a:lnTo>
                    <a:pt x="12" y="148"/>
                  </a:lnTo>
                  <a:lnTo>
                    <a:pt x="10" y="146"/>
                  </a:lnTo>
                  <a:lnTo>
                    <a:pt x="8" y="146"/>
                  </a:lnTo>
                  <a:lnTo>
                    <a:pt x="6" y="146"/>
                  </a:lnTo>
                  <a:lnTo>
                    <a:pt x="4" y="148"/>
                  </a:lnTo>
                  <a:lnTo>
                    <a:pt x="2" y="148"/>
                  </a:lnTo>
                  <a:lnTo>
                    <a:pt x="0" y="152"/>
                  </a:lnTo>
                  <a:lnTo>
                    <a:pt x="0" y="154"/>
                  </a:lnTo>
                  <a:lnTo>
                    <a:pt x="0" y="158"/>
                  </a:lnTo>
                  <a:lnTo>
                    <a:pt x="0" y="162"/>
                  </a:lnTo>
                  <a:lnTo>
                    <a:pt x="2" y="170"/>
                  </a:lnTo>
                  <a:lnTo>
                    <a:pt x="2" y="180"/>
                  </a:lnTo>
                  <a:lnTo>
                    <a:pt x="6" y="186"/>
                  </a:lnTo>
                  <a:lnTo>
                    <a:pt x="14" y="199"/>
                  </a:lnTo>
                  <a:lnTo>
                    <a:pt x="25" y="217"/>
                  </a:lnTo>
                  <a:lnTo>
                    <a:pt x="31" y="227"/>
                  </a:lnTo>
                  <a:lnTo>
                    <a:pt x="37" y="233"/>
                  </a:lnTo>
                  <a:lnTo>
                    <a:pt x="41" y="233"/>
                  </a:lnTo>
                  <a:lnTo>
                    <a:pt x="49" y="238"/>
                  </a:lnTo>
                  <a:lnTo>
                    <a:pt x="53" y="242"/>
                  </a:lnTo>
                  <a:lnTo>
                    <a:pt x="59" y="246"/>
                  </a:lnTo>
                  <a:lnTo>
                    <a:pt x="74" y="250"/>
                  </a:lnTo>
                  <a:lnTo>
                    <a:pt x="86" y="254"/>
                  </a:lnTo>
                  <a:lnTo>
                    <a:pt x="98" y="258"/>
                  </a:lnTo>
                  <a:lnTo>
                    <a:pt x="104" y="258"/>
                  </a:lnTo>
                  <a:lnTo>
                    <a:pt x="106" y="258"/>
                  </a:lnTo>
                  <a:lnTo>
                    <a:pt x="108" y="258"/>
                  </a:lnTo>
                  <a:lnTo>
                    <a:pt x="111" y="260"/>
                  </a:lnTo>
                  <a:lnTo>
                    <a:pt x="115" y="262"/>
                  </a:lnTo>
                  <a:lnTo>
                    <a:pt x="117" y="262"/>
                  </a:lnTo>
                  <a:lnTo>
                    <a:pt x="121" y="264"/>
                  </a:lnTo>
                  <a:lnTo>
                    <a:pt x="133" y="268"/>
                  </a:lnTo>
                  <a:lnTo>
                    <a:pt x="141" y="272"/>
                  </a:lnTo>
                  <a:lnTo>
                    <a:pt x="151" y="274"/>
                  </a:lnTo>
                  <a:lnTo>
                    <a:pt x="153" y="276"/>
                  </a:lnTo>
                  <a:lnTo>
                    <a:pt x="153" y="278"/>
                  </a:lnTo>
                  <a:lnTo>
                    <a:pt x="158" y="278"/>
                  </a:lnTo>
                  <a:lnTo>
                    <a:pt x="162" y="280"/>
                  </a:lnTo>
                  <a:lnTo>
                    <a:pt x="166" y="280"/>
                  </a:lnTo>
                  <a:lnTo>
                    <a:pt x="170" y="280"/>
                  </a:lnTo>
                  <a:lnTo>
                    <a:pt x="174" y="283"/>
                  </a:lnTo>
                  <a:lnTo>
                    <a:pt x="176" y="285"/>
                  </a:lnTo>
                  <a:lnTo>
                    <a:pt x="180" y="287"/>
                  </a:lnTo>
                  <a:lnTo>
                    <a:pt x="184" y="291"/>
                  </a:lnTo>
                  <a:lnTo>
                    <a:pt x="188" y="293"/>
                  </a:lnTo>
                  <a:lnTo>
                    <a:pt x="192" y="291"/>
                  </a:lnTo>
                  <a:lnTo>
                    <a:pt x="194" y="291"/>
                  </a:lnTo>
                  <a:lnTo>
                    <a:pt x="194" y="291"/>
                  </a:lnTo>
                  <a:lnTo>
                    <a:pt x="198" y="293"/>
                  </a:lnTo>
                  <a:lnTo>
                    <a:pt x="200" y="293"/>
                  </a:lnTo>
                  <a:lnTo>
                    <a:pt x="202" y="295"/>
                  </a:lnTo>
                  <a:lnTo>
                    <a:pt x="207" y="297"/>
                  </a:lnTo>
                  <a:lnTo>
                    <a:pt x="219" y="307"/>
                  </a:lnTo>
                  <a:lnTo>
                    <a:pt x="227" y="311"/>
                  </a:lnTo>
                  <a:lnTo>
                    <a:pt x="231" y="315"/>
                  </a:lnTo>
                  <a:lnTo>
                    <a:pt x="233" y="317"/>
                  </a:lnTo>
                  <a:lnTo>
                    <a:pt x="239" y="321"/>
                  </a:lnTo>
                  <a:lnTo>
                    <a:pt x="243" y="327"/>
                  </a:lnTo>
                  <a:lnTo>
                    <a:pt x="247" y="336"/>
                  </a:lnTo>
                  <a:lnTo>
                    <a:pt x="252" y="338"/>
                  </a:lnTo>
                  <a:lnTo>
                    <a:pt x="256" y="342"/>
                  </a:lnTo>
                  <a:lnTo>
                    <a:pt x="262" y="346"/>
                  </a:lnTo>
                  <a:lnTo>
                    <a:pt x="262" y="348"/>
                  </a:lnTo>
                  <a:lnTo>
                    <a:pt x="266" y="348"/>
                  </a:lnTo>
                  <a:lnTo>
                    <a:pt x="266" y="348"/>
                  </a:lnTo>
                  <a:lnTo>
                    <a:pt x="266" y="348"/>
                  </a:lnTo>
                  <a:lnTo>
                    <a:pt x="374" y="348"/>
                  </a:lnTo>
                  <a:lnTo>
                    <a:pt x="374" y="141"/>
                  </a:lnTo>
                  <a:lnTo>
                    <a:pt x="372" y="141"/>
                  </a:lnTo>
                  <a:lnTo>
                    <a:pt x="368" y="139"/>
                  </a:lnTo>
                  <a:lnTo>
                    <a:pt x="364" y="141"/>
                  </a:lnTo>
                  <a:lnTo>
                    <a:pt x="360" y="143"/>
                  </a:lnTo>
                  <a:lnTo>
                    <a:pt x="354" y="141"/>
                  </a:lnTo>
                  <a:lnTo>
                    <a:pt x="354" y="139"/>
                  </a:lnTo>
                  <a:lnTo>
                    <a:pt x="354" y="137"/>
                  </a:lnTo>
                  <a:lnTo>
                    <a:pt x="354" y="133"/>
                  </a:lnTo>
                  <a:lnTo>
                    <a:pt x="352" y="133"/>
                  </a:lnTo>
                  <a:lnTo>
                    <a:pt x="346" y="133"/>
                  </a:lnTo>
                  <a:lnTo>
                    <a:pt x="341" y="133"/>
                  </a:lnTo>
                  <a:lnTo>
                    <a:pt x="337" y="131"/>
                  </a:lnTo>
                  <a:lnTo>
                    <a:pt x="337" y="125"/>
                  </a:lnTo>
                  <a:lnTo>
                    <a:pt x="335" y="115"/>
                  </a:lnTo>
                  <a:lnTo>
                    <a:pt x="337" y="113"/>
                  </a:lnTo>
                  <a:lnTo>
                    <a:pt x="337" y="109"/>
                  </a:lnTo>
                  <a:lnTo>
                    <a:pt x="335" y="107"/>
                  </a:lnTo>
                  <a:lnTo>
                    <a:pt x="325" y="107"/>
                  </a:lnTo>
                  <a:lnTo>
                    <a:pt x="321" y="107"/>
                  </a:lnTo>
                  <a:lnTo>
                    <a:pt x="315" y="109"/>
                  </a:lnTo>
                  <a:lnTo>
                    <a:pt x="311" y="107"/>
                  </a:lnTo>
                  <a:lnTo>
                    <a:pt x="309" y="103"/>
                  </a:lnTo>
                  <a:lnTo>
                    <a:pt x="309" y="99"/>
                  </a:lnTo>
                  <a:lnTo>
                    <a:pt x="303" y="96"/>
                  </a:lnTo>
                  <a:lnTo>
                    <a:pt x="301" y="94"/>
                  </a:lnTo>
                  <a:lnTo>
                    <a:pt x="294" y="92"/>
                  </a:lnTo>
                  <a:lnTo>
                    <a:pt x="288" y="90"/>
                  </a:lnTo>
                  <a:lnTo>
                    <a:pt x="286" y="86"/>
                  </a:lnTo>
                  <a:lnTo>
                    <a:pt x="282" y="86"/>
                  </a:lnTo>
                  <a:lnTo>
                    <a:pt x="280" y="84"/>
                  </a:lnTo>
                  <a:lnTo>
                    <a:pt x="276" y="82"/>
                  </a:lnTo>
                  <a:lnTo>
                    <a:pt x="274" y="78"/>
                  </a:lnTo>
                  <a:lnTo>
                    <a:pt x="272" y="76"/>
                  </a:lnTo>
                  <a:lnTo>
                    <a:pt x="270" y="74"/>
                  </a:lnTo>
                  <a:lnTo>
                    <a:pt x="266" y="72"/>
                  </a:lnTo>
                  <a:lnTo>
                    <a:pt x="264" y="70"/>
                  </a:lnTo>
                  <a:lnTo>
                    <a:pt x="264" y="68"/>
                  </a:lnTo>
                  <a:lnTo>
                    <a:pt x="266" y="62"/>
                  </a:lnTo>
                  <a:lnTo>
                    <a:pt x="266" y="58"/>
                  </a:lnTo>
                  <a:lnTo>
                    <a:pt x="266" y="56"/>
                  </a:lnTo>
                  <a:lnTo>
                    <a:pt x="264" y="51"/>
                  </a:lnTo>
                  <a:lnTo>
                    <a:pt x="264" y="49"/>
                  </a:lnTo>
                  <a:lnTo>
                    <a:pt x="264" y="49"/>
                  </a:lnTo>
                  <a:lnTo>
                    <a:pt x="264" y="47"/>
                  </a:lnTo>
                  <a:lnTo>
                    <a:pt x="262" y="47"/>
                  </a:lnTo>
                  <a:lnTo>
                    <a:pt x="254" y="43"/>
                  </a:lnTo>
                  <a:lnTo>
                    <a:pt x="249" y="43"/>
                  </a:lnTo>
                  <a:lnTo>
                    <a:pt x="245" y="41"/>
                  </a:lnTo>
                  <a:lnTo>
                    <a:pt x="241" y="39"/>
                  </a:lnTo>
                  <a:lnTo>
                    <a:pt x="237" y="39"/>
                  </a:lnTo>
                  <a:lnTo>
                    <a:pt x="225" y="25"/>
                  </a:lnTo>
                  <a:lnTo>
                    <a:pt x="221" y="19"/>
                  </a:lnTo>
                  <a:lnTo>
                    <a:pt x="215" y="13"/>
                  </a:lnTo>
                  <a:lnTo>
                    <a:pt x="213" y="11"/>
                  </a:lnTo>
                  <a:lnTo>
                    <a:pt x="213" y="11"/>
                  </a:lnTo>
                  <a:lnTo>
                    <a:pt x="213" y="11"/>
                  </a:lnTo>
                  <a:lnTo>
                    <a:pt x="211" y="11"/>
                  </a:lnTo>
                  <a:lnTo>
                    <a:pt x="205" y="9"/>
                  </a:lnTo>
                  <a:lnTo>
                    <a:pt x="200" y="4"/>
                  </a:lnTo>
                  <a:lnTo>
                    <a:pt x="198" y="2"/>
                  </a:lnTo>
                  <a:lnTo>
                    <a:pt x="194" y="2"/>
                  </a:lnTo>
                  <a:lnTo>
                    <a:pt x="170" y="2"/>
                  </a:lnTo>
                  <a:lnTo>
                    <a:pt x="162" y="2"/>
                  </a:lnTo>
                  <a:lnTo>
                    <a:pt x="153" y="2"/>
                  </a:lnTo>
                  <a:lnTo>
                    <a:pt x="143" y="0"/>
                  </a:lnTo>
                  <a:lnTo>
                    <a:pt x="139"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3" name="Freeform 229"/>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4" name="Freeform 230"/>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5" name="Freeform 231"/>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6" name="Freeform 232"/>
            <p:cNvSpPr>
              <a:spLocks/>
            </p:cNvSpPr>
            <p:nvPr/>
          </p:nvSpPr>
          <p:spPr bwMode="auto">
            <a:xfrm>
              <a:off x="10166350" y="4597400"/>
              <a:ext cx="484188" cy="477838"/>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7" name="Freeform 233"/>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8" name="Freeform 234"/>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9" name="Freeform 235"/>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0" name="Freeform 236"/>
            <p:cNvSpPr>
              <a:spLocks/>
            </p:cNvSpPr>
            <p:nvPr/>
          </p:nvSpPr>
          <p:spPr bwMode="auto">
            <a:xfrm>
              <a:off x="9540875" y="3519488"/>
              <a:ext cx="457200" cy="422275"/>
            </a:xfrm>
            <a:custGeom>
              <a:avLst/>
              <a:gdLst>
                <a:gd name="T0" fmla="*/ 8 w 288"/>
                <a:gd name="T1" fmla="*/ 15 h 266"/>
                <a:gd name="T2" fmla="*/ 16 w 288"/>
                <a:gd name="T3" fmla="*/ 39 h 266"/>
                <a:gd name="T4" fmla="*/ 26 w 288"/>
                <a:gd name="T5" fmla="*/ 39 h 266"/>
                <a:gd name="T6" fmla="*/ 37 w 288"/>
                <a:gd name="T7" fmla="*/ 41 h 266"/>
                <a:gd name="T8" fmla="*/ 71 w 288"/>
                <a:gd name="T9" fmla="*/ 62 h 266"/>
                <a:gd name="T10" fmla="*/ 108 w 288"/>
                <a:gd name="T11" fmla="*/ 64 h 266"/>
                <a:gd name="T12" fmla="*/ 137 w 288"/>
                <a:gd name="T13" fmla="*/ 72 h 266"/>
                <a:gd name="T14" fmla="*/ 147 w 288"/>
                <a:gd name="T15" fmla="*/ 78 h 266"/>
                <a:gd name="T16" fmla="*/ 157 w 288"/>
                <a:gd name="T17" fmla="*/ 82 h 266"/>
                <a:gd name="T18" fmla="*/ 161 w 288"/>
                <a:gd name="T19" fmla="*/ 123 h 266"/>
                <a:gd name="T20" fmla="*/ 165 w 288"/>
                <a:gd name="T21" fmla="*/ 127 h 266"/>
                <a:gd name="T22" fmla="*/ 169 w 288"/>
                <a:gd name="T23" fmla="*/ 123 h 266"/>
                <a:gd name="T24" fmla="*/ 167 w 288"/>
                <a:gd name="T25" fmla="*/ 141 h 266"/>
                <a:gd name="T26" fmla="*/ 159 w 288"/>
                <a:gd name="T27" fmla="*/ 160 h 266"/>
                <a:gd name="T28" fmla="*/ 147 w 288"/>
                <a:gd name="T29" fmla="*/ 178 h 266"/>
                <a:gd name="T30" fmla="*/ 126 w 288"/>
                <a:gd name="T31" fmla="*/ 180 h 266"/>
                <a:gd name="T32" fmla="*/ 92 w 288"/>
                <a:gd name="T33" fmla="*/ 197 h 266"/>
                <a:gd name="T34" fmla="*/ 73 w 288"/>
                <a:gd name="T35" fmla="*/ 195 h 266"/>
                <a:gd name="T36" fmla="*/ 61 w 288"/>
                <a:gd name="T37" fmla="*/ 184 h 266"/>
                <a:gd name="T38" fmla="*/ 59 w 288"/>
                <a:gd name="T39" fmla="*/ 190 h 266"/>
                <a:gd name="T40" fmla="*/ 73 w 288"/>
                <a:gd name="T41" fmla="*/ 213 h 266"/>
                <a:gd name="T42" fmla="*/ 77 w 288"/>
                <a:gd name="T43" fmla="*/ 258 h 266"/>
                <a:gd name="T44" fmla="*/ 171 w 288"/>
                <a:gd name="T45" fmla="*/ 266 h 266"/>
                <a:gd name="T46" fmla="*/ 192 w 288"/>
                <a:gd name="T47" fmla="*/ 266 h 266"/>
                <a:gd name="T48" fmla="*/ 210 w 288"/>
                <a:gd name="T49" fmla="*/ 266 h 266"/>
                <a:gd name="T50" fmla="*/ 233 w 288"/>
                <a:gd name="T51" fmla="*/ 262 h 266"/>
                <a:gd name="T52" fmla="*/ 227 w 288"/>
                <a:gd name="T53" fmla="*/ 256 h 266"/>
                <a:gd name="T54" fmla="*/ 227 w 288"/>
                <a:gd name="T55" fmla="*/ 248 h 266"/>
                <a:gd name="T56" fmla="*/ 237 w 288"/>
                <a:gd name="T57" fmla="*/ 242 h 266"/>
                <a:gd name="T58" fmla="*/ 245 w 288"/>
                <a:gd name="T59" fmla="*/ 235 h 266"/>
                <a:gd name="T60" fmla="*/ 251 w 288"/>
                <a:gd name="T61" fmla="*/ 225 h 266"/>
                <a:gd name="T62" fmla="*/ 253 w 288"/>
                <a:gd name="T63" fmla="*/ 211 h 266"/>
                <a:gd name="T64" fmla="*/ 265 w 288"/>
                <a:gd name="T65" fmla="*/ 211 h 266"/>
                <a:gd name="T66" fmla="*/ 278 w 288"/>
                <a:gd name="T67" fmla="*/ 217 h 266"/>
                <a:gd name="T68" fmla="*/ 288 w 288"/>
                <a:gd name="T69" fmla="*/ 221 h 266"/>
                <a:gd name="T70" fmla="*/ 284 w 288"/>
                <a:gd name="T71" fmla="*/ 164 h 266"/>
                <a:gd name="T72" fmla="*/ 263 w 288"/>
                <a:gd name="T73" fmla="*/ 141 h 266"/>
                <a:gd name="T74" fmla="*/ 253 w 288"/>
                <a:gd name="T75" fmla="*/ 121 h 266"/>
                <a:gd name="T76" fmla="*/ 253 w 288"/>
                <a:gd name="T77" fmla="*/ 113 h 266"/>
                <a:gd name="T78" fmla="*/ 255 w 288"/>
                <a:gd name="T79" fmla="*/ 100 h 266"/>
                <a:gd name="T80" fmla="*/ 267 w 288"/>
                <a:gd name="T81" fmla="*/ 100 h 266"/>
                <a:gd name="T82" fmla="*/ 280 w 288"/>
                <a:gd name="T83" fmla="*/ 111 h 266"/>
                <a:gd name="T84" fmla="*/ 286 w 288"/>
                <a:gd name="T85" fmla="*/ 51 h 266"/>
                <a:gd name="T86" fmla="*/ 261 w 288"/>
                <a:gd name="T87" fmla="*/ 62 h 266"/>
                <a:gd name="T88" fmla="*/ 239 w 288"/>
                <a:gd name="T89" fmla="*/ 70 h 266"/>
                <a:gd name="T90" fmla="*/ 227 w 288"/>
                <a:gd name="T91" fmla="*/ 68 h 266"/>
                <a:gd name="T92" fmla="*/ 214 w 288"/>
                <a:gd name="T93" fmla="*/ 60 h 266"/>
                <a:gd name="T94" fmla="*/ 200 w 288"/>
                <a:gd name="T95" fmla="*/ 45 h 266"/>
                <a:gd name="T96" fmla="*/ 186 w 288"/>
                <a:gd name="T97" fmla="*/ 53 h 266"/>
                <a:gd name="T98" fmla="*/ 155 w 288"/>
                <a:gd name="T99" fmla="*/ 58 h 266"/>
                <a:gd name="T100" fmla="*/ 122 w 288"/>
                <a:gd name="T101" fmla="*/ 49 h 266"/>
                <a:gd name="T102" fmla="*/ 75 w 288"/>
                <a:gd name="T103" fmla="*/ 45 h 266"/>
                <a:gd name="T104" fmla="*/ 49 w 288"/>
                <a:gd name="T105" fmla="*/ 33 h 266"/>
                <a:gd name="T106" fmla="*/ 16 w 288"/>
                <a:gd name="T107" fmla="*/ 19 h 266"/>
                <a:gd name="T108" fmla="*/ 0 w 288"/>
                <a:gd name="T109" fmla="*/ 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 h="266">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71" y="266"/>
                  </a:lnTo>
                  <a:lnTo>
                    <a:pt x="171" y="266"/>
                  </a:lnTo>
                  <a:lnTo>
                    <a:pt x="173" y="266"/>
                  </a:lnTo>
                  <a:lnTo>
                    <a:pt x="182" y="266"/>
                  </a:lnTo>
                  <a:lnTo>
                    <a:pt x="192" y="266"/>
                  </a:lnTo>
                  <a:lnTo>
                    <a:pt x="202" y="266"/>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21"/>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88" y="49"/>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1" name="Freeform 237"/>
            <p:cNvSpPr>
              <a:spLocks/>
            </p:cNvSpPr>
            <p:nvPr/>
          </p:nvSpPr>
          <p:spPr bwMode="auto">
            <a:xfrm>
              <a:off x="9540875" y="3519488"/>
              <a:ext cx="528638" cy="490538"/>
            </a:xfrm>
            <a:custGeom>
              <a:avLst/>
              <a:gdLst>
                <a:gd name="T0" fmla="*/ 8 w 333"/>
                <a:gd name="T1" fmla="*/ 23 h 309"/>
                <a:gd name="T2" fmla="*/ 24 w 333"/>
                <a:gd name="T3" fmla="*/ 37 h 309"/>
                <a:gd name="T4" fmla="*/ 37 w 333"/>
                <a:gd name="T5" fmla="*/ 41 h 309"/>
                <a:gd name="T6" fmla="*/ 73 w 333"/>
                <a:gd name="T7" fmla="*/ 60 h 309"/>
                <a:gd name="T8" fmla="*/ 133 w 333"/>
                <a:gd name="T9" fmla="*/ 70 h 309"/>
                <a:gd name="T10" fmla="*/ 147 w 333"/>
                <a:gd name="T11" fmla="*/ 78 h 309"/>
                <a:gd name="T12" fmla="*/ 165 w 333"/>
                <a:gd name="T13" fmla="*/ 103 h 309"/>
                <a:gd name="T14" fmla="*/ 165 w 333"/>
                <a:gd name="T15" fmla="*/ 133 h 309"/>
                <a:gd name="T16" fmla="*/ 169 w 333"/>
                <a:gd name="T17" fmla="*/ 123 h 309"/>
                <a:gd name="T18" fmla="*/ 163 w 333"/>
                <a:gd name="T19" fmla="*/ 145 h 309"/>
                <a:gd name="T20" fmla="*/ 153 w 333"/>
                <a:gd name="T21" fmla="*/ 168 h 309"/>
                <a:gd name="T22" fmla="*/ 126 w 333"/>
                <a:gd name="T23" fmla="*/ 180 h 309"/>
                <a:gd name="T24" fmla="*/ 81 w 333"/>
                <a:gd name="T25" fmla="*/ 201 h 309"/>
                <a:gd name="T26" fmla="*/ 67 w 333"/>
                <a:gd name="T27" fmla="*/ 188 h 309"/>
                <a:gd name="T28" fmla="*/ 59 w 333"/>
                <a:gd name="T29" fmla="*/ 190 h 309"/>
                <a:gd name="T30" fmla="*/ 71 w 333"/>
                <a:gd name="T31" fmla="*/ 225 h 309"/>
                <a:gd name="T32" fmla="*/ 67 w 333"/>
                <a:gd name="T33" fmla="*/ 274 h 309"/>
                <a:gd name="T34" fmla="*/ 57 w 333"/>
                <a:gd name="T35" fmla="*/ 287 h 309"/>
                <a:gd name="T36" fmla="*/ 71 w 333"/>
                <a:gd name="T37" fmla="*/ 307 h 309"/>
                <a:gd name="T38" fmla="*/ 88 w 333"/>
                <a:gd name="T39" fmla="*/ 305 h 309"/>
                <a:gd name="T40" fmla="*/ 118 w 333"/>
                <a:gd name="T41" fmla="*/ 307 h 309"/>
                <a:gd name="T42" fmla="*/ 135 w 333"/>
                <a:gd name="T43" fmla="*/ 301 h 309"/>
                <a:gd name="T44" fmla="*/ 173 w 333"/>
                <a:gd name="T45" fmla="*/ 266 h 309"/>
                <a:gd name="T46" fmla="*/ 210 w 333"/>
                <a:gd name="T47" fmla="*/ 266 h 309"/>
                <a:gd name="T48" fmla="*/ 233 w 333"/>
                <a:gd name="T49" fmla="*/ 260 h 309"/>
                <a:gd name="T50" fmla="*/ 222 w 333"/>
                <a:gd name="T51" fmla="*/ 250 h 309"/>
                <a:gd name="T52" fmla="*/ 237 w 333"/>
                <a:gd name="T53" fmla="*/ 242 h 309"/>
                <a:gd name="T54" fmla="*/ 243 w 333"/>
                <a:gd name="T55" fmla="*/ 233 h 309"/>
                <a:gd name="T56" fmla="*/ 253 w 333"/>
                <a:gd name="T57" fmla="*/ 211 h 309"/>
                <a:gd name="T58" fmla="*/ 265 w 333"/>
                <a:gd name="T59" fmla="*/ 211 h 309"/>
                <a:gd name="T60" fmla="*/ 282 w 333"/>
                <a:gd name="T61" fmla="*/ 217 h 309"/>
                <a:gd name="T62" fmla="*/ 294 w 333"/>
                <a:gd name="T63" fmla="*/ 209 h 309"/>
                <a:gd name="T64" fmla="*/ 294 w 333"/>
                <a:gd name="T65" fmla="*/ 180 h 309"/>
                <a:gd name="T66" fmla="*/ 282 w 333"/>
                <a:gd name="T67" fmla="*/ 158 h 309"/>
                <a:gd name="T68" fmla="*/ 253 w 333"/>
                <a:gd name="T69" fmla="*/ 123 h 309"/>
                <a:gd name="T70" fmla="*/ 253 w 333"/>
                <a:gd name="T71" fmla="*/ 113 h 309"/>
                <a:gd name="T72" fmla="*/ 259 w 333"/>
                <a:gd name="T73" fmla="*/ 98 h 309"/>
                <a:gd name="T74" fmla="*/ 280 w 333"/>
                <a:gd name="T75" fmla="*/ 103 h 309"/>
                <a:gd name="T76" fmla="*/ 300 w 333"/>
                <a:gd name="T77" fmla="*/ 115 h 309"/>
                <a:gd name="T78" fmla="*/ 304 w 333"/>
                <a:gd name="T79" fmla="*/ 88 h 309"/>
                <a:gd name="T80" fmla="*/ 316 w 333"/>
                <a:gd name="T81" fmla="*/ 62 h 309"/>
                <a:gd name="T82" fmla="*/ 331 w 333"/>
                <a:gd name="T83" fmla="*/ 51 h 309"/>
                <a:gd name="T84" fmla="*/ 329 w 333"/>
                <a:gd name="T85" fmla="*/ 43 h 309"/>
                <a:gd name="T86" fmla="*/ 310 w 333"/>
                <a:gd name="T87" fmla="*/ 29 h 309"/>
                <a:gd name="T88" fmla="*/ 286 w 333"/>
                <a:gd name="T89" fmla="*/ 51 h 309"/>
                <a:gd name="T90" fmla="*/ 255 w 333"/>
                <a:gd name="T91" fmla="*/ 64 h 309"/>
                <a:gd name="T92" fmla="*/ 233 w 333"/>
                <a:gd name="T93" fmla="*/ 70 h 309"/>
                <a:gd name="T94" fmla="*/ 214 w 333"/>
                <a:gd name="T95" fmla="*/ 60 h 309"/>
                <a:gd name="T96" fmla="*/ 198 w 333"/>
                <a:gd name="T97" fmla="*/ 47 h 309"/>
                <a:gd name="T98" fmla="*/ 165 w 333"/>
                <a:gd name="T99" fmla="*/ 60 h 309"/>
                <a:gd name="T100" fmla="*/ 122 w 333"/>
                <a:gd name="T101" fmla="*/ 49 h 309"/>
                <a:gd name="T102" fmla="*/ 63 w 333"/>
                <a:gd name="T103" fmla="*/ 41 h 309"/>
                <a:gd name="T104" fmla="*/ 24 w 333"/>
                <a:gd name="T105" fmla="*/ 2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67" y="274"/>
                  </a:lnTo>
                  <a:lnTo>
                    <a:pt x="59" y="282"/>
                  </a:lnTo>
                  <a:lnTo>
                    <a:pt x="55" y="284"/>
                  </a:lnTo>
                  <a:lnTo>
                    <a:pt x="57" y="284"/>
                  </a:lnTo>
                  <a:lnTo>
                    <a:pt x="57" y="287"/>
                  </a:lnTo>
                  <a:lnTo>
                    <a:pt x="63" y="291"/>
                  </a:lnTo>
                  <a:lnTo>
                    <a:pt x="71" y="297"/>
                  </a:lnTo>
                  <a:lnTo>
                    <a:pt x="71" y="303"/>
                  </a:lnTo>
                  <a:lnTo>
                    <a:pt x="71" y="307"/>
                  </a:lnTo>
                  <a:lnTo>
                    <a:pt x="73" y="307"/>
                  </a:lnTo>
                  <a:lnTo>
                    <a:pt x="75" y="307"/>
                  </a:lnTo>
                  <a:lnTo>
                    <a:pt x="77" y="307"/>
                  </a:lnTo>
                  <a:lnTo>
                    <a:pt x="88" y="305"/>
                  </a:lnTo>
                  <a:lnTo>
                    <a:pt x="94" y="309"/>
                  </a:lnTo>
                  <a:lnTo>
                    <a:pt x="96" y="309"/>
                  </a:lnTo>
                  <a:lnTo>
                    <a:pt x="114" y="305"/>
                  </a:lnTo>
                  <a:lnTo>
                    <a:pt x="118" y="307"/>
                  </a:lnTo>
                  <a:lnTo>
                    <a:pt x="122" y="309"/>
                  </a:lnTo>
                  <a:lnTo>
                    <a:pt x="126" y="309"/>
                  </a:lnTo>
                  <a:lnTo>
                    <a:pt x="128" y="307"/>
                  </a:lnTo>
                  <a:lnTo>
                    <a:pt x="135" y="301"/>
                  </a:lnTo>
                  <a:lnTo>
                    <a:pt x="141" y="299"/>
                  </a:lnTo>
                  <a:lnTo>
                    <a:pt x="147" y="289"/>
                  </a:lnTo>
                  <a:lnTo>
                    <a:pt x="157" y="278"/>
                  </a:lnTo>
                  <a:lnTo>
                    <a:pt x="173" y="266"/>
                  </a:lnTo>
                  <a:lnTo>
                    <a:pt x="182" y="266"/>
                  </a:lnTo>
                  <a:lnTo>
                    <a:pt x="198" y="268"/>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19"/>
                  </a:lnTo>
                  <a:lnTo>
                    <a:pt x="290" y="215"/>
                  </a:lnTo>
                  <a:lnTo>
                    <a:pt x="294" y="209"/>
                  </a:lnTo>
                  <a:lnTo>
                    <a:pt x="298" y="203"/>
                  </a:lnTo>
                  <a:lnTo>
                    <a:pt x="298" y="195"/>
                  </a:lnTo>
                  <a:lnTo>
                    <a:pt x="296" y="188"/>
                  </a:lnTo>
                  <a:lnTo>
                    <a:pt x="294" y="180"/>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94" y="117"/>
                  </a:lnTo>
                  <a:lnTo>
                    <a:pt x="300" y="115"/>
                  </a:lnTo>
                  <a:lnTo>
                    <a:pt x="308" y="109"/>
                  </a:lnTo>
                  <a:lnTo>
                    <a:pt x="308" y="103"/>
                  </a:lnTo>
                  <a:lnTo>
                    <a:pt x="304" y="96"/>
                  </a:lnTo>
                  <a:lnTo>
                    <a:pt x="304" y="88"/>
                  </a:lnTo>
                  <a:lnTo>
                    <a:pt x="304" y="76"/>
                  </a:lnTo>
                  <a:lnTo>
                    <a:pt x="308" y="68"/>
                  </a:lnTo>
                  <a:lnTo>
                    <a:pt x="312" y="64"/>
                  </a:lnTo>
                  <a:lnTo>
                    <a:pt x="316" y="62"/>
                  </a:lnTo>
                  <a:lnTo>
                    <a:pt x="319" y="58"/>
                  </a:lnTo>
                  <a:lnTo>
                    <a:pt x="325" y="51"/>
                  </a:lnTo>
                  <a:lnTo>
                    <a:pt x="327" y="53"/>
                  </a:lnTo>
                  <a:lnTo>
                    <a:pt x="331" y="51"/>
                  </a:lnTo>
                  <a:lnTo>
                    <a:pt x="331" y="55"/>
                  </a:lnTo>
                  <a:lnTo>
                    <a:pt x="333" y="53"/>
                  </a:lnTo>
                  <a:lnTo>
                    <a:pt x="333" y="47"/>
                  </a:lnTo>
                  <a:lnTo>
                    <a:pt x="329" y="43"/>
                  </a:lnTo>
                  <a:lnTo>
                    <a:pt x="327" y="33"/>
                  </a:lnTo>
                  <a:lnTo>
                    <a:pt x="323" y="27"/>
                  </a:lnTo>
                  <a:lnTo>
                    <a:pt x="319" y="25"/>
                  </a:lnTo>
                  <a:lnTo>
                    <a:pt x="310" y="29"/>
                  </a:lnTo>
                  <a:lnTo>
                    <a:pt x="306" y="33"/>
                  </a:lnTo>
                  <a:lnTo>
                    <a:pt x="298" y="39"/>
                  </a:lnTo>
                  <a:lnTo>
                    <a:pt x="292" y="45"/>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2" name="Freeform 239"/>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3" name="Freeform 240"/>
            <p:cNvSpPr>
              <a:spLocks/>
            </p:cNvSpPr>
            <p:nvPr/>
          </p:nvSpPr>
          <p:spPr bwMode="auto">
            <a:xfrm>
              <a:off x="10066338" y="3857625"/>
              <a:ext cx="71438" cy="106363"/>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4" name="Freeform 241"/>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5" name="Freeform 242"/>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6" name="Freeform 243"/>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7" name="Freeform 244"/>
            <p:cNvSpPr>
              <a:spLocks/>
            </p:cNvSpPr>
            <p:nvPr/>
          </p:nvSpPr>
          <p:spPr bwMode="auto">
            <a:xfrm>
              <a:off x="9744075" y="4597400"/>
              <a:ext cx="584200" cy="428625"/>
            </a:xfrm>
            <a:custGeom>
              <a:avLst/>
              <a:gdLst>
                <a:gd name="T0" fmla="*/ 168 w 368"/>
                <a:gd name="T1" fmla="*/ 0 h 270"/>
                <a:gd name="T2" fmla="*/ 162 w 368"/>
                <a:gd name="T3" fmla="*/ 8 h 270"/>
                <a:gd name="T4" fmla="*/ 150 w 368"/>
                <a:gd name="T5" fmla="*/ 18 h 270"/>
                <a:gd name="T6" fmla="*/ 144 w 368"/>
                <a:gd name="T7" fmla="*/ 18 h 270"/>
                <a:gd name="T8" fmla="*/ 131 w 368"/>
                <a:gd name="T9" fmla="*/ 29 h 270"/>
                <a:gd name="T10" fmla="*/ 121 w 368"/>
                <a:gd name="T11" fmla="*/ 35 h 270"/>
                <a:gd name="T12" fmla="*/ 97 w 368"/>
                <a:gd name="T13" fmla="*/ 35 h 270"/>
                <a:gd name="T14" fmla="*/ 72 w 368"/>
                <a:gd name="T15" fmla="*/ 35 h 270"/>
                <a:gd name="T16" fmla="*/ 62 w 368"/>
                <a:gd name="T17" fmla="*/ 41 h 270"/>
                <a:gd name="T18" fmla="*/ 47 w 368"/>
                <a:gd name="T19" fmla="*/ 49 h 270"/>
                <a:gd name="T20" fmla="*/ 47 w 368"/>
                <a:gd name="T21" fmla="*/ 57 h 270"/>
                <a:gd name="T22" fmla="*/ 41 w 368"/>
                <a:gd name="T23" fmla="*/ 70 h 270"/>
                <a:gd name="T24" fmla="*/ 35 w 368"/>
                <a:gd name="T25" fmla="*/ 78 h 270"/>
                <a:gd name="T26" fmla="*/ 25 w 368"/>
                <a:gd name="T27" fmla="*/ 90 h 270"/>
                <a:gd name="T28" fmla="*/ 19 w 368"/>
                <a:gd name="T29" fmla="*/ 117 h 270"/>
                <a:gd name="T30" fmla="*/ 5 w 368"/>
                <a:gd name="T31" fmla="*/ 133 h 270"/>
                <a:gd name="T32" fmla="*/ 9 w 368"/>
                <a:gd name="T33" fmla="*/ 143 h 270"/>
                <a:gd name="T34" fmla="*/ 21 w 368"/>
                <a:gd name="T35" fmla="*/ 141 h 270"/>
                <a:gd name="T36" fmla="*/ 31 w 368"/>
                <a:gd name="T37" fmla="*/ 170 h 270"/>
                <a:gd name="T38" fmla="*/ 37 w 368"/>
                <a:gd name="T39" fmla="*/ 186 h 270"/>
                <a:gd name="T40" fmla="*/ 43 w 368"/>
                <a:gd name="T41" fmla="*/ 217 h 270"/>
                <a:gd name="T42" fmla="*/ 52 w 368"/>
                <a:gd name="T43" fmla="*/ 221 h 270"/>
                <a:gd name="T44" fmla="*/ 62 w 368"/>
                <a:gd name="T45" fmla="*/ 241 h 270"/>
                <a:gd name="T46" fmla="*/ 80 w 368"/>
                <a:gd name="T47" fmla="*/ 247 h 270"/>
                <a:gd name="T48" fmla="*/ 94 w 368"/>
                <a:gd name="T49" fmla="*/ 250 h 270"/>
                <a:gd name="T50" fmla="*/ 105 w 368"/>
                <a:gd name="T51" fmla="*/ 252 h 270"/>
                <a:gd name="T52" fmla="*/ 129 w 368"/>
                <a:gd name="T53" fmla="*/ 258 h 270"/>
                <a:gd name="T54" fmla="*/ 139 w 368"/>
                <a:gd name="T55" fmla="*/ 260 h 270"/>
                <a:gd name="T56" fmla="*/ 150 w 368"/>
                <a:gd name="T57" fmla="*/ 252 h 270"/>
                <a:gd name="T58" fmla="*/ 160 w 368"/>
                <a:gd name="T59" fmla="*/ 233 h 270"/>
                <a:gd name="T60" fmla="*/ 170 w 368"/>
                <a:gd name="T61" fmla="*/ 225 h 270"/>
                <a:gd name="T62" fmla="*/ 186 w 368"/>
                <a:gd name="T63" fmla="*/ 225 h 270"/>
                <a:gd name="T64" fmla="*/ 201 w 368"/>
                <a:gd name="T65" fmla="*/ 239 h 270"/>
                <a:gd name="T66" fmla="*/ 195 w 368"/>
                <a:gd name="T67" fmla="*/ 254 h 270"/>
                <a:gd name="T68" fmla="*/ 203 w 368"/>
                <a:gd name="T69" fmla="*/ 256 h 270"/>
                <a:gd name="T70" fmla="*/ 201 w 368"/>
                <a:gd name="T71" fmla="*/ 262 h 270"/>
                <a:gd name="T72" fmla="*/ 193 w 368"/>
                <a:gd name="T73" fmla="*/ 270 h 270"/>
                <a:gd name="T74" fmla="*/ 366 w 368"/>
                <a:gd name="T75" fmla="*/ 203 h 270"/>
                <a:gd name="T76" fmla="*/ 366 w 368"/>
                <a:gd name="T77" fmla="*/ 174 h 270"/>
                <a:gd name="T78" fmla="*/ 348 w 368"/>
                <a:gd name="T79" fmla="*/ 178 h 270"/>
                <a:gd name="T80" fmla="*/ 344 w 368"/>
                <a:gd name="T81" fmla="*/ 166 h 270"/>
                <a:gd name="T82" fmla="*/ 317 w 368"/>
                <a:gd name="T83" fmla="*/ 139 h 270"/>
                <a:gd name="T84" fmla="*/ 293 w 368"/>
                <a:gd name="T85" fmla="*/ 131 h 270"/>
                <a:gd name="T86" fmla="*/ 276 w 368"/>
                <a:gd name="T87" fmla="*/ 119 h 270"/>
                <a:gd name="T88" fmla="*/ 270 w 368"/>
                <a:gd name="T89" fmla="*/ 102 h 270"/>
                <a:gd name="T90" fmla="*/ 278 w 368"/>
                <a:gd name="T91" fmla="*/ 98 h 270"/>
                <a:gd name="T92" fmla="*/ 287 w 368"/>
                <a:gd name="T93" fmla="*/ 90 h 270"/>
                <a:gd name="T94" fmla="*/ 293 w 368"/>
                <a:gd name="T95" fmla="*/ 74 h 270"/>
                <a:gd name="T96" fmla="*/ 295 w 368"/>
                <a:gd name="T97" fmla="*/ 66 h 270"/>
                <a:gd name="T98" fmla="*/ 280 w 368"/>
                <a:gd name="T99" fmla="*/ 57 h 270"/>
                <a:gd name="T100" fmla="*/ 268 w 368"/>
                <a:gd name="T101" fmla="*/ 49 h 270"/>
                <a:gd name="T102" fmla="*/ 258 w 368"/>
                <a:gd name="T103" fmla="*/ 41 h 270"/>
                <a:gd name="T104" fmla="*/ 244 w 368"/>
                <a:gd name="T105" fmla="*/ 35 h 270"/>
                <a:gd name="T106" fmla="*/ 225 w 368"/>
                <a:gd name="T107" fmla="*/ 37 h 270"/>
                <a:gd name="T108" fmla="*/ 207 w 368"/>
                <a:gd name="T109" fmla="*/ 14 h 270"/>
                <a:gd name="T110" fmla="*/ 195 w 368"/>
                <a:gd name="T111" fmla="*/ 4 h 270"/>
                <a:gd name="T112" fmla="*/ 184 w 368"/>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8" h="270">
                  <a:moveTo>
                    <a:pt x="176" y="0"/>
                  </a:moveTo>
                  <a:lnTo>
                    <a:pt x="174" y="0"/>
                  </a:lnTo>
                  <a:lnTo>
                    <a:pt x="168" y="0"/>
                  </a:lnTo>
                  <a:lnTo>
                    <a:pt x="166" y="4"/>
                  </a:lnTo>
                  <a:lnTo>
                    <a:pt x="164" y="4"/>
                  </a:lnTo>
                  <a:lnTo>
                    <a:pt x="162" y="8"/>
                  </a:lnTo>
                  <a:lnTo>
                    <a:pt x="156" y="12"/>
                  </a:lnTo>
                  <a:lnTo>
                    <a:pt x="156" y="16"/>
                  </a:lnTo>
                  <a:lnTo>
                    <a:pt x="150" y="18"/>
                  </a:lnTo>
                  <a:lnTo>
                    <a:pt x="148" y="21"/>
                  </a:lnTo>
                  <a:lnTo>
                    <a:pt x="148" y="18"/>
                  </a:lnTo>
                  <a:lnTo>
                    <a:pt x="144" y="18"/>
                  </a:lnTo>
                  <a:lnTo>
                    <a:pt x="141" y="21"/>
                  </a:lnTo>
                  <a:lnTo>
                    <a:pt x="137" y="23"/>
                  </a:lnTo>
                  <a:lnTo>
                    <a:pt x="131" y="29"/>
                  </a:lnTo>
                  <a:lnTo>
                    <a:pt x="127" y="33"/>
                  </a:lnTo>
                  <a:lnTo>
                    <a:pt x="123" y="33"/>
                  </a:lnTo>
                  <a:lnTo>
                    <a:pt x="121" y="35"/>
                  </a:lnTo>
                  <a:lnTo>
                    <a:pt x="107" y="39"/>
                  </a:lnTo>
                  <a:lnTo>
                    <a:pt x="103" y="39"/>
                  </a:lnTo>
                  <a:lnTo>
                    <a:pt x="97" y="35"/>
                  </a:lnTo>
                  <a:lnTo>
                    <a:pt x="90" y="35"/>
                  </a:lnTo>
                  <a:lnTo>
                    <a:pt x="80" y="33"/>
                  </a:lnTo>
                  <a:lnTo>
                    <a:pt x="72" y="35"/>
                  </a:lnTo>
                  <a:lnTo>
                    <a:pt x="68" y="39"/>
                  </a:lnTo>
                  <a:lnTo>
                    <a:pt x="70" y="41"/>
                  </a:lnTo>
                  <a:lnTo>
                    <a:pt x="62" y="41"/>
                  </a:lnTo>
                  <a:lnTo>
                    <a:pt x="60" y="45"/>
                  </a:lnTo>
                  <a:lnTo>
                    <a:pt x="54" y="47"/>
                  </a:lnTo>
                  <a:lnTo>
                    <a:pt x="47" y="49"/>
                  </a:lnTo>
                  <a:lnTo>
                    <a:pt x="50" y="51"/>
                  </a:lnTo>
                  <a:lnTo>
                    <a:pt x="50" y="57"/>
                  </a:lnTo>
                  <a:lnTo>
                    <a:pt x="47" y="57"/>
                  </a:lnTo>
                  <a:lnTo>
                    <a:pt x="45" y="59"/>
                  </a:lnTo>
                  <a:lnTo>
                    <a:pt x="45" y="68"/>
                  </a:lnTo>
                  <a:lnTo>
                    <a:pt x="41" y="70"/>
                  </a:lnTo>
                  <a:lnTo>
                    <a:pt x="37" y="70"/>
                  </a:lnTo>
                  <a:lnTo>
                    <a:pt x="37" y="72"/>
                  </a:lnTo>
                  <a:lnTo>
                    <a:pt x="35" y="78"/>
                  </a:lnTo>
                  <a:lnTo>
                    <a:pt x="35" y="82"/>
                  </a:lnTo>
                  <a:lnTo>
                    <a:pt x="35" y="86"/>
                  </a:lnTo>
                  <a:lnTo>
                    <a:pt x="25" y="90"/>
                  </a:lnTo>
                  <a:lnTo>
                    <a:pt x="25" y="92"/>
                  </a:lnTo>
                  <a:lnTo>
                    <a:pt x="17" y="106"/>
                  </a:lnTo>
                  <a:lnTo>
                    <a:pt x="19" y="117"/>
                  </a:lnTo>
                  <a:lnTo>
                    <a:pt x="13" y="121"/>
                  </a:lnTo>
                  <a:lnTo>
                    <a:pt x="7" y="131"/>
                  </a:lnTo>
                  <a:lnTo>
                    <a:pt x="5" y="133"/>
                  </a:lnTo>
                  <a:lnTo>
                    <a:pt x="0" y="135"/>
                  </a:lnTo>
                  <a:lnTo>
                    <a:pt x="7" y="139"/>
                  </a:lnTo>
                  <a:lnTo>
                    <a:pt x="9" y="143"/>
                  </a:lnTo>
                  <a:lnTo>
                    <a:pt x="13" y="143"/>
                  </a:lnTo>
                  <a:lnTo>
                    <a:pt x="19" y="141"/>
                  </a:lnTo>
                  <a:lnTo>
                    <a:pt x="21" y="141"/>
                  </a:lnTo>
                  <a:lnTo>
                    <a:pt x="27" y="162"/>
                  </a:lnTo>
                  <a:lnTo>
                    <a:pt x="29" y="166"/>
                  </a:lnTo>
                  <a:lnTo>
                    <a:pt x="31" y="170"/>
                  </a:lnTo>
                  <a:lnTo>
                    <a:pt x="33" y="172"/>
                  </a:lnTo>
                  <a:lnTo>
                    <a:pt x="39" y="176"/>
                  </a:lnTo>
                  <a:lnTo>
                    <a:pt x="37" y="186"/>
                  </a:lnTo>
                  <a:lnTo>
                    <a:pt x="41" y="200"/>
                  </a:lnTo>
                  <a:lnTo>
                    <a:pt x="41" y="205"/>
                  </a:lnTo>
                  <a:lnTo>
                    <a:pt x="43" y="217"/>
                  </a:lnTo>
                  <a:lnTo>
                    <a:pt x="45" y="221"/>
                  </a:lnTo>
                  <a:lnTo>
                    <a:pt x="52" y="219"/>
                  </a:lnTo>
                  <a:lnTo>
                    <a:pt x="52" y="221"/>
                  </a:lnTo>
                  <a:lnTo>
                    <a:pt x="54" y="233"/>
                  </a:lnTo>
                  <a:lnTo>
                    <a:pt x="62" y="241"/>
                  </a:lnTo>
                  <a:lnTo>
                    <a:pt x="62" y="241"/>
                  </a:lnTo>
                  <a:lnTo>
                    <a:pt x="72" y="243"/>
                  </a:lnTo>
                  <a:lnTo>
                    <a:pt x="74" y="245"/>
                  </a:lnTo>
                  <a:lnTo>
                    <a:pt x="80" y="247"/>
                  </a:lnTo>
                  <a:lnTo>
                    <a:pt x="82" y="250"/>
                  </a:lnTo>
                  <a:lnTo>
                    <a:pt x="88" y="250"/>
                  </a:lnTo>
                  <a:lnTo>
                    <a:pt x="94" y="250"/>
                  </a:lnTo>
                  <a:lnTo>
                    <a:pt x="99" y="250"/>
                  </a:lnTo>
                  <a:lnTo>
                    <a:pt x="103" y="252"/>
                  </a:lnTo>
                  <a:lnTo>
                    <a:pt x="105" y="252"/>
                  </a:lnTo>
                  <a:lnTo>
                    <a:pt x="113" y="247"/>
                  </a:lnTo>
                  <a:lnTo>
                    <a:pt x="115" y="250"/>
                  </a:lnTo>
                  <a:lnTo>
                    <a:pt x="129" y="258"/>
                  </a:lnTo>
                  <a:lnTo>
                    <a:pt x="133" y="256"/>
                  </a:lnTo>
                  <a:lnTo>
                    <a:pt x="135" y="258"/>
                  </a:lnTo>
                  <a:lnTo>
                    <a:pt x="139" y="260"/>
                  </a:lnTo>
                  <a:lnTo>
                    <a:pt x="144" y="260"/>
                  </a:lnTo>
                  <a:lnTo>
                    <a:pt x="148" y="256"/>
                  </a:lnTo>
                  <a:lnTo>
                    <a:pt x="150" y="252"/>
                  </a:lnTo>
                  <a:lnTo>
                    <a:pt x="156" y="243"/>
                  </a:lnTo>
                  <a:lnTo>
                    <a:pt x="158" y="239"/>
                  </a:lnTo>
                  <a:lnTo>
                    <a:pt x="160" y="233"/>
                  </a:lnTo>
                  <a:lnTo>
                    <a:pt x="164" y="233"/>
                  </a:lnTo>
                  <a:lnTo>
                    <a:pt x="168" y="229"/>
                  </a:lnTo>
                  <a:lnTo>
                    <a:pt x="170" y="225"/>
                  </a:lnTo>
                  <a:lnTo>
                    <a:pt x="178" y="225"/>
                  </a:lnTo>
                  <a:lnTo>
                    <a:pt x="182" y="225"/>
                  </a:lnTo>
                  <a:lnTo>
                    <a:pt x="186" y="225"/>
                  </a:lnTo>
                  <a:lnTo>
                    <a:pt x="191" y="227"/>
                  </a:lnTo>
                  <a:lnTo>
                    <a:pt x="199" y="235"/>
                  </a:lnTo>
                  <a:lnTo>
                    <a:pt x="201" y="239"/>
                  </a:lnTo>
                  <a:lnTo>
                    <a:pt x="203" y="243"/>
                  </a:lnTo>
                  <a:lnTo>
                    <a:pt x="199" y="247"/>
                  </a:lnTo>
                  <a:lnTo>
                    <a:pt x="195" y="254"/>
                  </a:lnTo>
                  <a:lnTo>
                    <a:pt x="197" y="256"/>
                  </a:lnTo>
                  <a:lnTo>
                    <a:pt x="201" y="254"/>
                  </a:lnTo>
                  <a:lnTo>
                    <a:pt x="203" y="256"/>
                  </a:lnTo>
                  <a:lnTo>
                    <a:pt x="205" y="258"/>
                  </a:lnTo>
                  <a:lnTo>
                    <a:pt x="203" y="260"/>
                  </a:lnTo>
                  <a:lnTo>
                    <a:pt x="201" y="262"/>
                  </a:lnTo>
                  <a:lnTo>
                    <a:pt x="199" y="264"/>
                  </a:lnTo>
                  <a:lnTo>
                    <a:pt x="193" y="268"/>
                  </a:lnTo>
                  <a:lnTo>
                    <a:pt x="193" y="270"/>
                  </a:lnTo>
                  <a:lnTo>
                    <a:pt x="368" y="270"/>
                  </a:lnTo>
                  <a:lnTo>
                    <a:pt x="368" y="203"/>
                  </a:lnTo>
                  <a:lnTo>
                    <a:pt x="366" y="203"/>
                  </a:lnTo>
                  <a:lnTo>
                    <a:pt x="368" y="198"/>
                  </a:lnTo>
                  <a:lnTo>
                    <a:pt x="368" y="174"/>
                  </a:lnTo>
                  <a:lnTo>
                    <a:pt x="366" y="174"/>
                  </a:lnTo>
                  <a:lnTo>
                    <a:pt x="364" y="172"/>
                  </a:lnTo>
                  <a:lnTo>
                    <a:pt x="354" y="178"/>
                  </a:lnTo>
                  <a:lnTo>
                    <a:pt x="348" y="178"/>
                  </a:lnTo>
                  <a:lnTo>
                    <a:pt x="342" y="172"/>
                  </a:lnTo>
                  <a:lnTo>
                    <a:pt x="346" y="168"/>
                  </a:lnTo>
                  <a:lnTo>
                    <a:pt x="344" y="166"/>
                  </a:lnTo>
                  <a:lnTo>
                    <a:pt x="340" y="162"/>
                  </a:lnTo>
                  <a:lnTo>
                    <a:pt x="329" y="155"/>
                  </a:lnTo>
                  <a:lnTo>
                    <a:pt x="317" y="139"/>
                  </a:lnTo>
                  <a:lnTo>
                    <a:pt x="313" y="137"/>
                  </a:lnTo>
                  <a:lnTo>
                    <a:pt x="311" y="137"/>
                  </a:lnTo>
                  <a:lnTo>
                    <a:pt x="293" y="131"/>
                  </a:lnTo>
                  <a:lnTo>
                    <a:pt x="285" y="125"/>
                  </a:lnTo>
                  <a:lnTo>
                    <a:pt x="280" y="123"/>
                  </a:lnTo>
                  <a:lnTo>
                    <a:pt x="276" y="119"/>
                  </a:lnTo>
                  <a:lnTo>
                    <a:pt x="274" y="113"/>
                  </a:lnTo>
                  <a:lnTo>
                    <a:pt x="276" y="104"/>
                  </a:lnTo>
                  <a:lnTo>
                    <a:pt x="270" y="102"/>
                  </a:lnTo>
                  <a:lnTo>
                    <a:pt x="266" y="100"/>
                  </a:lnTo>
                  <a:lnTo>
                    <a:pt x="270" y="96"/>
                  </a:lnTo>
                  <a:lnTo>
                    <a:pt x="278" y="98"/>
                  </a:lnTo>
                  <a:lnTo>
                    <a:pt x="289" y="96"/>
                  </a:lnTo>
                  <a:lnTo>
                    <a:pt x="289" y="94"/>
                  </a:lnTo>
                  <a:lnTo>
                    <a:pt x="287" y="90"/>
                  </a:lnTo>
                  <a:lnTo>
                    <a:pt x="280" y="86"/>
                  </a:lnTo>
                  <a:lnTo>
                    <a:pt x="285" y="82"/>
                  </a:lnTo>
                  <a:lnTo>
                    <a:pt x="293" y="74"/>
                  </a:lnTo>
                  <a:lnTo>
                    <a:pt x="291" y="70"/>
                  </a:lnTo>
                  <a:lnTo>
                    <a:pt x="293" y="68"/>
                  </a:lnTo>
                  <a:lnTo>
                    <a:pt x="295" y="66"/>
                  </a:lnTo>
                  <a:lnTo>
                    <a:pt x="291" y="63"/>
                  </a:lnTo>
                  <a:lnTo>
                    <a:pt x="287" y="59"/>
                  </a:lnTo>
                  <a:lnTo>
                    <a:pt x="280" y="57"/>
                  </a:lnTo>
                  <a:lnTo>
                    <a:pt x="278" y="51"/>
                  </a:lnTo>
                  <a:lnTo>
                    <a:pt x="270" y="47"/>
                  </a:lnTo>
                  <a:lnTo>
                    <a:pt x="268" y="49"/>
                  </a:lnTo>
                  <a:lnTo>
                    <a:pt x="262" y="43"/>
                  </a:lnTo>
                  <a:lnTo>
                    <a:pt x="258" y="43"/>
                  </a:lnTo>
                  <a:lnTo>
                    <a:pt x="258" y="41"/>
                  </a:lnTo>
                  <a:lnTo>
                    <a:pt x="256" y="41"/>
                  </a:lnTo>
                  <a:lnTo>
                    <a:pt x="250" y="41"/>
                  </a:lnTo>
                  <a:lnTo>
                    <a:pt x="244" y="35"/>
                  </a:lnTo>
                  <a:lnTo>
                    <a:pt x="240" y="35"/>
                  </a:lnTo>
                  <a:lnTo>
                    <a:pt x="229" y="39"/>
                  </a:lnTo>
                  <a:lnTo>
                    <a:pt x="225" y="37"/>
                  </a:lnTo>
                  <a:lnTo>
                    <a:pt x="219" y="27"/>
                  </a:lnTo>
                  <a:lnTo>
                    <a:pt x="215" y="27"/>
                  </a:lnTo>
                  <a:lnTo>
                    <a:pt x="207" y="14"/>
                  </a:lnTo>
                  <a:lnTo>
                    <a:pt x="205" y="12"/>
                  </a:lnTo>
                  <a:lnTo>
                    <a:pt x="203" y="10"/>
                  </a:lnTo>
                  <a:lnTo>
                    <a:pt x="195" y="4"/>
                  </a:lnTo>
                  <a:lnTo>
                    <a:pt x="195" y="2"/>
                  </a:lnTo>
                  <a:lnTo>
                    <a:pt x="186" y="4"/>
                  </a:lnTo>
                  <a:lnTo>
                    <a:pt x="184" y="0"/>
                  </a:lnTo>
                  <a:lnTo>
                    <a:pt x="178" y="0"/>
                  </a:lnTo>
                  <a:lnTo>
                    <a:pt x="17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8" name="Freeform 245"/>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9" name="Freeform 246"/>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0" name="Freeform 247"/>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1" name="Freeform 248"/>
            <p:cNvSpPr>
              <a:spLocks/>
            </p:cNvSpPr>
            <p:nvPr/>
          </p:nvSpPr>
          <p:spPr bwMode="auto">
            <a:xfrm>
              <a:off x="10017125" y="4957763"/>
              <a:ext cx="42863" cy="58738"/>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2" name="Freeform 249"/>
            <p:cNvSpPr>
              <a:spLocks/>
            </p:cNvSpPr>
            <p:nvPr/>
          </p:nvSpPr>
          <p:spPr bwMode="auto">
            <a:xfrm>
              <a:off x="10007600" y="4979988"/>
              <a:ext cx="12700" cy="9525"/>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3" name="Freeform 250"/>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4" name="Freeform 251"/>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5" name="Freeform 252"/>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6" name="Freeform 253"/>
            <p:cNvSpPr>
              <a:spLocks/>
            </p:cNvSpPr>
            <p:nvPr/>
          </p:nvSpPr>
          <p:spPr bwMode="auto">
            <a:xfrm>
              <a:off x="9609138" y="4267200"/>
              <a:ext cx="333375" cy="327025"/>
            </a:xfrm>
            <a:custGeom>
              <a:avLst/>
              <a:gdLst>
                <a:gd name="T0" fmla="*/ 124 w 210"/>
                <a:gd name="T1" fmla="*/ 6 h 206"/>
                <a:gd name="T2" fmla="*/ 118 w 210"/>
                <a:gd name="T3" fmla="*/ 8 h 206"/>
                <a:gd name="T4" fmla="*/ 110 w 210"/>
                <a:gd name="T5" fmla="*/ 12 h 206"/>
                <a:gd name="T6" fmla="*/ 108 w 210"/>
                <a:gd name="T7" fmla="*/ 14 h 206"/>
                <a:gd name="T8" fmla="*/ 102 w 210"/>
                <a:gd name="T9" fmla="*/ 14 h 206"/>
                <a:gd name="T10" fmla="*/ 98 w 210"/>
                <a:gd name="T11" fmla="*/ 14 h 206"/>
                <a:gd name="T12" fmla="*/ 90 w 210"/>
                <a:gd name="T13" fmla="*/ 16 h 206"/>
                <a:gd name="T14" fmla="*/ 85 w 210"/>
                <a:gd name="T15" fmla="*/ 20 h 206"/>
                <a:gd name="T16" fmla="*/ 77 w 210"/>
                <a:gd name="T17" fmla="*/ 16 h 206"/>
                <a:gd name="T18" fmla="*/ 73 w 210"/>
                <a:gd name="T19" fmla="*/ 30 h 206"/>
                <a:gd name="T20" fmla="*/ 83 w 210"/>
                <a:gd name="T21" fmla="*/ 34 h 206"/>
                <a:gd name="T22" fmla="*/ 90 w 210"/>
                <a:gd name="T23" fmla="*/ 42 h 206"/>
                <a:gd name="T24" fmla="*/ 79 w 210"/>
                <a:gd name="T25" fmla="*/ 49 h 206"/>
                <a:gd name="T26" fmla="*/ 73 w 210"/>
                <a:gd name="T27" fmla="*/ 49 h 206"/>
                <a:gd name="T28" fmla="*/ 55 w 210"/>
                <a:gd name="T29" fmla="*/ 51 h 206"/>
                <a:gd name="T30" fmla="*/ 51 w 210"/>
                <a:gd name="T31" fmla="*/ 51 h 206"/>
                <a:gd name="T32" fmla="*/ 34 w 210"/>
                <a:gd name="T33" fmla="*/ 47 h 206"/>
                <a:gd name="T34" fmla="*/ 28 w 210"/>
                <a:gd name="T35" fmla="*/ 42 h 206"/>
                <a:gd name="T36" fmla="*/ 12 w 210"/>
                <a:gd name="T37" fmla="*/ 49 h 206"/>
                <a:gd name="T38" fmla="*/ 6 w 210"/>
                <a:gd name="T39" fmla="*/ 59 h 206"/>
                <a:gd name="T40" fmla="*/ 0 w 210"/>
                <a:gd name="T41" fmla="*/ 65 h 206"/>
                <a:gd name="T42" fmla="*/ 8 w 210"/>
                <a:gd name="T43" fmla="*/ 67 h 206"/>
                <a:gd name="T44" fmla="*/ 22 w 210"/>
                <a:gd name="T45" fmla="*/ 75 h 206"/>
                <a:gd name="T46" fmla="*/ 49 w 210"/>
                <a:gd name="T47" fmla="*/ 81 h 206"/>
                <a:gd name="T48" fmla="*/ 61 w 210"/>
                <a:gd name="T49" fmla="*/ 73 h 206"/>
                <a:gd name="T50" fmla="*/ 59 w 210"/>
                <a:gd name="T51" fmla="*/ 85 h 206"/>
                <a:gd name="T52" fmla="*/ 55 w 210"/>
                <a:gd name="T53" fmla="*/ 96 h 206"/>
                <a:gd name="T54" fmla="*/ 67 w 210"/>
                <a:gd name="T55" fmla="*/ 102 h 206"/>
                <a:gd name="T56" fmla="*/ 71 w 210"/>
                <a:gd name="T57" fmla="*/ 106 h 206"/>
                <a:gd name="T58" fmla="*/ 81 w 210"/>
                <a:gd name="T59" fmla="*/ 94 h 206"/>
                <a:gd name="T60" fmla="*/ 102 w 210"/>
                <a:gd name="T61" fmla="*/ 104 h 206"/>
                <a:gd name="T62" fmla="*/ 106 w 210"/>
                <a:gd name="T63" fmla="*/ 114 h 206"/>
                <a:gd name="T64" fmla="*/ 102 w 210"/>
                <a:gd name="T65" fmla="*/ 124 h 206"/>
                <a:gd name="T66" fmla="*/ 90 w 210"/>
                <a:gd name="T67" fmla="*/ 130 h 206"/>
                <a:gd name="T68" fmla="*/ 94 w 210"/>
                <a:gd name="T69" fmla="*/ 134 h 206"/>
                <a:gd name="T70" fmla="*/ 102 w 210"/>
                <a:gd name="T71" fmla="*/ 137 h 206"/>
                <a:gd name="T72" fmla="*/ 106 w 210"/>
                <a:gd name="T73" fmla="*/ 145 h 206"/>
                <a:gd name="T74" fmla="*/ 114 w 210"/>
                <a:gd name="T75" fmla="*/ 145 h 206"/>
                <a:gd name="T76" fmla="*/ 120 w 210"/>
                <a:gd name="T77" fmla="*/ 159 h 206"/>
                <a:gd name="T78" fmla="*/ 124 w 210"/>
                <a:gd name="T79" fmla="*/ 165 h 206"/>
                <a:gd name="T80" fmla="*/ 126 w 210"/>
                <a:gd name="T81" fmla="*/ 179 h 206"/>
                <a:gd name="T82" fmla="*/ 124 w 210"/>
                <a:gd name="T83" fmla="*/ 192 h 206"/>
                <a:gd name="T84" fmla="*/ 128 w 210"/>
                <a:gd name="T85" fmla="*/ 204 h 206"/>
                <a:gd name="T86" fmla="*/ 128 w 210"/>
                <a:gd name="T87" fmla="*/ 206 h 206"/>
                <a:gd name="T88" fmla="*/ 210 w 210"/>
                <a:gd name="T89" fmla="*/ 122 h 206"/>
                <a:gd name="T90" fmla="*/ 210 w 210"/>
                <a:gd name="T91" fmla="*/ 114 h 206"/>
                <a:gd name="T92" fmla="*/ 208 w 210"/>
                <a:gd name="T93" fmla="*/ 100 h 206"/>
                <a:gd name="T94" fmla="*/ 210 w 210"/>
                <a:gd name="T95" fmla="*/ 94 h 206"/>
                <a:gd name="T96" fmla="*/ 210 w 210"/>
                <a:gd name="T97" fmla="*/ 26 h 206"/>
                <a:gd name="T98" fmla="*/ 204 w 210"/>
                <a:gd name="T99" fmla="*/ 24 h 206"/>
                <a:gd name="T100" fmla="*/ 200 w 210"/>
                <a:gd name="T101" fmla="*/ 26 h 206"/>
                <a:gd name="T102" fmla="*/ 196 w 210"/>
                <a:gd name="T103" fmla="*/ 20 h 206"/>
                <a:gd name="T104" fmla="*/ 190 w 210"/>
                <a:gd name="T105" fmla="*/ 18 h 206"/>
                <a:gd name="T106" fmla="*/ 179 w 210"/>
                <a:gd name="T107" fmla="*/ 18 h 206"/>
                <a:gd name="T108" fmla="*/ 175 w 210"/>
                <a:gd name="T109" fmla="*/ 20 h 206"/>
                <a:gd name="T110" fmla="*/ 171 w 210"/>
                <a:gd name="T111" fmla="*/ 16 h 206"/>
                <a:gd name="T112" fmla="*/ 169 w 210"/>
                <a:gd name="T113" fmla="*/ 14 h 206"/>
                <a:gd name="T114" fmla="*/ 167 w 210"/>
                <a:gd name="T115" fmla="*/ 12 h 206"/>
                <a:gd name="T116" fmla="*/ 151 w 210"/>
                <a:gd name="T117" fmla="*/ 4 h 206"/>
                <a:gd name="T118" fmla="*/ 143 w 210"/>
                <a:gd name="T119" fmla="*/ 2 h 206"/>
                <a:gd name="T120" fmla="*/ 130 w 210"/>
                <a:gd name="T121" fmla="*/ 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06">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6"/>
                  </a:lnTo>
                  <a:lnTo>
                    <a:pt x="210" y="206"/>
                  </a:lnTo>
                  <a:lnTo>
                    <a:pt x="210" y="122"/>
                  </a:lnTo>
                  <a:lnTo>
                    <a:pt x="208" y="116"/>
                  </a:lnTo>
                  <a:lnTo>
                    <a:pt x="210" y="114"/>
                  </a:lnTo>
                  <a:lnTo>
                    <a:pt x="210" y="104"/>
                  </a:lnTo>
                  <a:lnTo>
                    <a:pt x="208" y="100"/>
                  </a:lnTo>
                  <a:lnTo>
                    <a:pt x="210" y="96"/>
                  </a:lnTo>
                  <a:lnTo>
                    <a:pt x="210" y="94"/>
                  </a:lnTo>
                  <a:lnTo>
                    <a:pt x="210" y="94"/>
                  </a:lnTo>
                  <a:lnTo>
                    <a:pt x="210"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7" name="Freeform 254"/>
            <p:cNvSpPr>
              <a:spLocks/>
            </p:cNvSpPr>
            <p:nvPr/>
          </p:nvSpPr>
          <p:spPr bwMode="auto">
            <a:xfrm>
              <a:off x="9609138" y="4267200"/>
              <a:ext cx="404813" cy="407988"/>
            </a:xfrm>
            <a:custGeom>
              <a:avLst/>
              <a:gdLst>
                <a:gd name="T0" fmla="*/ 118 w 255"/>
                <a:gd name="T1" fmla="*/ 8 h 257"/>
                <a:gd name="T2" fmla="*/ 108 w 255"/>
                <a:gd name="T3" fmla="*/ 14 h 257"/>
                <a:gd name="T4" fmla="*/ 98 w 255"/>
                <a:gd name="T5" fmla="*/ 14 h 257"/>
                <a:gd name="T6" fmla="*/ 85 w 255"/>
                <a:gd name="T7" fmla="*/ 20 h 257"/>
                <a:gd name="T8" fmla="*/ 73 w 255"/>
                <a:gd name="T9" fmla="*/ 30 h 257"/>
                <a:gd name="T10" fmla="*/ 90 w 255"/>
                <a:gd name="T11" fmla="*/ 42 h 257"/>
                <a:gd name="T12" fmla="*/ 73 w 255"/>
                <a:gd name="T13" fmla="*/ 49 h 257"/>
                <a:gd name="T14" fmla="*/ 51 w 255"/>
                <a:gd name="T15" fmla="*/ 51 h 257"/>
                <a:gd name="T16" fmla="*/ 28 w 255"/>
                <a:gd name="T17" fmla="*/ 42 h 257"/>
                <a:gd name="T18" fmla="*/ 6 w 255"/>
                <a:gd name="T19" fmla="*/ 59 h 257"/>
                <a:gd name="T20" fmla="*/ 8 w 255"/>
                <a:gd name="T21" fmla="*/ 67 h 257"/>
                <a:gd name="T22" fmla="*/ 49 w 255"/>
                <a:gd name="T23" fmla="*/ 81 h 257"/>
                <a:gd name="T24" fmla="*/ 59 w 255"/>
                <a:gd name="T25" fmla="*/ 85 h 257"/>
                <a:gd name="T26" fmla="*/ 67 w 255"/>
                <a:gd name="T27" fmla="*/ 102 h 257"/>
                <a:gd name="T28" fmla="*/ 81 w 255"/>
                <a:gd name="T29" fmla="*/ 94 h 257"/>
                <a:gd name="T30" fmla="*/ 106 w 255"/>
                <a:gd name="T31" fmla="*/ 114 h 257"/>
                <a:gd name="T32" fmla="*/ 90 w 255"/>
                <a:gd name="T33" fmla="*/ 130 h 257"/>
                <a:gd name="T34" fmla="*/ 102 w 255"/>
                <a:gd name="T35" fmla="*/ 137 h 257"/>
                <a:gd name="T36" fmla="*/ 114 w 255"/>
                <a:gd name="T37" fmla="*/ 145 h 257"/>
                <a:gd name="T38" fmla="*/ 124 w 255"/>
                <a:gd name="T39" fmla="*/ 165 h 257"/>
                <a:gd name="T40" fmla="*/ 124 w 255"/>
                <a:gd name="T41" fmla="*/ 192 h 257"/>
                <a:gd name="T42" fmla="*/ 128 w 255"/>
                <a:gd name="T43" fmla="*/ 208 h 257"/>
                <a:gd name="T44" fmla="*/ 124 w 255"/>
                <a:gd name="T45" fmla="*/ 222 h 257"/>
                <a:gd name="T46" fmla="*/ 104 w 255"/>
                <a:gd name="T47" fmla="*/ 222 h 257"/>
                <a:gd name="T48" fmla="*/ 114 w 255"/>
                <a:gd name="T49" fmla="*/ 235 h 257"/>
                <a:gd name="T50" fmla="*/ 126 w 255"/>
                <a:gd name="T51" fmla="*/ 249 h 257"/>
                <a:gd name="T52" fmla="*/ 145 w 255"/>
                <a:gd name="T53" fmla="*/ 253 h 257"/>
                <a:gd name="T54" fmla="*/ 157 w 255"/>
                <a:gd name="T55" fmla="*/ 243 h 257"/>
                <a:gd name="T56" fmla="*/ 188 w 255"/>
                <a:gd name="T57" fmla="*/ 247 h 257"/>
                <a:gd name="T58" fmla="*/ 212 w 255"/>
                <a:gd name="T59" fmla="*/ 241 h 257"/>
                <a:gd name="T60" fmla="*/ 229 w 255"/>
                <a:gd name="T61" fmla="*/ 226 h 257"/>
                <a:gd name="T62" fmla="*/ 241 w 255"/>
                <a:gd name="T63" fmla="*/ 224 h 257"/>
                <a:gd name="T64" fmla="*/ 251 w 255"/>
                <a:gd name="T65" fmla="*/ 212 h 257"/>
                <a:gd name="T66" fmla="*/ 247 w 255"/>
                <a:gd name="T67" fmla="*/ 198 h 257"/>
                <a:gd name="T68" fmla="*/ 253 w 255"/>
                <a:gd name="T69" fmla="*/ 175 h 257"/>
                <a:gd name="T70" fmla="*/ 247 w 255"/>
                <a:gd name="T71" fmla="*/ 161 h 257"/>
                <a:gd name="T72" fmla="*/ 226 w 255"/>
                <a:gd name="T73" fmla="*/ 141 h 257"/>
                <a:gd name="T74" fmla="*/ 208 w 255"/>
                <a:gd name="T75" fmla="*/ 116 h 257"/>
                <a:gd name="T76" fmla="*/ 208 w 255"/>
                <a:gd name="T77" fmla="*/ 100 h 257"/>
                <a:gd name="T78" fmla="*/ 222 w 255"/>
                <a:gd name="T79" fmla="*/ 83 h 257"/>
                <a:gd name="T80" fmla="*/ 222 w 255"/>
                <a:gd name="T81" fmla="*/ 67 h 257"/>
                <a:gd name="T82" fmla="*/ 231 w 255"/>
                <a:gd name="T83" fmla="*/ 51 h 257"/>
                <a:gd name="T84" fmla="*/ 237 w 255"/>
                <a:gd name="T85" fmla="*/ 32 h 257"/>
                <a:gd name="T86" fmla="*/ 231 w 255"/>
                <a:gd name="T87" fmla="*/ 24 h 257"/>
                <a:gd name="T88" fmla="*/ 222 w 255"/>
                <a:gd name="T89" fmla="*/ 24 h 257"/>
                <a:gd name="T90" fmla="*/ 214 w 255"/>
                <a:gd name="T91" fmla="*/ 22 h 257"/>
                <a:gd name="T92" fmla="*/ 204 w 255"/>
                <a:gd name="T93" fmla="*/ 24 h 257"/>
                <a:gd name="T94" fmla="*/ 196 w 255"/>
                <a:gd name="T95" fmla="*/ 20 h 257"/>
                <a:gd name="T96" fmla="*/ 179 w 255"/>
                <a:gd name="T97" fmla="*/ 18 h 257"/>
                <a:gd name="T98" fmla="*/ 171 w 255"/>
                <a:gd name="T99" fmla="*/ 16 h 257"/>
                <a:gd name="T100" fmla="*/ 167 w 255"/>
                <a:gd name="T101" fmla="*/ 12 h 257"/>
                <a:gd name="T102" fmla="*/ 143 w 255"/>
                <a:gd name="T103" fmla="*/ 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8"/>
                  </a:lnTo>
                  <a:lnTo>
                    <a:pt x="124" y="210"/>
                  </a:lnTo>
                  <a:lnTo>
                    <a:pt x="124" y="216"/>
                  </a:lnTo>
                  <a:lnTo>
                    <a:pt x="124" y="220"/>
                  </a:lnTo>
                  <a:lnTo>
                    <a:pt x="124" y="222"/>
                  </a:lnTo>
                  <a:lnTo>
                    <a:pt x="118" y="220"/>
                  </a:lnTo>
                  <a:lnTo>
                    <a:pt x="116" y="220"/>
                  </a:lnTo>
                  <a:lnTo>
                    <a:pt x="112" y="218"/>
                  </a:lnTo>
                  <a:lnTo>
                    <a:pt x="104" y="222"/>
                  </a:lnTo>
                  <a:lnTo>
                    <a:pt x="100" y="229"/>
                  </a:lnTo>
                  <a:lnTo>
                    <a:pt x="104" y="231"/>
                  </a:lnTo>
                  <a:lnTo>
                    <a:pt x="108" y="231"/>
                  </a:lnTo>
                  <a:lnTo>
                    <a:pt x="114" y="235"/>
                  </a:lnTo>
                  <a:lnTo>
                    <a:pt x="116" y="243"/>
                  </a:lnTo>
                  <a:lnTo>
                    <a:pt x="116" y="243"/>
                  </a:lnTo>
                  <a:lnTo>
                    <a:pt x="120" y="247"/>
                  </a:lnTo>
                  <a:lnTo>
                    <a:pt x="126" y="249"/>
                  </a:lnTo>
                  <a:lnTo>
                    <a:pt x="128" y="255"/>
                  </a:lnTo>
                  <a:lnTo>
                    <a:pt x="132" y="257"/>
                  </a:lnTo>
                  <a:lnTo>
                    <a:pt x="139" y="255"/>
                  </a:lnTo>
                  <a:lnTo>
                    <a:pt x="145" y="253"/>
                  </a:lnTo>
                  <a:lnTo>
                    <a:pt x="147" y="249"/>
                  </a:lnTo>
                  <a:lnTo>
                    <a:pt x="155" y="249"/>
                  </a:lnTo>
                  <a:lnTo>
                    <a:pt x="153" y="247"/>
                  </a:lnTo>
                  <a:lnTo>
                    <a:pt x="157" y="243"/>
                  </a:lnTo>
                  <a:lnTo>
                    <a:pt x="165" y="241"/>
                  </a:lnTo>
                  <a:lnTo>
                    <a:pt x="175" y="243"/>
                  </a:lnTo>
                  <a:lnTo>
                    <a:pt x="182" y="243"/>
                  </a:lnTo>
                  <a:lnTo>
                    <a:pt x="188" y="247"/>
                  </a:lnTo>
                  <a:lnTo>
                    <a:pt x="192" y="247"/>
                  </a:lnTo>
                  <a:lnTo>
                    <a:pt x="206" y="245"/>
                  </a:lnTo>
                  <a:lnTo>
                    <a:pt x="208" y="241"/>
                  </a:lnTo>
                  <a:lnTo>
                    <a:pt x="212" y="241"/>
                  </a:lnTo>
                  <a:lnTo>
                    <a:pt x="216" y="237"/>
                  </a:lnTo>
                  <a:lnTo>
                    <a:pt x="222" y="231"/>
                  </a:lnTo>
                  <a:lnTo>
                    <a:pt x="226" y="229"/>
                  </a:lnTo>
                  <a:lnTo>
                    <a:pt x="229" y="226"/>
                  </a:lnTo>
                  <a:lnTo>
                    <a:pt x="233" y="226"/>
                  </a:lnTo>
                  <a:lnTo>
                    <a:pt x="233" y="229"/>
                  </a:lnTo>
                  <a:lnTo>
                    <a:pt x="235" y="226"/>
                  </a:lnTo>
                  <a:lnTo>
                    <a:pt x="241" y="224"/>
                  </a:lnTo>
                  <a:lnTo>
                    <a:pt x="241" y="220"/>
                  </a:lnTo>
                  <a:lnTo>
                    <a:pt x="247" y="216"/>
                  </a:lnTo>
                  <a:lnTo>
                    <a:pt x="249" y="212"/>
                  </a:lnTo>
                  <a:lnTo>
                    <a:pt x="251" y="212"/>
                  </a:lnTo>
                  <a:lnTo>
                    <a:pt x="253" y="208"/>
                  </a:lnTo>
                  <a:lnTo>
                    <a:pt x="255" y="206"/>
                  </a:lnTo>
                  <a:lnTo>
                    <a:pt x="249" y="200"/>
                  </a:lnTo>
                  <a:lnTo>
                    <a:pt x="247" y="198"/>
                  </a:lnTo>
                  <a:lnTo>
                    <a:pt x="245" y="192"/>
                  </a:lnTo>
                  <a:lnTo>
                    <a:pt x="245" y="190"/>
                  </a:lnTo>
                  <a:lnTo>
                    <a:pt x="247" y="184"/>
                  </a:lnTo>
                  <a:lnTo>
                    <a:pt x="253" y="175"/>
                  </a:lnTo>
                  <a:lnTo>
                    <a:pt x="255" y="171"/>
                  </a:lnTo>
                  <a:lnTo>
                    <a:pt x="255" y="165"/>
                  </a:lnTo>
                  <a:lnTo>
                    <a:pt x="255" y="163"/>
                  </a:lnTo>
                  <a:lnTo>
                    <a:pt x="247" y="161"/>
                  </a:lnTo>
                  <a:lnTo>
                    <a:pt x="243" y="155"/>
                  </a:lnTo>
                  <a:lnTo>
                    <a:pt x="241" y="147"/>
                  </a:lnTo>
                  <a:lnTo>
                    <a:pt x="239" y="147"/>
                  </a:lnTo>
                  <a:lnTo>
                    <a:pt x="226" y="141"/>
                  </a:lnTo>
                  <a:lnTo>
                    <a:pt x="220" y="130"/>
                  </a:lnTo>
                  <a:lnTo>
                    <a:pt x="216" y="126"/>
                  </a:lnTo>
                  <a:lnTo>
                    <a:pt x="212" y="126"/>
                  </a:lnTo>
                  <a:lnTo>
                    <a:pt x="208" y="116"/>
                  </a:lnTo>
                  <a:lnTo>
                    <a:pt x="212" y="114"/>
                  </a:lnTo>
                  <a:lnTo>
                    <a:pt x="214" y="114"/>
                  </a:lnTo>
                  <a:lnTo>
                    <a:pt x="216" y="112"/>
                  </a:lnTo>
                  <a:lnTo>
                    <a:pt x="208" y="100"/>
                  </a:lnTo>
                  <a:lnTo>
                    <a:pt x="210" y="96"/>
                  </a:lnTo>
                  <a:lnTo>
                    <a:pt x="210" y="94"/>
                  </a:lnTo>
                  <a:lnTo>
                    <a:pt x="222" y="83"/>
                  </a:lnTo>
                  <a:lnTo>
                    <a:pt x="222" y="83"/>
                  </a:lnTo>
                  <a:lnTo>
                    <a:pt x="224" y="83"/>
                  </a:lnTo>
                  <a:lnTo>
                    <a:pt x="226" y="79"/>
                  </a:lnTo>
                  <a:lnTo>
                    <a:pt x="222" y="73"/>
                  </a:lnTo>
                  <a:lnTo>
                    <a:pt x="222" y="67"/>
                  </a:lnTo>
                  <a:lnTo>
                    <a:pt x="224" y="63"/>
                  </a:lnTo>
                  <a:lnTo>
                    <a:pt x="231" y="63"/>
                  </a:lnTo>
                  <a:lnTo>
                    <a:pt x="233" y="61"/>
                  </a:lnTo>
                  <a:lnTo>
                    <a:pt x="231" y="51"/>
                  </a:lnTo>
                  <a:lnTo>
                    <a:pt x="239" y="40"/>
                  </a:lnTo>
                  <a:lnTo>
                    <a:pt x="241" y="36"/>
                  </a:lnTo>
                  <a:lnTo>
                    <a:pt x="237" y="34"/>
                  </a:lnTo>
                  <a:lnTo>
                    <a:pt x="237" y="32"/>
                  </a:lnTo>
                  <a:lnTo>
                    <a:pt x="235" y="28"/>
                  </a:lnTo>
                  <a:lnTo>
                    <a:pt x="233" y="28"/>
                  </a:lnTo>
                  <a:lnTo>
                    <a:pt x="231" y="24"/>
                  </a:lnTo>
                  <a:lnTo>
                    <a:pt x="231" y="24"/>
                  </a:lnTo>
                  <a:lnTo>
                    <a:pt x="229" y="24"/>
                  </a:lnTo>
                  <a:lnTo>
                    <a:pt x="226" y="24"/>
                  </a:lnTo>
                  <a:lnTo>
                    <a:pt x="224" y="24"/>
                  </a:lnTo>
                  <a:lnTo>
                    <a:pt x="222" y="24"/>
                  </a:lnTo>
                  <a:lnTo>
                    <a:pt x="222" y="24"/>
                  </a:lnTo>
                  <a:lnTo>
                    <a:pt x="220" y="22"/>
                  </a:lnTo>
                  <a:lnTo>
                    <a:pt x="216" y="20"/>
                  </a:lnTo>
                  <a:lnTo>
                    <a:pt x="214" y="22"/>
                  </a:lnTo>
                  <a:lnTo>
                    <a:pt x="214" y="24"/>
                  </a:lnTo>
                  <a:lnTo>
                    <a:pt x="212"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8" name="Rectangle 255"/>
            <p:cNvSpPr>
              <a:spLocks noChangeArrowheads="1"/>
            </p:cNvSpPr>
            <p:nvPr/>
          </p:nvSpPr>
          <p:spPr bwMode="auto">
            <a:xfrm>
              <a:off x="9547225" y="4195763"/>
              <a:ext cx="395288" cy="398463"/>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69" name="Freeform 256"/>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0" name="Freeform 257"/>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1" name="Freeform 258"/>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2" name="Freeform 259"/>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3" name="Freeform 260"/>
            <p:cNvSpPr>
              <a:spLocks/>
            </p:cNvSpPr>
            <p:nvPr/>
          </p:nvSpPr>
          <p:spPr bwMode="auto">
            <a:xfrm>
              <a:off x="9345613" y="3686175"/>
              <a:ext cx="84138" cy="50800"/>
            </a:xfrm>
            <a:custGeom>
              <a:avLst/>
              <a:gdLst>
                <a:gd name="T0" fmla="*/ 0 w 53"/>
                <a:gd name="T1" fmla="*/ 6 h 32"/>
                <a:gd name="T2" fmla="*/ 0 w 53"/>
                <a:gd name="T3" fmla="*/ 10 h 32"/>
                <a:gd name="T4" fmla="*/ 2 w 53"/>
                <a:gd name="T5" fmla="*/ 14 h 32"/>
                <a:gd name="T6" fmla="*/ 8 w 53"/>
                <a:gd name="T7" fmla="*/ 16 h 32"/>
                <a:gd name="T8" fmla="*/ 10 w 53"/>
                <a:gd name="T9" fmla="*/ 18 h 32"/>
                <a:gd name="T10" fmla="*/ 14 w 53"/>
                <a:gd name="T11" fmla="*/ 22 h 32"/>
                <a:gd name="T12" fmla="*/ 23 w 53"/>
                <a:gd name="T13" fmla="*/ 24 h 32"/>
                <a:gd name="T14" fmla="*/ 29 w 53"/>
                <a:gd name="T15" fmla="*/ 28 h 32"/>
                <a:gd name="T16" fmla="*/ 31 w 53"/>
                <a:gd name="T17" fmla="*/ 32 h 32"/>
                <a:gd name="T18" fmla="*/ 31 w 53"/>
                <a:gd name="T19" fmla="*/ 32 h 32"/>
                <a:gd name="T20" fmla="*/ 53 w 53"/>
                <a:gd name="T21" fmla="*/ 32 h 32"/>
                <a:gd name="T22" fmla="*/ 53 w 53"/>
                <a:gd name="T23" fmla="*/ 32 h 32"/>
                <a:gd name="T24" fmla="*/ 47 w 53"/>
                <a:gd name="T25" fmla="*/ 26 h 32"/>
                <a:gd name="T26" fmla="*/ 43 w 53"/>
                <a:gd name="T27" fmla="*/ 24 h 32"/>
                <a:gd name="T28" fmla="*/ 35 w 53"/>
                <a:gd name="T29" fmla="*/ 22 h 32"/>
                <a:gd name="T30" fmla="*/ 29 w 53"/>
                <a:gd name="T31" fmla="*/ 14 h 32"/>
                <a:gd name="T32" fmla="*/ 27 w 53"/>
                <a:gd name="T33" fmla="*/ 10 h 32"/>
                <a:gd name="T34" fmla="*/ 25 w 53"/>
                <a:gd name="T35" fmla="*/ 8 h 32"/>
                <a:gd name="T36" fmla="*/ 19 w 53"/>
                <a:gd name="T37" fmla="*/ 6 h 32"/>
                <a:gd name="T38" fmla="*/ 12 w 53"/>
                <a:gd name="T39" fmla="*/ 4 h 32"/>
                <a:gd name="T40" fmla="*/ 8 w 53"/>
                <a:gd name="T41" fmla="*/ 2 h 32"/>
                <a:gd name="T42" fmla="*/ 2 w 53"/>
                <a:gd name="T43" fmla="*/ 0 h 32"/>
                <a:gd name="T44" fmla="*/ 0 w 53"/>
                <a:gd name="T4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32">
                  <a:moveTo>
                    <a:pt x="0" y="6"/>
                  </a:moveTo>
                  <a:lnTo>
                    <a:pt x="0" y="10"/>
                  </a:lnTo>
                  <a:lnTo>
                    <a:pt x="2" y="14"/>
                  </a:lnTo>
                  <a:lnTo>
                    <a:pt x="8" y="16"/>
                  </a:lnTo>
                  <a:lnTo>
                    <a:pt x="10" y="18"/>
                  </a:lnTo>
                  <a:lnTo>
                    <a:pt x="14" y="22"/>
                  </a:lnTo>
                  <a:lnTo>
                    <a:pt x="23" y="24"/>
                  </a:lnTo>
                  <a:lnTo>
                    <a:pt x="29" y="28"/>
                  </a:lnTo>
                  <a:lnTo>
                    <a:pt x="31" y="32"/>
                  </a:lnTo>
                  <a:lnTo>
                    <a:pt x="31" y="32"/>
                  </a:lnTo>
                  <a:lnTo>
                    <a:pt x="53" y="32"/>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4" name="Freeform 261"/>
            <p:cNvSpPr>
              <a:spLocks/>
            </p:cNvSpPr>
            <p:nvPr/>
          </p:nvSpPr>
          <p:spPr bwMode="auto">
            <a:xfrm>
              <a:off x="9345613" y="3686175"/>
              <a:ext cx="146050" cy="112713"/>
            </a:xfrm>
            <a:custGeom>
              <a:avLst/>
              <a:gdLst>
                <a:gd name="T0" fmla="*/ 0 w 92"/>
                <a:gd name="T1" fmla="*/ 6 h 71"/>
                <a:gd name="T2" fmla="*/ 0 w 92"/>
                <a:gd name="T3" fmla="*/ 10 h 71"/>
                <a:gd name="T4" fmla="*/ 4 w 92"/>
                <a:gd name="T5" fmla="*/ 14 h 71"/>
                <a:gd name="T6" fmla="*/ 8 w 92"/>
                <a:gd name="T7" fmla="*/ 16 h 71"/>
                <a:gd name="T8" fmla="*/ 10 w 92"/>
                <a:gd name="T9" fmla="*/ 18 h 71"/>
                <a:gd name="T10" fmla="*/ 14 w 92"/>
                <a:gd name="T11" fmla="*/ 22 h 71"/>
                <a:gd name="T12" fmla="*/ 23 w 92"/>
                <a:gd name="T13" fmla="*/ 24 h 71"/>
                <a:gd name="T14" fmla="*/ 29 w 92"/>
                <a:gd name="T15" fmla="*/ 28 h 71"/>
                <a:gd name="T16" fmla="*/ 31 w 92"/>
                <a:gd name="T17" fmla="*/ 32 h 71"/>
                <a:gd name="T18" fmla="*/ 35 w 92"/>
                <a:gd name="T19" fmla="*/ 36 h 71"/>
                <a:gd name="T20" fmla="*/ 37 w 92"/>
                <a:gd name="T21" fmla="*/ 42 h 71"/>
                <a:gd name="T22" fmla="*/ 41 w 92"/>
                <a:gd name="T23" fmla="*/ 45 h 71"/>
                <a:gd name="T24" fmla="*/ 47 w 92"/>
                <a:gd name="T25" fmla="*/ 51 h 71"/>
                <a:gd name="T26" fmla="*/ 53 w 92"/>
                <a:gd name="T27" fmla="*/ 55 h 71"/>
                <a:gd name="T28" fmla="*/ 57 w 92"/>
                <a:gd name="T29" fmla="*/ 55 h 71"/>
                <a:gd name="T30" fmla="*/ 61 w 92"/>
                <a:gd name="T31" fmla="*/ 57 h 71"/>
                <a:gd name="T32" fmla="*/ 68 w 92"/>
                <a:gd name="T33" fmla="*/ 59 h 71"/>
                <a:gd name="T34" fmla="*/ 70 w 92"/>
                <a:gd name="T35" fmla="*/ 61 h 71"/>
                <a:gd name="T36" fmla="*/ 74 w 92"/>
                <a:gd name="T37" fmla="*/ 61 h 71"/>
                <a:gd name="T38" fmla="*/ 80 w 92"/>
                <a:gd name="T39" fmla="*/ 63 h 71"/>
                <a:gd name="T40" fmla="*/ 82 w 92"/>
                <a:gd name="T41" fmla="*/ 63 h 71"/>
                <a:gd name="T42" fmla="*/ 84 w 92"/>
                <a:gd name="T43" fmla="*/ 65 h 71"/>
                <a:gd name="T44" fmla="*/ 86 w 92"/>
                <a:gd name="T45" fmla="*/ 65 h 71"/>
                <a:gd name="T46" fmla="*/ 88 w 92"/>
                <a:gd name="T47" fmla="*/ 69 h 71"/>
                <a:gd name="T48" fmla="*/ 92 w 92"/>
                <a:gd name="T49" fmla="*/ 71 h 71"/>
                <a:gd name="T50" fmla="*/ 90 w 92"/>
                <a:gd name="T51" fmla="*/ 63 h 71"/>
                <a:gd name="T52" fmla="*/ 88 w 92"/>
                <a:gd name="T53" fmla="*/ 61 h 71"/>
                <a:gd name="T54" fmla="*/ 82 w 92"/>
                <a:gd name="T55" fmla="*/ 57 h 71"/>
                <a:gd name="T56" fmla="*/ 74 w 92"/>
                <a:gd name="T57" fmla="*/ 55 h 71"/>
                <a:gd name="T58" fmla="*/ 72 w 92"/>
                <a:gd name="T59" fmla="*/ 51 h 71"/>
                <a:gd name="T60" fmla="*/ 72 w 92"/>
                <a:gd name="T61" fmla="*/ 49 h 71"/>
                <a:gd name="T62" fmla="*/ 68 w 92"/>
                <a:gd name="T63" fmla="*/ 47 h 71"/>
                <a:gd name="T64" fmla="*/ 66 w 92"/>
                <a:gd name="T65" fmla="*/ 45 h 71"/>
                <a:gd name="T66" fmla="*/ 59 w 92"/>
                <a:gd name="T67" fmla="*/ 38 h 71"/>
                <a:gd name="T68" fmla="*/ 53 w 92"/>
                <a:gd name="T69" fmla="*/ 32 h 71"/>
                <a:gd name="T70" fmla="*/ 47 w 92"/>
                <a:gd name="T71" fmla="*/ 26 h 71"/>
                <a:gd name="T72" fmla="*/ 43 w 92"/>
                <a:gd name="T73" fmla="*/ 24 h 71"/>
                <a:gd name="T74" fmla="*/ 35 w 92"/>
                <a:gd name="T75" fmla="*/ 22 h 71"/>
                <a:gd name="T76" fmla="*/ 29 w 92"/>
                <a:gd name="T77" fmla="*/ 14 h 71"/>
                <a:gd name="T78" fmla="*/ 27 w 92"/>
                <a:gd name="T79" fmla="*/ 10 h 71"/>
                <a:gd name="T80" fmla="*/ 25 w 92"/>
                <a:gd name="T81" fmla="*/ 8 h 71"/>
                <a:gd name="T82" fmla="*/ 19 w 92"/>
                <a:gd name="T83" fmla="*/ 6 h 71"/>
                <a:gd name="T84" fmla="*/ 12 w 92"/>
                <a:gd name="T85" fmla="*/ 4 h 71"/>
                <a:gd name="T86" fmla="*/ 8 w 92"/>
                <a:gd name="T87" fmla="*/ 2 h 71"/>
                <a:gd name="T88" fmla="*/ 2 w 92"/>
                <a:gd name="T89" fmla="*/ 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0" y="10"/>
                  </a:lnTo>
                  <a:lnTo>
                    <a:pt x="4" y="14"/>
                  </a:lnTo>
                  <a:lnTo>
                    <a:pt x="8" y="16"/>
                  </a:lnTo>
                  <a:lnTo>
                    <a:pt x="10" y="18"/>
                  </a:lnTo>
                  <a:lnTo>
                    <a:pt x="14" y="22"/>
                  </a:lnTo>
                  <a:lnTo>
                    <a:pt x="23" y="24"/>
                  </a:lnTo>
                  <a:lnTo>
                    <a:pt x="29" y="28"/>
                  </a:lnTo>
                  <a:lnTo>
                    <a:pt x="31" y="32"/>
                  </a:lnTo>
                  <a:lnTo>
                    <a:pt x="35" y="36"/>
                  </a:lnTo>
                  <a:lnTo>
                    <a:pt x="37" y="42"/>
                  </a:lnTo>
                  <a:lnTo>
                    <a:pt x="41" y="45"/>
                  </a:lnTo>
                  <a:lnTo>
                    <a:pt x="47" y="51"/>
                  </a:lnTo>
                  <a:lnTo>
                    <a:pt x="53" y="55"/>
                  </a:lnTo>
                  <a:lnTo>
                    <a:pt x="57" y="55"/>
                  </a:lnTo>
                  <a:lnTo>
                    <a:pt x="61" y="57"/>
                  </a:lnTo>
                  <a:lnTo>
                    <a:pt x="68" y="59"/>
                  </a:lnTo>
                  <a:lnTo>
                    <a:pt x="70" y="61"/>
                  </a:lnTo>
                  <a:lnTo>
                    <a:pt x="74" y="61"/>
                  </a:lnTo>
                  <a:lnTo>
                    <a:pt x="80" y="63"/>
                  </a:lnTo>
                  <a:lnTo>
                    <a:pt x="82" y="63"/>
                  </a:lnTo>
                  <a:lnTo>
                    <a:pt x="84" y="65"/>
                  </a:lnTo>
                  <a:lnTo>
                    <a:pt x="86" y="65"/>
                  </a:lnTo>
                  <a:lnTo>
                    <a:pt x="88" y="69"/>
                  </a:lnTo>
                  <a:lnTo>
                    <a:pt x="92" y="71"/>
                  </a:lnTo>
                  <a:lnTo>
                    <a:pt x="90" y="63"/>
                  </a:lnTo>
                  <a:lnTo>
                    <a:pt x="88" y="61"/>
                  </a:lnTo>
                  <a:lnTo>
                    <a:pt x="82" y="57"/>
                  </a:lnTo>
                  <a:lnTo>
                    <a:pt x="74" y="55"/>
                  </a:lnTo>
                  <a:lnTo>
                    <a:pt x="72" y="51"/>
                  </a:lnTo>
                  <a:lnTo>
                    <a:pt x="72" y="49"/>
                  </a:lnTo>
                  <a:lnTo>
                    <a:pt x="68" y="47"/>
                  </a:lnTo>
                  <a:lnTo>
                    <a:pt x="66" y="45"/>
                  </a:lnTo>
                  <a:lnTo>
                    <a:pt x="59" y="38"/>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5" name="Freeform 263"/>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 name="Freeform 264"/>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 name="Freeform 265"/>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 name="Freeform 266"/>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9" name="Freeform 267"/>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0" name="Freeform 268"/>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1" name="Freeform 269"/>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2" name="Freeform 270"/>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3" name="Freeform 271"/>
            <p:cNvSpPr>
              <a:spLocks/>
            </p:cNvSpPr>
            <p:nvPr/>
          </p:nvSpPr>
          <p:spPr bwMode="auto">
            <a:xfrm>
              <a:off x="9151938" y="3970338"/>
              <a:ext cx="534988" cy="465138"/>
            </a:xfrm>
            <a:custGeom>
              <a:avLst/>
              <a:gdLst>
                <a:gd name="T0" fmla="*/ 271 w 337"/>
                <a:gd name="T1" fmla="*/ 13 h 293"/>
                <a:gd name="T2" fmla="*/ 263 w 337"/>
                <a:gd name="T3" fmla="*/ 7 h 293"/>
                <a:gd name="T4" fmla="*/ 243 w 337"/>
                <a:gd name="T5" fmla="*/ 31 h 293"/>
                <a:gd name="T6" fmla="*/ 218 w 337"/>
                <a:gd name="T7" fmla="*/ 17 h 293"/>
                <a:gd name="T8" fmla="*/ 196 w 337"/>
                <a:gd name="T9" fmla="*/ 21 h 293"/>
                <a:gd name="T10" fmla="*/ 198 w 337"/>
                <a:gd name="T11" fmla="*/ 17 h 293"/>
                <a:gd name="T12" fmla="*/ 169 w 337"/>
                <a:gd name="T13" fmla="*/ 11 h 293"/>
                <a:gd name="T14" fmla="*/ 143 w 337"/>
                <a:gd name="T15" fmla="*/ 27 h 293"/>
                <a:gd name="T16" fmla="*/ 91 w 337"/>
                <a:gd name="T17" fmla="*/ 31 h 293"/>
                <a:gd name="T18" fmla="*/ 47 w 337"/>
                <a:gd name="T19" fmla="*/ 17 h 293"/>
                <a:gd name="T20" fmla="*/ 0 w 337"/>
                <a:gd name="T21" fmla="*/ 27 h 293"/>
                <a:gd name="T22" fmla="*/ 26 w 337"/>
                <a:gd name="T23" fmla="*/ 43 h 293"/>
                <a:gd name="T24" fmla="*/ 75 w 337"/>
                <a:gd name="T25" fmla="*/ 48 h 293"/>
                <a:gd name="T26" fmla="*/ 110 w 337"/>
                <a:gd name="T27" fmla="*/ 86 h 293"/>
                <a:gd name="T28" fmla="*/ 126 w 337"/>
                <a:gd name="T29" fmla="*/ 95 h 293"/>
                <a:gd name="T30" fmla="*/ 141 w 337"/>
                <a:gd name="T31" fmla="*/ 103 h 293"/>
                <a:gd name="T32" fmla="*/ 141 w 337"/>
                <a:gd name="T33" fmla="*/ 111 h 293"/>
                <a:gd name="T34" fmla="*/ 132 w 337"/>
                <a:gd name="T35" fmla="*/ 113 h 293"/>
                <a:gd name="T36" fmla="*/ 77 w 337"/>
                <a:gd name="T37" fmla="*/ 109 h 293"/>
                <a:gd name="T38" fmla="*/ 53 w 337"/>
                <a:gd name="T39" fmla="*/ 105 h 293"/>
                <a:gd name="T40" fmla="*/ 36 w 337"/>
                <a:gd name="T41" fmla="*/ 107 h 293"/>
                <a:gd name="T42" fmla="*/ 49 w 337"/>
                <a:gd name="T43" fmla="*/ 121 h 293"/>
                <a:gd name="T44" fmla="*/ 75 w 337"/>
                <a:gd name="T45" fmla="*/ 123 h 293"/>
                <a:gd name="T46" fmla="*/ 138 w 337"/>
                <a:gd name="T47" fmla="*/ 152 h 293"/>
                <a:gd name="T48" fmla="*/ 161 w 337"/>
                <a:gd name="T49" fmla="*/ 166 h 293"/>
                <a:gd name="T50" fmla="*/ 181 w 337"/>
                <a:gd name="T51" fmla="*/ 209 h 293"/>
                <a:gd name="T52" fmla="*/ 181 w 337"/>
                <a:gd name="T53" fmla="*/ 248 h 293"/>
                <a:gd name="T54" fmla="*/ 181 w 337"/>
                <a:gd name="T55" fmla="*/ 256 h 293"/>
                <a:gd name="T56" fmla="*/ 169 w 337"/>
                <a:gd name="T57" fmla="*/ 258 h 293"/>
                <a:gd name="T58" fmla="*/ 153 w 337"/>
                <a:gd name="T59" fmla="*/ 260 h 293"/>
                <a:gd name="T60" fmla="*/ 143 w 337"/>
                <a:gd name="T61" fmla="*/ 260 h 293"/>
                <a:gd name="T62" fmla="*/ 136 w 337"/>
                <a:gd name="T63" fmla="*/ 285 h 293"/>
                <a:gd name="T64" fmla="*/ 145 w 337"/>
                <a:gd name="T65" fmla="*/ 287 h 293"/>
                <a:gd name="T66" fmla="*/ 161 w 337"/>
                <a:gd name="T67" fmla="*/ 279 h 293"/>
                <a:gd name="T68" fmla="*/ 161 w 337"/>
                <a:gd name="T69" fmla="*/ 264 h 293"/>
                <a:gd name="T70" fmla="*/ 169 w 337"/>
                <a:gd name="T71" fmla="*/ 266 h 293"/>
                <a:gd name="T72" fmla="*/ 179 w 337"/>
                <a:gd name="T73" fmla="*/ 285 h 293"/>
                <a:gd name="T74" fmla="*/ 337 w 337"/>
                <a:gd name="T75" fmla="*/ 268 h 293"/>
                <a:gd name="T76" fmla="*/ 296 w 337"/>
                <a:gd name="T77" fmla="*/ 254 h 293"/>
                <a:gd name="T78" fmla="*/ 296 w 337"/>
                <a:gd name="T79" fmla="*/ 240 h 293"/>
                <a:gd name="T80" fmla="*/ 322 w 337"/>
                <a:gd name="T81" fmla="*/ 234 h 293"/>
                <a:gd name="T82" fmla="*/ 333 w 337"/>
                <a:gd name="T83" fmla="*/ 172 h 293"/>
                <a:gd name="T84" fmla="*/ 324 w 337"/>
                <a:gd name="T85" fmla="*/ 156 h 293"/>
                <a:gd name="T86" fmla="*/ 320 w 337"/>
                <a:gd name="T87" fmla="*/ 146 h 293"/>
                <a:gd name="T88" fmla="*/ 320 w 337"/>
                <a:gd name="T89" fmla="*/ 137 h 293"/>
                <a:gd name="T90" fmla="*/ 304 w 337"/>
                <a:gd name="T91" fmla="*/ 135 h 293"/>
                <a:gd name="T92" fmla="*/ 312 w 337"/>
                <a:gd name="T93" fmla="*/ 121 h 293"/>
                <a:gd name="T94" fmla="*/ 326 w 337"/>
                <a:gd name="T95" fmla="*/ 113 h 293"/>
                <a:gd name="T96" fmla="*/ 314 w 337"/>
                <a:gd name="T97" fmla="*/ 82 h 293"/>
                <a:gd name="T98" fmla="*/ 337 w 337"/>
                <a:gd name="T99" fmla="*/ 23 h 293"/>
                <a:gd name="T100" fmla="*/ 316 w 337"/>
                <a:gd name="T101" fmla="*/ 23 h 293"/>
                <a:gd name="T102" fmla="*/ 302 w 337"/>
                <a:gd name="T10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7" h="293">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89"/>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0" y="293"/>
                  </a:lnTo>
                  <a:lnTo>
                    <a:pt x="337" y="293"/>
                  </a:lnTo>
                  <a:lnTo>
                    <a:pt x="337" y="268"/>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7" y="236"/>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37" y="23"/>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4" name="Freeform 272"/>
            <p:cNvSpPr>
              <a:spLocks/>
            </p:cNvSpPr>
            <p:nvPr/>
          </p:nvSpPr>
          <p:spPr bwMode="auto">
            <a:xfrm>
              <a:off x="9151938" y="3970338"/>
              <a:ext cx="600075" cy="539750"/>
            </a:xfrm>
            <a:custGeom>
              <a:avLst/>
              <a:gdLst>
                <a:gd name="T0" fmla="*/ 267 w 378"/>
                <a:gd name="T1" fmla="*/ 11 h 340"/>
                <a:gd name="T2" fmla="*/ 265 w 378"/>
                <a:gd name="T3" fmla="*/ 17 h 340"/>
                <a:gd name="T4" fmla="*/ 226 w 378"/>
                <a:gd name="T5" fmla="*/ 21 h 340"/>
                <a:gd name="T6" fmla="*/ 204 w 378"/>
                <a:gd name="T7" fmla="*/ 29 h 340"/>
                <a:gd name="T8" fmla="*/ 198 w 378"/>
                <a:gd name="T9" fmla="*/ 17 h 340"/>
                <a:gd name="T10" fmla="*/ 163 w 378"/>
                <a:gd name="T11" fmla="*/ 13 h 340"/>
                <a:gd name="T12" fmla="*/ 120 w 378"/>
                <a:gd name="T13" fmla="*/ 35 h 340"/>
                <a:gd name="T14" fmla="*/ 79 w 378"/>
                <a:gd name="T15" fmla="*/ 23 h 340"/>
                <a:gd name="T16" fmla="*/ 8 w 378"/>
                <a:gd name="T17" fmla="*/ 25 h 340"/>
                <a:gd name="T18" fmla="*/ 26 w 378"/>
                <a:gd name="T19" fmla="*/ 43 h 340"/>
                <a:gd name="T20" fmla="*/ 77 w 378"/>
                <a:gd name="T21" fmla="*/ 52 h 340"/>
                <a:gd name="T22" fmla="*/ 128 w 378"/>
                <a:gd name="T23" fmla="*/ 105 h 340"/>
                <a:gd name="T24" fmla="*/ 141 w 378"/>
                <a:gd name="T25" fmla="*/ 99 h 340"/>
                <a:gd name="T26" fmla="*/ 141 w 378"/>
                <a:gd name="T27" fmla="*/ 109 h 340"/>
                <a:gd name="T28" fmla="*/ 132 w 378"/>
                <a:gd name="T29" fmla="*/ 113 h 340"/>
                <a:gd name="T30" fmla="*/ 73 w 378"/>
                <a:gd name="T31" fmla="*/ 111 h 340"/>
                <a:gd name="T32" fmla="*/ 47 w 378"/>
                <a:gd name="T33" fmla="*/ 107 h 340"/>
                <a:gd name="T34" fmla="*/ 42 w 378"/>
                <a:gd name="T35" fmla="*/ 117 h 340"/>
                <a:gd name="T36" fmla="*/ 67 w 378"/>
                <a:gd name="T37" fmla="*/ 123 h 340"/>
                <a:gd name="T38" fmla="*/ 138 w 378"/>
                <a:gd name="T39" fmla="*/ 152 h 340"/>
                <a:gd name="T40" fmla="*/ 163 w 378"/>
                <a:gd name="T41" fmla="*/ 168 h 340"/>
                <a:gd name="T42" fmla="*/ 188 w 378"/>
                <a:gd name="T43" fmla="*/ 225 h 340"/>
                <a:gd name="T44" fmla="*/ 177 w 378"/>
                <a:gd name="T45" fmla="*/ 258 h 340"/>
                <a:gd name="T46" fmla="*/ 173 w 378"/>
                <a:gd name="T47" fmla="*/ 258 h 340"/>
                <a:gd name="T48" fmla="*/ 153 w 378"/>
                <a:gd name="T49" fmla="*/ 260 h 340"/>
                <a:gd name="T50" fmla="*/ 141 w 378"/>
                <a:gd name="T51" fmla="*/ 260 h 340"/>
                <a:gd name="T52" fmla="*/ 141 w 378"/>
                <a:gd name="T53" fmla="*/ 285 h 340"/>
                <a:gd name="T54" fmla="*/ 157 w 378"/>
                <a:gd name="T55" fmla="*/ 285 h 340"/>
                <a:gd name="T56" fmla="*/ 161 w 378"/>
                <a:gd name="T57" fmla="*/ 268 h 340"/>
                <a:gd name="T58" fmla="*/ 169 w 378"/>
                <a:gd name="T59" fmla="*/ 266 h 340"/>
                <a:gd name="T60" fmla="*/ 183 w 378"/>
                <a:gd name="T61" fmla="*/ 287 h 340"/>
                <a:gd name="T62" fmla="*/ 200 w 378"/>
                <a:gd name="T63" fmla="*/ 309 h 340"/>
                <a:gd name="T64" fmla="*/ 210 w 378"/>
                <a:gd name="T65" fmla="*/ 340 h 340"/>
                <a:gd name="T66" fmla="*/ 259 w 378"/>
                <a:gd name="T67" fmla="*/ 340 h 340"/>
                <a:gd name="T68" fmla="*/ 296 w 378"/>
                <a:gd name="T69" fmla="*/ 317 h 340"/>
                <a:gd name="T70" fmla="*/ 331 w 378"/>
                <a:gd name="T71" fmla="*/ 328 h 340"/>
                <a:gd name="T72" fmla="*/ 355 w 378"/>
                <a:gd name="T73" fmla="*/ 289 h 340"/>
                <a:gd name="T74" fmla="*/ 349 w 378"/>
                <a:gd name="T75" fmla="*/ 260 h 340"/>
                <a:gd name="T76" fmla="*/ 296 w 378"/>
                <a:gd name="T77" fmla="*/ 254 h 340"/>
                <a:gd name="T78" fmla="*/ 300 w 378"/>
                <a:gd name="T79" fmla="*/ 236 h 340"/>
                <a:gd name="T80" fmla="*/ 339 w 378"/>
                <a:gd name="T81" fmla="*/ 238 h 340"/>
                <a:gd name="T82" fmla="*/ 367 w 378"/>
                <a:gd name="T83" fmla="*/ 236 h 340"/>
                <a:gd name="T84" fmla="*/ 361 w 378"/>
                <a:gd name="T85" fmla="*/ 217 h 340"/>
                <a:gd name="T86" fmla="*/ 347 w 378"/>
                <a:gd name="T87" fmla="*/ 195 h 340"/>
                <a:gd name="T88" fmla="*/ 335 w 378"/>
                <a:gd name="T89" fmla="*/ 174 h 340"/>
                <a:gd name="T90" fmla="*/ 324 w 378"/>
                <a:gd name="T91" fmla="*/ 156 h 340"/>
                <a:gd name="T92" fmla="*/ 322 w 378"/>
                <a:gd name="T93" fmla="*/ 144 h 340"/>
                <a:gd name="T94" fmla="*/ 314 w 378"/>
                <a:gd name="T95" fmla="*/ 137 h 340"/>
                <a:gd name="T96" fmla="*/ 314 w 378"/>
                <a:gd name="T97" fmla="*/ 129 h 340"/>
                <a:gd name="T98" fmla="*/ 320 w 378"/>
                <a:gd name="T99" fmla="*/ 115 h 340"/>
                <a:gd name="T100" fmla="*/ 314 w 378"/>
                <a:gd name="T101" fmla="*/ 82 h 340"/>
                <a:gd name="T102" fmla="*/ 341 w 378"/>
                <a:gd name="T103" fmla="*/ 39 h 340"/>
                <a:gd name="T104" fmla="*/ 333 w 378"/>
                <a:gd name="T105" fmla="*/ 21 h 340"/>
                <a:gd name="T106" fmla="*/ 316 w 378"/>
                <a:gd name="T107" fmla="*/ 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91"/>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4" y="297"/>
                  </a:lnTo>
                  <a:lnTo>
                    <a:pt x="198" y="301"/>
                  </a:lnTo>
                  <a:lnTo>
                    <a:pt x="198" y="305"/>
                  </a:lnTo>
                  <a:lnTo>
                    <a:pt x="198" y="307"/>
                  </a:lnTo>
                  <a:lnTo>
                    <a:pt x="200" y="309"/>
                  </a:lnTo>
                  <a:lnTo>
                    <a:pt x="202" y="313"/>
                  </a:lnTo>
                  <a:lnTo>
                    <a:pt x="202" y="319"/>
                  </a:lnTo>
                  <a:lnTo>
                    <a:pt x="200" y="324"/>
                  </a:lnTo>
                  <a:lnTo>
                    <a:pt x="202" y="330"/>
                  </a:lnTo>
                  <a:lnTo>
                    <a:pt x="206" y="334"/>
                  </a:lnTo>
                  <a:lnTo>
                    <a:pt x="210" y="340"/>
                  </a:lnTo>
                  <a:lnTo>
                    <a:pt x="220" y="336"/>
                  </a:lnTo>
                  <a:lnTo>
                    <a:pt x="232" y="332"/>
                  </a:lnTo>
                  <a:lnTo>
                    <a:pt x="239" y="328"/>
                  </a:lnTo>
                  <a:lnTo>
                    <a:pt x="251" y="332"/>
                  </a:lnTo>
                  <a:lnTo>
                    <a:pt x="253" y="338"/>
                  </a:lnTo>
                  <a:lnTo>
                    <a:pt x="259" y="340"/>
                  </a:lnTo>
                  <a:lnTo>
                    <a:pt x="263" y="338"/>
                  </a:lnTo>
                  <a:lnTo>
                    <a:pt x="271" y="332"/>
                  </a:lnTo>
                  <a:lnTo>
                    <a:pt x="279" y="330"/>
                  </a:lnTo>
                  <a:lnTo>
                    <a:pt x="284" y="324"/>
                  </a:lnTo>
                  <a:lnTo>
                    <a:pt x="286" y="321"/>
                  </a:lnTo>
                  <a:lnTo>
                    <a:pt x="296" y="317"/>
                  </a:lnTo>
                  <a:lnTo>
                    <a:pt x="300" y="330"/>
                  </a:lnTo>
                  <a:lnTo>
                    <a:pt x="300" y="340"/>
                  </a:lnTo>
                  <a:lnTo>
                    <a:pt x="312" y="340"/>
                  </a:lnTo>
                  <a:lnTo>
                    <a:pt x="316" y="338"/>
                  </a:lnTo>
                  <a:lnTo>
                    <a:pt x="320" y="334"/>
                  </a:lnTo>
                  <a:lnTo>
                    <a:pt x="331" y="328"/>
                  </a:lnTo>
                  <a:lnTo>
                    <a:pt x="339" y="309"/>
                  </a:lnTo>
                  <a:lnTo>
                    <a:pt x="341" y="301"/>
                  </a:lnTo>
                  <a:lnTo>
                    <a:pt x="345" y="299"/>
                  </a:lnTo>
                  <a:lnTo>
                    <a:pt x="351" y="297"/>
                  </a:lnTo>
                  <a:lnTo>
                    <a:pt x="355" y="295"/>
                  </a:lnTo>
                  <a:lnTo>
                    <a:pt x="355" y="289"/>
                  </a:lnTo>
                  <a:lnTo>
                    <a:pt x="351" y="285"/>
                  </a:lnTo>
                  <a:lnTo>
                    <a:pt x="343" y="283"/>
                  </a:lnTo>
                  <a:lnTo>
                    <a:pt x="341" y="281"/>
                  </a:lnTo>
                  <a:lnTo>
                    <a:pt x="347" y="272"/>
                  </a:lnTo>
                  <a:lnTo>
                    <a:pt x="351" y="262"/>
                  </a:lnTo>
                  <a:lnTo>
                    <a:pt x="349" y="260"/>
                  </a:lnTo>
                  <a:lnTo>
                    <a:pt x="347" y="260"/>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9" y="238"/>
                  </a:lnTo>
                  <a:lnTo>
                    <a:pt x="341" y="238"/>
                  </a:lnTo>
                  <a:lnTo>
                    <a:pt x="343" y="238"/>
                  </a:lnTo>
                  <a:lnTo>
                    <a:pt x="347" y="234"/>
                  </a:lnTo>
                  <a:lnTo>
                    <a:pt x="361" y="236"/>
                  </a:lnTo>
                  <a:lnTo>
                    <a:pt x="365" y="236"/>
                  </a:lnTo>
                  <a:lnTo>
                    <a:pt x="367" y="236"/>
                  </a:lnTo>
                  <a:lnTo>
                    <a:pt x="373" y="236"/>
                  </a:lnTo>
                  <a:lnTo>
                    <a:pt x="378" y="229"/>
                  </a:lnTo>
                  <a:lnTo>
                    <a:pt x="373" y="227"/>
                  </a:lnTo>
                  <a:lnTo>
                    <a:pt x="371" y="221"/>
                  </a:lnTo>
                  <a:lnTo>
                    <a:pt x="363" y="221"/>
                  </a:lnTo>
                  <a:lnTo>
                    <a:pt x="361" y="217"/>
                  </a:lnTo>
                  <a:lnTo>
                    <a:pt x="361" y="203"/>
                  </a:lnTo>
                  <a:lnTo>
                    <a:pt x="355" y="201"/>
                  </a:lnTo>
                  <a:lnTo>
                    <a:pt x="355" y="199"/>
                  </a:lnTo>
                  <a:lnTo>
                    <a:pt x="353" y="199"/>
                  </a:lnTo>
                  <a:lnTo>
                    <a:pt x="347" y="197"/>
                  </a:lnTo>
                  <a:lnTo>
                    <a:pt x="347" y="195"/>
                  </a:lnTo>
                  <a:lnTo>
                    <a:pt x="343" y="193"/>
                  </a:lnTo>
                  <a:lnTo>
                    <a:pt x="343" y="187"/>
                  </a:lnTo>
                  <a:lnTo>
                    <a:pt x="341" y="182"/>
                  </a:lnTo>
                  <a:lnTo>
                    <a:pt x="341" y="178"/>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41" y="48"/>
                  </a:lnTo>
                  <a:lnTo>
                    <a:pt x="341" y="39"/>
                  </a:lnTo>
                  <a:lnTo>
                    <a:pt x="343" y="33"/>
                  </a:lnTo>
                  <a:lnTo>
                    <a:pt x="343" y="31"/>
                  </a:lnTo>
                  <a:lnTo>
                    <a:pt x="343" y="27"/>
                  </a:lnTo>
                  <a:lnTo>
                    <a:pt x="341" y="25"/>
                  </a:lnTo>
                  <a:lnTo>
                    <a:pt x="339" y="25"/>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5" name="Freeform 274"/>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6" name="Freeform 275"/>
            <p:cNvSpPr>
              <a:spLocks/>
            </p:cNvSpPr>
            <p:nvPr/>
          </p:nvSpPr>
          <p:spPr bwMode="auto">
            <a:xfrm>
              <a:off x="10445750" y="4538663"/>
              <a:ext cx="357188" cy="338138"/>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7" name="Freeform 276"/>
            <p:cNvSpPr>
              <a:spLocks/>
            </p:cNvSpPr>
            <p:nvPr/>
          </p:nvSpPr>
          <p:spPr bwMode="auto">
            <a:xfrm>
              <a:off x="10221913" y="4351338"/>
              <a:ext cx="339725" cy="298450"/>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8" name="Freeform 277"/>
            <p:cNvSpPr>
              <a:spLocks/>
            </p:cNvSpPr>
            <p:nvPr/>
          </p:nvSpPr>
          <p:spPr bwMode="auto">
            <a:xfrm>
              <a:off x="10293350" y="3900488"/>
              <a:ext cx="258763" cy="482600"/>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9" name="Freeform 278"/>
            <p:cNvSpPr>
              <a:spLocks/>
            </p:cNvSpPr>
            <p:nvPr/>
          </p:nvSpPr>
          <p:spPr bwMode="auto">
            <a:xfrm>
              <a:off x="10072688" y="3981450"/>
              <a:ext cx="323850" cy="388938"/>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0" name="Freeform 279"/>
            <p:cNvSpPr>
              <a:spLocks/>
            </p:cNvSpPr>
            <p:nvPr/>
          </p:nvSpPr>
          <p:spPr bwMode="auto">
            <a:xfrm>
              <a:off x="10409238" y="4295775"/>
              <a:ext cx="155575" cy="96838"/>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1" name="Freeform 280"/>
            <p:cNvSpPr>
              <a:spLocks/>
            </p:cNvSpPr>
            <p:nvPr/>
          </p:nvSpPr>
          <p:spPr bwMode="auto">
            <a:xfrm>
              <a:off x="10539413" y="5197475"/>
              <a:ext cx="58738" cy="52388"/>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2" name="Freeform 281"/>
            <p:cNvSpPr>
              <a:spLocks/>
            </p:cNvSpPr>
            <p:nvPr/>
          </p:nvSpPr>
          <p:spPr bwMode="auto">
            <a:xfrm>
              <a:off x="9979025" y="5006975"/>
              <a:ext cx="63500" cy="65088"/>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3" name="Freeform 282"/>
            <p:cNvSpPr>
              <a:spLocks/>
            </p:cNvSpPr>
            <p:nvPr/>
          </p:nvSpPr>
          <p:spPr bwMode="auto">
            <a:xfrm>
              <a:off x="10047288" y="5065713"/>
              <a:ext cx="15875" cy="34925"/>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4" name="Freeform 283"/>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5" name="Freeform 284"/>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6" name="Freeform 285"/>
            <p:cNvSpPr>
              <a:spLocks/>
            </p:cNvSpPr>
            <p:nvPr/>
          </p:nvSpPr>
          <p:spPr bwMode="auto">
            <a:xfrm>
              <a:off x="8991600" y="5588000"/>
              <a:ext cx="6350" cy="6350"/>
            </a:xfrm>
            <a:custGeom>
              <a:avLst/>
              <a:gdLst>
                <a:gd name="T0" fmla="*/ 0 w 4"/>
                <a:gd name="T1" fmla="*/ 0 h 4"/>
                <a:gd name="T2" fmla="*/ 0 w 4"/>
                <a:gd name="T3" fmla="*/ 4 h 4"/>
                <a:gd name="T4" fmla="*/ 4 w 4"/>
                <a:gd name="T5" fmla="*/ 2 h 4"/>
                <a:gd name="T6" fmla="*/ 4 w 4"/>
                <a:gd name="T7" fmla="*/ 0 h 4"/>
                <a:gd name="T8" fmla="*/ 4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4" y="2"/>
                  </a:lnTo>
                  <a:lnTo>
                    <a:pt x="4" y="0"/>
                  </a:lnTo>
                  <a:lnTo>
                    <a:pt x="4" y="0"/>
                  </a:lnTo>
                  <a:lnTo>
                    <a:pt x="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7" name="Freeform 286"/>
            <p:cNvSpPr>
              <a:spLocks/>
            </p:cNvSpPr>
            <p:nvPr/>
          </p:nvSpPr>
          <p:spPr bwMode="auto">
            <a:xfrm>
              <a:off x="8991600" y="5588000"/>
              <a:ext cx="6350" cy="6350"/>
            </a:xfrm>
            <a:custGeom>
              <a:avLst/>
              <a:gdLst>
                <a:gd name="T0" fmla="*/ 4 w 4"/>
                <a:gd name="T1" fmla="*/ 0 h 4"/>
                <a:gd name="T2" fmla="*/ 0 w 4"/>
                <a:gd name="T3" fmla="*/ 0 h 4"/>
                <a:gd name="T4" fmla="*/ 0 w 4"/>
                <a:gd name="T5" fmla="*/ 4 h 4"/>
                <a:gd name="T6" fmla="*/ 4 w 4"/>
                <a:gd name="T7" fmla="*/ 2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2"/>
                  </a:lnTo>
                  <a:lnTo>
                    <a:pt x="4" y="0"/>
                  </a:lnTo>
                  <a:lnTo>
                    <a:pt x="4"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8" name="Freeform 287"/>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9" name="Freeform 288"/>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0" name="Freeform 289"/>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1" name="Freeform 290"/>
            <p:cNvSpPr>
              <a:spLocks/>
            </p:cNvSpPr>
            <p:nvPr/>
          </p:nvSpPr>
          <p:spPr bwMode="auto">
            <a:xfrm>
              <a:off x="8434388" y="4503738"/>
              <a:ext cx="382588" cy="261938"/>
            </a:xfrm>
            <a:custGeom>
              <a:avLst/>
              <a:gdLst>
                <a:gd name="T0" fmla="*/ 76 w 241"/>
                <a:gd name="T1" fmla="*/ 8 h 165"/>
                <a:gd name="T2" fmla="*/ 65 w 241"/>
                <a:gd name="T3" fmla="*/ 26 h 165"/>
                <a:gd name="T4" fmla="*/ 65 w 241"/>
                <a:gd name="T5" fmla="*/ 33 h 165"/>
                <a:gd name="T6" fmla="*/ 53 w 241"/>
                <a:gd name="T7" fmla="*/ 30 h 165"/>
                <a:gd name="T8" fmla="*/ 49 w 241"/>
                <a:gd name="T9" fmla="*/ 33 h 165"/>
                <a:gd name="T10" fmla="*/ 43 w 241"/>
                <a:gd name="T11" fmla="*/ 43 h 165"/>
                <a:gd name="T12" fmla="*/ 39 w 241"/>
                <a:gd name="T13" fmla="*/ 45 h 165"/>
                <a:gd name="T14" fmla="*/ 43 w 241"/>
                <a:gd name="T15" fmla="*/ 53 h 165"/>
                <a:gd name="T16" fmla="*/ 24 w 241"/>
                <a:gd name="T17" fmla="*/ 71 h 165"/>
                <a:gd name="T18" fmla="*/ 22 w 241"/>
                <a:gd name="T19" fmla="*/ 77 h 165"/>
                <a:gd name="T20" fmla="*/ 16 w 241"/>
                <a:gd name="T21" fmla="*/ 82 h 165"/>
                <a:gd name="T22" fmla="*/ 12 w 241"/>
                <a:gd name="T23" fmla="*/ 86 h 165"/>
                <a:gd name="T24" fmla="*/ 14 w 241"/>
                <a:gd name="T25" fmla="*/ 94 h 165"/>
                <a:gd name="T26" fmla="*/ 8 w 241"/>
                <a:gd name="T27" fmla="*/ 112 h 165"/>
                <a:gd name="T28" fmla="*/ 2 w 241"/>
                <a:gd name="T29" fmla="*/ 129 h 165"/>
                <a:gd name="T30" fmla="*/ 2 w 241"/>
                <a:gd name="T31" fmla="*/ 139 h 165"/>
                <a:gd name="T32" fmla="*/ 12 w 241"/>
                <a:gd name="T33" fmla="*/ 135 h 165"/>
                <a:gd name="T34" fmla="*/ 24 w 241"/>
                <a:gd name="T35" fmla="*/ 133 h 165"/>
                <a:gd name="T36" fmla="*/ 26 w 241"/>
                <a:gd name="T37" fmla="*/ 139 h 165"/>
                <a:gd name="T38" fmla="*/ 29 w 241"/>
                <a:gd name="T39" fmla="*/ 145 h 165"/>
                <a:gd name="T40" fmla="*/ 31 w 241"/>
                <a:gd name="T41" fmla="*/ 147 h 165"/>
                <a:gd name="T42" fmla="*/ 33 w 241"/>
                <a:gd name="T43" fmla="*/ 145 h 165"/>
                <a:gd name="T44" fmla="*/ 31 w 241"/>
                <a:gd name="T45" fmla="*/ 141 h 165"/>
                <a:gd name="T46" fmla="*/ 39 w 241"/>
                <a:gd name="T47" fmla="*/ 141 h 165"/>
                <a:gd name="T48" fmla="*/ 47 w 241"/>
                <a:gd name="T49" fmla="*/ 149 h 165"/>
                <a:gd name="T50" fmla="*/ 51 w 241"/>
                <a:gd name="T51" fmla="*/ 163 h 165"/>
                <a:gd name="T52" fmla="*/ 55 w 241"/>
                <a:gd name="T53" fmla="*/ 165 h 165"/>
                <a:gd name="T54" fmla="*/ 241 w 241"/>
                <a:gd name="T55" fmla="*/ 129 h 165"/>
                <a:gd name="T56" fmla="*/ 229 w 241"/>
                <a:gd name="T57" fmla="*/ 112 h 165"/>
                <a:gd name="T58" fmla="*/ 221 w 241"/>
                <a:gd name="T59" fmla="*/ 80 h 165"/>
                <a:gd name="T60" fmla="*/ 214 w 241"/>
                <a:gd name="T61" fmla="*/ 77 h 165"/>
                <a:gd name="T62" fmla="*/ 208 w 241"/>
                <a:gd name="T63" fmla="*/ 73 h 165"/>
                <a:gd name="T64" fmla="*/ 214 w 241"/>
                <a:gd name="T65" fmla="*/ 67 h 165"/>
                <a:gd name="T66" fmla="*/ 233 w 241"/>
                <a:gd name="T67" fmla="*/ 67 h 165"/>
                <a:gd name="T68" fmla="*/ 239 w 241"/>
                <a:gd name="T69" fmla="*/ 61 h 165"/>
                <a:gd name="T70" fmla="*/ 225 w 241"/>
                <a:gd name="T71" fmla="*/ 43 h 165"/>
                <a:gd name="T72" fmla="*/ 219 w 241"/>
                <a:gd name="T73" fmla="*/ 37 h 165"/>
                <a:gd name="T74" fmla="*/ 206 w 241"/>
                <a:gd name="T75" fmla="*/ 33 h 165"/>
                <a:gd name="T76" fmla="*/ 196 w 241"/>
                <a:gd name="T77" fmla="*/ 45 h 165"/>
                <a:gd name="T78" fmla="*/ 190 w 241"/>
                <a:gd name="T79" fmla="*/ 43 h 165"/>
                <a:gd name="T80" fmla="*/ 182 w 241"/>
                <a:gd name="T81" fmla="*/ 41 h 165"/>
                <a:gd name="T82" fmla="*/ 178 w 241"/>
                <a:gd name="T83" fmla="*/ 47 h 165"/>
                <a:gd name="T84" fmla="*/ 172 w 241"/>
                <a:gd name="T85" fmla="*/ 47 h 165"/>
                <a:gd name="T86" fmla="*/ 165 w 241"/>
                <a:gd name="T87" fmla="*/ 47 h 165"/>
                <a:gd name="T88" fmla="*/ 167 w 241"/>
                <a:gd name="T89" fmla="*/ 39 h 165"/>
                <a:gd name="T90" fmla="*/ 167 w 241"/>
                <a:gd name="T91" fmla="*/ 30 h 165"/>
                <a:gd name="T92" fmla="*/ 170 w 241"/>
                <a:gd name="T93" fmla="*/ 26 h 165"/>
                <a:gd name="T94" fmla="*/ 172 w 241"/>
                <a:gd name="T95" fmla="*/ 20 h 165"/>
                <a:gd name="T96" fmla="*/ 176 w 241"/>
                <a:gd name="T97" fmla="*/ 16 h 165"/>
                <a:gd name="T98" fmla="*/ 174 w 241"/>
                <a:gd name="T99" fmla="*/ 12 h 165"/>
                <a:gd name="T100" fmla="*/ 172 w 241"/>
                <a:gd name="T101" fmla="*/ 10 h 165"/>
                <a:gd name="T102" fmla="*/ 157 w 241"/>
                <a:gd name="T103" fmla="*/ 12 h 165"/>
                <a:gd name="T104" fmla="*/ 151 w 241"/>
                <a:gd name="T105" fmla="*/ 4 h 165"/>
                <a:gd name="T106" fmla="*/ 133 w 241"/>
                <a:gd name="T107" fmla="*/ 10 h 165"/>
                <a:gd name="T108" fmla="*/ 120 w 241"/>
                <a:gd name="T109" fmla="*/ 10 h 165"/>
                <a:gd name="T110" fmla="*/ 116 w 241"/>
                <a:gd name="T111" fmla="*/ 8 h 165"/>
                <a:gd name="T112" fmla="*/ 120 w 241"/>
                <a:gd name="T113" fmla="*/ 2 h 165"/>
                <a:gd name="T114" fmla="*/ 108 w 241"/>
                <a:gd name="T115" fmla="*/ 4 h 165"/>
                <a:gd name="T116" fmla="*/ 102 w 241"/>
                <a:gd name="T117" fmla="*/ 10 h 165"/>
                <a:gd name="T118" fmla="*/ 88 w 241"/>
                <a:gd name="T119" fmla="*/ 18 h 165"/>
                <a:gd name="T120" fmla="*/ 80 w 241"/>
                <a:gd name="T121" fmla="*/ 16 h 165"/>
                <a:gd name="T122" fmla="*/ 82 w 241"/>
                <a:gd name="T123" fmla="*/ 12 h 165"/>
                <a:gd name="T124" fmla="*/ 78 w 241"/>
                <a:gd name="T1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65">
                  <a:moveTo>
                    <a:pt x="76" y="6"/>
                  </a:move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5" y="165"/>
                  </a:lnTo>
                  <a:lnTo>
                    <a:pt x="241" y="165"/>
                  </a:lnTo>
                  <a:lnTo>
                    <a:pt x="241" y="129"/>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2" name="Freeform 291"/>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3" name="Freeform 292"/>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4" name="Freeform 293"/>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5" name="Freeform 294"/>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6" name="Freeform 295"/>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7" name="Freeform 296"/>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8" name="Freeform 297"/>
            <p:cNvSpPr>
              <a:spLocks/>
            </p:cNvSpPr>
            <p:nvPr/>
          </p:nvSpPr>
          <p:spPr bwMode="auto">
            <a:xfrm>
              <a:off x="7800975" y="4240213"/>
              <a:ext cx="269875" cy="149225"/>
            </a:xfrm>
            <a:custGeom>
              <a:avLst/>
              <a:gdLst>
                <a:gd name="T0" fmla="*/ 121 w 170"/>
                <a:gd name="T1" fmla="*/ 4 h 94"/>
                <a:gd name="T2" fmla="*/ 117 w 170"/>
                <a:gd name="T3" fmla="*/ 12 h 94"/>
                <a:gd name="T4" fmla="*/ 111 w 170"/>
                <a:gd name="T5" fmla="*/ 19 h 94"/>
                <a:gd name="T6" fmla="*/ 92 w 170"/>
                <a:gd name="T7" fmla="*/ 29 h 94"/>
                <a:gd name="T8" fmla="*/ 82 w 170"/>
                <a:gd name="T9" fmla="*/ 29 h 94"/>
                <a:gd name="T10" fmla="*/ 70 w 170"/>
                <a:gd name="T11" fmla="*/ 29 h 94"/>
                <a:gd name="T12" fmla="*/ 68 w 170"/>
                <a:gd name="T13" fmla="*/ 14 h 94"/>
                <a:gd name="T14" fmla="*/ 58 w 170"/>
                <a:gd name="T15" fmla="*/ 10 h 94"/>
                <a:gd name="T16" fmla="*/ 39 w 170"/>
                <a:gd name="T17" fmla="*/ 21 h 94"/>
                <a:gd name="T18" fmla="*/ 31 w 170"/>
                <a:gd name="T19" fmla="*/ 29 h 94"/>
                <a:gd name="T20" fmla="*/ 17 w 170"/>
                <a:gd name="T21" fmla="*/ 35 h 94"/>
                <a:gd name="T22" fmla="*/ 0 w 170"/>
                <a:gd name="T23" fmla="*/ 59 h 94"/>
                <a:gd name="T24" fmla="*/ 11 w 170"/>
                <a:gd name="T25" fmla="*/ 74 h 94"/>
                <a:gd name="T26" fmla="*/ 13 w 170"/>
                <a:gd name="T27" fmla="*/ 84 h 94"/>
                <a:gd name="T28" fmla="*/ 19 w 170"/>
                <a:gd name="T29" fmla="*/ 94 h 94"/>
                <a:gd name="T30" fmla="*/ 111 w 170"/>
                <a:gd name="T31" fmla="*/ 90 h 94"/>
                <a:gd name="T32" fmla="*/ 113 w 170"/>
                <a:gd name="T33" fmla="*/ 84 h 94"/>
                <a:gd name="T34" fmla="*/ 121 w 170"/>
                <a:gd name="T35" fmla="*/ 80 h 94"/>
                <a:gd name="T36" fmla="*/ 127 w 170"/>
                <a:gd name="T37" fmla="*/ 82 h 94"/>
                <a:gd name="T38" fmla="*/ 131 w 170"/>
                <a:gd name="T39" fmla="*/ 84 h 94"/>
                <a:gd name="T40" fmla="*/ 133 w 170"/>
                <a:gd name="T41" fmla="*/ 82 h 94"/>
                <a:gd name="T42" fmla="*/ 135 w 170"/>
                <a:gd name="T43" fmla="*/ 76 h 94"/>
                <a:gd name="T44" fmla="*/ 137 w 170"/>
                <a:gd name="T45" fmla="*/ 70 h 94"/>
                <a:gd name="T46" fmla="*/ 137 w 170"/>
                <a:gd name="T47" fmla="*/ 66 h 94"/>
                <a:gd name="T48" fmla="*/ 143 w 170"/>
                <a:gd name="T49" fmla="*/ 62 h 94"/>
                <a:gd name="T50" fmla="*/ 148 w 170"/>
                <a:gd name="T51" fmla="*/ 55 h 94"/>
                <a:gd name="T52" fmla="*/ 150 w 170"/>
                <a:gd name="T53" fmla="*/ 45 h 94"/>
                <a:gd name="T54" fmla="*/ 158 w 170"/>
                <a:gd name="T55" fmla="*/ 37 h 94"/>
                <a:gd name="T56" fmla="*/ 168 w 170"/>
                <a:gd name="T57" fmla="*/ 31 h 94"/>
                <a:gd name="T58" fmla="*/ 170 w 170"/>
                <a:gd name="T59" fmla="*/ 4 h 94"/>
                <a:gd name="T60" fmla="*/ 160 w 170"/>
                <a:gd name="T61" fmla="*/ 4 h 94"/>
                <a:gd name="T62" fmla="*/ 146 w 170"/>
                <a:gd name="T63" fmla="*/ 6 h 94"/>
                <a:gd name="T64" fmla="*/ 127 w 170"/>
                <a:gd name="T65" fmla="*/ 6 h 94"/>
                <a:gd name="T66" fmla="*/ 121 w 170"/>
                <a:gd name="T67" fmla="*/ 0 h 94"/>
                <a:gd name="T68" fmla="*/ 117 w 170"/>
                <a:gd name="T69"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94">
                  <a:moveTo>
                    <a:pt x="117" y="2"/>
                  </a:move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lnTo>
                    <a:pt x="11" y="74"/>
                  </a:lnTo>
                  <a:lnTo>
                    <a:pt x="13" y="80"/>
                  </a:lnTo>
                  <a:lnTo>
                    <a:pt x="13" y="84"/>
                  </a:lnTo>
                  <a:lnTo>
                    <a:pt x="15" y="92"/>
                  </a:lnTo>
                  <a:lnTo>
                    <a:pt x="19" y="94"/>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0" y="29"/>
                  </a:lnTo>
                  <a:lnTo>
                    <a:pt x="170" y="4"/>
                  </a:lnTo>
                  <a:lnTo>
                    <a:pt x="168" y="4"/>
                  </a:lnTo>
                  <a:lnTo>
                    <a:pt x="160" y="4"/>
                  </a:lnTo>
                  <a:lnTo>
                    <a:pt x="152" y="6"/>
                  </a:lnTo>
                  <a:lnTo>
                    <a:pt x="146" y="6"/>
                  </a:lnTo>
                  <a:lnTo>
                    <a:pt x="137" y="8"/>
                  </a:lnTo>
                  <a:lnTo>
                    <a:pt x="127" y="6"/>
                  </a:lnTo>
                  <a:lnTo>
                    <a:pt x="121" y="4"/>
                  </a:lnTo>
                  <a:lnTo>
                    <a:pt x="121" y="0"/>
                  </a:lnTo>
                  <a:lnTo>
                    <a:pt x="117" y="0"/>
                  </a:lnTo>
                  <a:lnTo>
                    <a:pt x="117"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9" name="Freeform 298"/>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0" name="Freeform 299"/>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1" name="Freeform 300"/>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2" name="Freeform 301"/>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3" name="Freeform 302"/>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4" name="Freeform 303"/>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5" name="Freeform 304"/>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6" name="Freeform 305"/>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7" name="Freeform 306"/>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8" name="Freeform 307"/>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9" name="Freeform 308"/>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0" name="Freeform 309"/>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1" name="Freeform 310"/>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2" name="Freeform 311"/>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3" name="Freeform 312"/>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4" name="Freeform 313"/>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5" name="Freeform 314"/>
            <p:cNvSpPr>
              <a:spLocks/>
            </p:cNvSpPr>
            <p:nvPr/>
          </p:nvSpPr>
          <p:spPr bwMode="auto">
            <a:xfrm>
              <a:off x="6967538" y="4240213"/>
              <a:ext cx="549275" cy="536575"/>
            </a:xfrm>
            <a:custGeom>
              <a:avLst/>
              <a:gdLst>
                <a:gd name="T0" fmla="*/ 100 w 346"/>
                <a:gd name="T1" fmla="*/ 8 h 338"/>
                <a:gd name="T2" fmla="*/ 82 w 346"/>
                <a:gd name="T3" fmla="*/ 25 h 338"/>
                <a:gd name="T4" fmla="*/ 64 w 346"/>
                <a:gd name="T5" fmla="*/ 37 h 338"/>
                <a:gd name="T6" fmla="*/ 19 w 346"/>
                <a:gd name="T7" fmla="*/ 51 h 338"/>
                <a:gd name="T8" fmla="*/ 11 w 346"/>
                <a:gd name="T9" fmla="*/ 57 h 338"/>
                <a:gd name="T10" fmla="*/ 8 w 346"/>
                <a:gd name="T11" fmla="*/ 88 h 338"/>
                <a:gd name="T12" fmla="*/ 19 w 346"/>
                <a:gd name="T13" fmla="*/ 96 h 338"/>
                <a:gd name="T14" fmla="*/ 58 w 346"/>
                <a:gd name="T15" fmla="*/ 129 h 338"/>
                <a:gd name="T16" fmla="*/ 66 w 346"/>
                <a:gd name="T17" fmla="*/ 143 h 338"/>
                <a:gd name="T18" fmla="*/ 80 w 346"/>
                <a:gd name="T19" fmla="*/ 172 h 338"/>
                <a:gd name="T20" fmla="*/ 70 w 346"/>
                <a:gd name="T21" fmla="*/ 176 h 338"/>
                <a:gd name="T22" fmla="*/ 53 w 346"/>
                <a:gd name="T23" fmla="*/ 203 h 338"/>
                <a:gd name="T24" fmla="*/ 58 w 346"/>
                <a:gd name="T25" fmla="*/ 219 h 338"/>
                <a:gd name="T26" fmla="*/ 70 w 346"/>
                <a:gd name="T27" fmla="*/ 219 h 338"/>
                <a:gd name="T28" fmla="*/ 70 w 346"/>
                <a:gd name="T29" fmla="*/ 248 h 338"/>
                <a:gd name="T30" fmla="*/ 100 w 346"/>
                <a:gd name="T31" fmla="*/ 252 h 338"/>
                <a:gd name="T32" fmla="*/ 98 w 346"/>
                <a:gd name="T33" fmla="*/ 260 h 338"/>
                <a:gd name="T34" fmla="*/ 109 w 346"/>
                <a:gd name="T35" fmla="*/ 270 h 338"/>
                <a:gd name="T36" fmla="*/ 98 w 346"/>
                <a:gd name="T37" fmla="*/ 282 h 338"/>
                <a:gd name="T38" fmla="*/ 88 w 346"/>
                <a:gd name="T39" fmla="*/ 301 h 338"/>
                <a:gd name="T40" fmla="*/ 76 w 346"/>
                <a:gd name="T41" fmla="*/ 309 h 338"/>
                <a:gd name="T42" fmla="*/ 133 w 346"/>
                <a:gd name="T43" fmla="*/ 338 h 338"/>
                <a:gd name="T44" fmla="*/ 139 w 346"/>
                <a:gd name="T45" fmla="*/ 331 h 338"/>
                <a:gd name="T46" fmla="*/ 213 w 346"/>
                <a:gd name="T47" fmla="*/ 335 h 338"/>
                <a:gd name="T48" fmla="*/ 225 w 346"/>
                <a:gd name="T49" fmla="*/ 338 h 338"/>
                <a:gd name="T50" fmla="*/ 282 w 346"/>
                <a:gd name="T51" fmla="*/ 327 h 338"/>
                <a:gd name="T52" fmla="*/ 288 w 346"/>
                <a:gd name="T53" fmla="*/ 338 h 338"/>
                <a:gd name="T54" fmla="*/ 299 w 346"/>
                <a:gd name="T55" fmla="*/ 329 h 338"/>
                <a:gd name="T56" fmla="*/ 301 w 346"/>
                <a:gd name="T57" fmla="*/ 313 h 338"/>
                <a:gd name="T58" fmla="*/ 309 w 346"/>
                <a:gd name="T59" fmla="*/ 295 h 338"/>
                <a:gd name="T60" fmla="*/ 325 w 346"/>
                <a:gd name="T61" fmla="*/ 291 h 338"/>
                <a:gd name="T62" fmla="*/ 339 w 346"/>
                <a:gd name="T63" fmla="*/ 284 h 338"/>
                <a:gd name="T64" fmla="*/ 319 w 346"/>
                <a:gd name="T65" fmla="*/ 266 h 338"/>
                <a:gd name="T66" fmla="*/ 303 w 346"/>
                <a:gd name="T67" fmla="*/ 237 h 338"/>
                <a:gd name="T68" fmla="*/ 303 w 346"/>
                <a:gd name="T69" fmla="*/ 223 h 338"/>
                <a:gd name="T70" fmla="*/ 295 w 346"/>
                <a:gd name="T71" fmla="*/ 213 h 338"/>
                <a:gd name="T72" fmla="*/ 305 w 346"/>
                <a:gd name="T73" fmla="*/ 211 h 338"/>
                <a:gd name="T74" fmla="*/ 305 w 346"/>
                <a:gd name="T75" fmla="*/ 192 h 338"/>
                <a:gd name="T76" fmla="*/ 321 w 346"/>
                <a:gd name="T77" fmla="*/ 192 h 338"/>
                <a:gd name="T78" fmla="*/ 331 w 346"/>
                <a:gd name="T79" fmla="*/ 176 h 338"/>
                <a:gd name="T80" fmla="*/ 337 w 346"/>
                <a:gd name="T81" fmla="*/ 162 h 338"/>
                <a:gd name="T82" fmla="*/ 346 w 346"/>
                <a:gd name="T83" fmla="*/ 121 h 338"/>
                <a:gd name="T84" fmla="*/ 337 w 346"/>
                <a:gd name="T85" fmla="*/ 107 h 338"/>
                <a:gd name="T86" fmla="*/ 335 w 346"/>
                <a:gd name="T87" fmla="*/ 90 h 338"/>
                <a:gd name="T88" fmla="*/ 344 w 346"/>
                <a:gd name="T89" fmla="*/ 72 h 338"/>
                <a:gd name="T90" fmla="*/ 339 w 346"/>
                <a:gd name="T91" fmla="*/ 47 h 338"/>
                <a:gd name="T92" fmla="*/ 311 w 346"/>
                <a:gd name="T93" fmla="*/ 29 h 338"/>
                <a:gd name="T94" fmla="*/ 309 w 346"/>
                <a:gd name="T95" fmla="*/ 12 h 338"/>
                <a:gd name="T96" fmla="*/ 280 w 346"/>
                <a:gd name="T97" fmla="*/ 14 h 338"/>
                <a:gd name="T98" fmla="*/ 252 w 346"/>
                <a:gd name="T99" fmla="*/ 19 h 338"/>
                <a:gd name="T100" fmla="*/ 235 w 346"/>
                <a:gd name="T101" fmla="*/ 33 h 338"/>
                <a:gd name="T102" fmla="*/ 211 w 346"/>
                <a:gd name="T103" fmla="*/ 41 h 338"/>
                <a:gd name="T104" fmla="*/ 201 w 346"/>
                <a:gd name="T105" fmla="*/ 33 h 338"/>
                <a:gd name="T106" fmla="*/ 182 w 346"/>
                <a:gd name="T107" fmla="*/ 25 h 338"/>
                <a:gd name="T108" fmla="*/ 154 w 346"/>
                <a:gd name="T109" fmla="*/ 25 h 338"/>
                <a:gd name="T110" fmla="*/ 152 w 346"/>
                <a:gd name="T111" fmla="*/ 10 h 338"/>
                <a:gd name="T112" fmla="*/ 127 w 346"/>
                <a:gd name="T113"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6" h="338">
                  <a:moveTo>
                    <a:pt x="107" y="2"/>
                  </a:moveTo>
                  <a:lnTo>
                    <a:pt x="96" y="4"/>
                  </a:lnTo>
                  <a:lnTo>
                    <a:pt x="100" y="8"/>
                  </a:lnTo>
                  <a:lnTo>
                    <a:pt x="94" y="21"/>
                  </a:lnTo>
                  <a:lnTo>
                    <a:pt x="84" y="23"/>
                  </a:lnTo>
                  <a:lnTo>
                    <a:pt x="82" y="25"/>
                  </a:lnTo>
                  <a:lnTo>
                    <a:pt x="78" y="31"/>
                  </a:lnTo>
                  <a:lnTo>
                    <a:pt x="76" y="33"/>
                  </a:lnTo>
                  <a:lnTo>
                    <a:pt x="64" y="37"/>
                  </a:lnTo>
                  <a:lnTo>
                    <a:pt x="33" y="49"/>
                  </a:lnTo>
                  <a:lnTo>
                    <a:pt x="29" y="45"/>
                  </a:lnTo>
                  <a:lnTo>
                    <a:pt x="19" y="51"/>
                  </a:lnTo>
                  <a:lnTo>
                    <a:pt x="15" y="49"/>
                  </a:lnTo>
                  <a:lnTo>
                    <a:pt x="13" y="51"/>
                  </a:lnTo>
                  <a:lnTo>
                    <a:pt x="11" y="57"/>
                  </a:lnTo>
                  <a:lnTo>
                    <a:pt x="4" y="76"/>
                  </a:lnTo>
                  <a:lnTo>
                    <a:pt x="0" y="82"/>
                  </a:lnTo>
                  <a:lnTo>
                    <a:pt x="8" y="88"/>
                  </a:lnTo>
                  <a:lnTo>
                    <a:pt x="11" y="90"/>
                  </a:lnTo>
                  <a:lnTo>
                    <a:pt x="17" y="92"/>
                  </a:lnTo>
                  <a:lnTo>
                    <a:pt x="19" y="96"/>
                  </a:lnTo>
                  <a:lnTo>
                    <a:pt x="29" y="100"/>
                  </a:lnTo>
                  <a:lnTo>
                    <a:pt x="39" y="121"/>
                  </a:lnTo>
                  <a:lnTo>
                    <a:pt x="58" y="129"/>
                  </a:lnTo>
                  <a:lnTo>
                    <a:pt x="62" y="129"/>
                  </a:lnTo>
                  <a:lnTo>
                    <a:pt x="64" y="135"/>
                  </a:lnTo>
                  <a:lnTo>
                    <a:pt x="66" y="143"/>
                  </a:lnTo>
                  <a:lnTo>
                    <a:pt x="80" y="164"/>
                  </a:lnTo>
                  <a:lnTo>
                    <a:pt x="80" y="168"/>
                  </a:lnTo>
                  <a:lnTo>
                    <a:pt x="80" y="172"/>
                  </a:lnTo>
                  <a:lnTo>
                    <a:pt x="80" y="176"/>
                  </a:lnTo>
                  <a:lnTo>
                    <a:pt x="76" y="178"/>
                  </a:lnTo>
                  <a:lnTo>
                    <a:pt x="70" y="176"/>
                  </a:lnTo>
                  <a:lnTo>
                    <a:pt x="55" y="190"/>
                  </a:lnTo>
                  <a:lnTo>
                    <a:pt x="53" y="201"/>
                  </a:lnTo>
                  <a:lnTo>
                    <a:pt x="53" y="203"/>
                  </a:lnTo>
                  <a:lnTo>
                    <a:pt x="55" y="205"/>
                  </a:lnTo>
                  <a:lnTo>
                    <a:pt x="55" y="215"/>
                  </a:lnTo>
                  <a:lnTo>
                    <a:pt x="58" y="219"/>
                  </a:lnTo>
                  <a:lnTo>
                    <a:pt x="62" y="219"/>
                  </a:lnTo>
                  <a:lnTo>
                    <a:pt x="66" y="219"/>
                  </a:lnTo>
                  <a:lnTo>
                    <a:pt x="70" y="219"/>
                  </a:lnTo>
                  <a:lnTo>
                    <a:pt x="72" y="223"/>
                  </a:lnTo>
                  <a:lnTo>
                    <a:pt x="70" y="229"/>
                  </a:lnTo>
                  <a:lnTo>
                    <a:pt x="70" y="248"/>
                  </a:lnTo>
                  <a:lnTo>
                    <a:pt x="80" y="252"/>
                  </a:lnTo>
                  <a:lnTo>
                    <a:pt x="86" y="252"/>
                  </a:lnTo>
                  <a:lnTo>
                    <a:pt x="100" y="252"/>
                  </a:lnTo>
                  <a:lnTo>
                    <a:pt x="107" y="252"/>
                  </a:lnTo>
                  <a:lnTo>
                    <a:pt x="107" y="254"/>
                  </a:lnTo>
                  <a:lnTo>
                    <a:pt x="98" y="260"/>
                  </a:lnTo>
                  <a:lnTo>
                    <a:pt x="98" y="264"/>
                  </a:lnTo>
                  <a:lnTo>
                    <a:pt x="100" y="266"/>
                  </a:lnTo>
                  <a:lnTo>
                    <a:pt x="109" y="270"/>
                  </a:lnTo>
                  <a:lnTo>
                    <a:pt x="111" y="278"/>
                  </a:lnTo>
                  <a:lnTo>
                    <a:pt x="111" y="280"/>
                  </a:lnTo>
                  <a:lnTo>
                    <a:pt x="98" y="282"/>
                  </a:lnTo>
                  <a:lnTo>
                    <a:pt x="94" y="284"/>
                  </a:lnTo>
                  <a:lnTo>
                    <a:pt x="90" y="299"/>
                  </a:lnTo>
                  <a:lnTo>
                    <a:pt x="88" y="301"/>
                  </a:lnTo>
                  <a:lnTo>
                    <a:pt x="84" y="301"/>
                  </a:lnTo>
                  <a:lnTo>
                    <a:pt x="76" y="303"/>
                  </a:lnTo>
                  <a:lnTo>
                    <a:pt x="76" y="309"/>
                  </a:lnTo>
                  <a:lnTo>
                    <a:pt x="86" y="325"/>
                  </a:lnTo>
                  <a:lnTo>
                    <a:pt x="88" y="338"/>
                  </a:lnTo>
                  <a:lnTo>
                    <a:pt x="133" y="338"/>
                  </a:lnTo>
                  <a:lnTo>
                    <a:pt x="133" y="335"/>
                  </a:lnTo>
                  <a:lnTo>
                    <a:pt x="139" y="335"/>
                  </a:lnTo>
                  <a:lnTo>
                    <a:pt x="139" y="331"/>
                  </a:lnTo>
                  <a:lnTo>
                    <a:pt x="166" y="338"/>
                  </a:lnTo>
                  <a:lnTo>
                    <a:pt x="213" y="338"/>
                  </a:lnTo>
                  <a:lnTo>
                    <a:pt x="213" y="335"/>
                  </a:lnTo>
                  <a:lnTo>
                    <a:pt x="219" y="335"/>
                  </a:lnTo>
                  <a:lnTo>
                    <a:pt x="223" y="335"/>
                  </a:lnTo>
                  <a:lnTo>
                    <a:pt x="225" y="338"/>
                  </a:lnTo>
                  <a:lnTo>
                    <a:pt x="278" y="338"/>
                  </a:lnTo>
                  <a:lnTo>
                    <a:pt x="278" y="335"/>
                  </a:lnTo>
                  <a:lnTo>
                    <a:pt x="282" y="327"/>
                  </a:lnTo>
                  <a:lnTo>
                    <a:pt x="286" y="329"/>
                  </a:lnTo>
                  <a:lnTo>
                    <a:pt x="288" y="335"/>
                  </a:lnTo>
                  <a:lnTo>
                    <a:pt x="288" y="338"/>
                  </a:lnTo>
                  <a:lnTo>
                    <a:pt x="295" y="338"/>
                  </a:lnTo>
                  <a:lnTo>
                    <a:pt x="297" y="333"/>
                  </a:lnTo>
                  <a:lnTo>
                    <a:pt x="299" y="329"/>
                  </a:lnTo>
                  <a:lnTo>
                    <a:pt x="301" y="321"/>
                  </a:lnTo>
                  <a:lnTo>
                    <a:pt x="297" y="315"/>
                  </a:lnTo>
                  <a:lnTo>
                    <a:pt x="301" y="313"/>
                  </a:lnTo>
                  <a:lnTo>
                    <a:pt x="305" y="309"/>
                  </a:lnTo>
                  <a:lnTo>
                    <a:pt x="307" y="299"/>
                  </a:lnTo>
                  <a:lnTo>
                    <a:pt x="309" y="295"/>
                  </a:lnTo>
                  <a:lnTo>
                    <a:pt x="315" y="291"/>
                  </a:lnTo>
                  <a:lnTo>
                    <a:pt x="323" y="291"/>
                  </a:lnTo>
                  <a:lnTo>
                    <a:pt x="325" y="291"/>
                  </a:lnTo>
                  <a:lnTo>
                    <a:pt x="329" y="286"/>
                  </a:lnTo>
                  <a:lnTo>
                    <a:pt x="335" y="282"/>
                  </a:lnTo>
                  <a:lnTo>
                    <a:pt x="339" y="284"/>
                  </a:lnTo>
                  <a:lnTo>
                    <a:pt x="342" y="276"/>
                  </a:lnTo>
                  <a:lnTo>
                    <a:pt x="339" y="274"/>
                  </a:lnTo>
                  <a:lnTo>
                    <a:pt x="319" y="266"/>
                  </a:lnTo>
                  <a:lnTo>
                    <a:pt x="311" y="262"/>
                  </a:lnTo>
                  <a:lnTo>
                    <a:pt x="309" y="260"/>
                  </a:lnTo>
                  <a:lnTo>
                    <a:pt x="303" y="237"/>
                  </a:lnTo>
                  <a:lnTo>
                    <a:pt x="299" y="233"/>
                  </a:lnTo>
                  <a:lnTo>
                    <a:pt x="303" y="225"/>
                  </a:lnTo>
                  <a:lnTo>
                    <a:pt x="303" y="223"/>
                  </a:lnTo>
                  <a:lnTo>
                    <a:pt x="303" y="219"/>
                  </a:lnTo>
                  <a:lnTo>
                    <a:pt x="303" y="219"/>
                  </a:lnTo>
                  <a:lnTo>
                    <a:pt x="295" y="213"/>
                  </a:lnTo>
                  <a:lnTo>
                    <a:pt x="303" y="217"/>
                  </a:lnTo>
                  <a:lnTo>
                    <a:pt x="303" y="215"/>
                  </a:lnTo>
                  <a:lnTo>
                    <a:pt x="305" y="211"/>
                  </a:lnTo>
                  <a:lnTo>
                    <a:pt x="299" y="201"/>
                  </a:lnTo>
                  <a:lnTo>
                    <a:pt x="301" y="196"/>
                  </a:lnTo>
                  <a:lnTo>
                    <a:pt x="305" y="192"/>
                  </a:lnTo>
                  <a:lnTo>
                    <a:pt x="307" y="194"/>
                  </a:lnTo>
                  <a:lnTo>
                    <a:pt x="313" y="194"/>
                  </a:lnTo>
                  <a:lnTo>
                    <a:pt x="321" y="192"/>
                  </a:lnTo>
                  <a:lnTo>
                    <a:pt x="325" y="190"/>
                  </a:lnTo>
                  <a:lnTo>
                    <a:pt x="329" y="184"/>
                  </a:lnTo>
                  <a:lnTo>
                    <a:pt x="331" y="176"/>
                  </a:lnTo>
                  <a:lnTo>
                    <a:pt x="331" y="170"/>
                  </a:lnTo>
                  <a:lnTo>
                    <a:pt x="333" y="168"/>
                  </a:lnTo>
                  <a:lnTo>
                    <a:pt x="337" y="162"/>
                  </a:lnTo>
                  <a:lnTo>
                    <a:pt x="339" y="160"/>
                  </a:lnTo>
                  <a:lnTo>
                    <a:pt x="346" y="160"/>
                  </a:lnTo>
                  <a:lnTo>
                    <a:pt x="346" y="121"/>
                  </a:lnTo>
                  <a:lnTo>
                    <a:pt x="346" y="117"/>
                  </a:lnTo>
                  <a:lnTo>
                    <a:pt x="337" y="111"/>
                  </a:lnTo>
                  <a:lnTo>
                    <a:pt x="337" y="107"/>
                  </a:lnTo>
                  <a:lnTo>
                    <a:pt x="335" y="104"/>
                  </a:lnTo>
                  <a:lnTo>
                    <a:pt x="333" y="98"/>
                  </a:lnTo>
                  <a:lnTo>
                    <a:pt x="335" y="90"/>
                  </a:lnTo>
                  <a:lnTo>
                    <a:pt x="342" y="86"/>
                  </a:lnTo>
                  <a:lnTo>
                    <a:pt x="339" y="78"/>
                  </a:lnTo>
                  <a:lnTo>
                    <a:pt x="344" y="72"/>
                  </a:lnTo>
                  <a:lnTo>
                    <a:pt x="339" y="57"/>
                  </a:lnTo>
                  <a:lnTo>
                    <a:pt x="339" y="49"/>
                  </a:lnTo>
                  <a:lnTo>
                    <a:pt x="339" y="47"/>
                  </a:lnTo>
                  <a:lnTo>
                    <a:pt x="323" y="43"/>
                  </a:lnTo>
                  <a:lnTo>
                    <a:pt x="317" y="37"/>
                  </a:lnTo>
                  <a:lnTo>
                    <a:pt x="311" y="29"/>
                  </a:lnTo>
                  <a:lnTo>
                    <a:pt x="309" y="23"/>
                  </a:lnTo>
                  <a:lnTo>
                    <a:pt x="311" y="19"/>
                  </a:lnTo>
                  <a:lnTo>
                    <a:pt x="309" y="12"/>
                  </a:lnTo>
                  <a:lnTo>
                    <a:pt x="297" y="12"/>
                  </a:lnTo>
                  <a:lnTo>
                    <a:pt x="290" y="14"/>
                  </a:lnTo>
                  <a:lnTo>
                    <a:pt x="280" y="14"/>
                  </a:lnTo>
                  <a:lnTo>
                    <a:pt x="274" y="19"/>
                  </a:lnTo>
                  <a:lnTo>
                    <a:pt x="270" y="21"/>
                  </a:lnTo>
                  <a:lnTo>
                    <a:pt x="252" y="19"/>
                  </a:lnTo>
                  <a:lnTo>
                    <a:pt x="245" y="21"/>
                  </a:lnTo>
                  <a:lnTo>
                    <a:pt x="237" y="25"/>
                  </a:lnTo>
                  <a:lnTo>
                    <a:pt x="235" y="33"/>
                  </a:lnTo>
                  <a:lnTo>
                    <a:pt x="223" y="37"/>
                  </a:lnTo>
                  <a:lnTo>
                    <a:pt x="217" y="39"/>
                  </a:lnTo>
                  <a:lnTo>
                    <a:pt x="211" y="41"/>
                  </a:lnTo>
                  <a:lnTo>
                    <a:pt x="211" y="39"/>
                  </a:lnTo>
                  <a:lnTo>
                    <a:pt x="211" y="37"/>
                  </a:lnTo>
                  <a:lnTo>
                    <a:pt x="201" y="33"/>
                  </a:lnTo>
                  <a:lnTo>
                    <a:pt x="194" y="31"/>
                  </a:lnTo>
                  <a:lnTo>
                    <a:pt x="188" y="31"/>
                  </a:lnTo>
                  <a:lnTo>
                    <a:pt x="182" y="25"/>
                  </a:lnTo>
                  <a:lnTo>
                    <a:pt x="166" y="27"/>
                  </a:lnTo>
                  <a:lnTo>
                    <a:pt x="160" y="27"/>
                  </a:lnTo>
                  <a:lnTo>
                    <a:pt x="154" y="25"/>
                  </a:lnTo>
                  <a:lnTo>
                    <a:pt x="156" y="21"/>
                  </a:lnTo>
                  <a:lnTo>
                    <a:pt x="156" y="19"/>
                  </a:lnTo>
                  <a:lnTo>
                    <a:pt x="152" y="10"/>
                  </a:lnTo>
                  <a:lnTo>
                    <a:pt x="143" y="6"/>
                  </a:lnTo>
                  <a:lnTo>
                    <a:pt x="137" y="6"/>
                  </a:lnTo>
                  <a:lnTo>
                    <a:pt x="127" y="0"/>
                  </a:lnTo>
                  <a:lnTo>
                    <a:pt x="107"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6" name="Freeform 315"/>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7" name="Freeform 316"/>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8" name="Freeform 317"/>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9" name="Freeform 318"/>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30" name="Freeform 319"/>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31" name="Freeform 320"/>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32" name="Freeform 321"/>
            <p:cNvSpPr>
              <a:spLocks noEditPoints="1"/>
            </p:cNvSpPr>
            <p:nvPr/>
          </p:nvSpPr>
          <p:spPr bwMode="auto">
            <a:xfrm>
              <a:off x="8486775" y="5432425"/>
              <a:ext cx="301625" cy="180975"/>
            </a:xfrm>
            <a:custGeom>
              <a:avLst/>
              <a:gdLst>
                <a:gd name="T0" fmla="*/ 169 w 190"/>
                <a:gd name="T1" fmla="*/ 112 h 114"/>
                <a:gd name="T2" fmla="*/ 165 w 190"/>
                <a:gd name="T3" fmla="*/ 112 h 114"/>
                <a:gd name="T4" fmla="*/ 163 w 190"/>
                <a:gd name="T5" fmla="*/ 112 h 114"/>
                <a:gd name="T6" fmla="*/ 177 w 190"/>
                <a:gd name="T7" fmla="*/ 114 h 114"/>
                <a:gd name="T8" fmla="*/ 171 w 190"/>
                <a:gd name="T9" fmla="*/ 110 h 114"/>
                <a:gd name="T10" fmla="*/ 171 w 190"/>
                <a:gd name="T11" fmla="*/ 83 h 114"/>
                <a:gd name="T12" fmla="*/ 161 w 190"/>
                <a:gd name="T13" fmla="*/ 85 h 114"/>
                <a:gd name="T14" fmla="*/ 165 w 190"/>
                <a:gd name="T15" fmla="*/ 92 h 114"/>
                <a:gd name="T16" fmla="*/ 181 w 190"/>
                <a:gd name="T17" fmla="*/ 112 h 114"/>
                <a:gd name="T18" fmla="*/ 190 w 190"/>
                <a:gd name="T19" fmla="*/ 114 h 114"/>
                <a:gd name="T20" fmla="*/ 177 w 190"/>
                <a:gd name="T21" fmla="*/ 96 h 114"/>
                <a:gd name="T22" fmla="*/ 169 w 190"/>
                <a:gd name="T23" fmla="*/ 87 h 114"/>
                <a:gd name="T24" fmla="*/ 173 w 190"/>
                <a:gd name="T25" fmla="*/ 83 h 114"/>
                <a:gd name="T26" fmla="*/ 2 w 190"/>
                <a:gd name="T27" fmla="*/ 2 h 114"/>
                <a:gd name="T28" fmla="*/ 0 w 190"/>
                <a:gd name="T29" fmla="*/ 6 h 114"/>
                <a:gd name="T30" fmla="*/ 6 w 190"/>
                <a:gd name="T31" fmla="*/ 16 h 114"/>
                <a:gd name="T32" fmla="*/ 22 w 190"/>
                <a:gd name="T33" fmla="*/ 32 h 114"/>
                <a:gd name="T34" fmla="*/ 24 w 190"/>
                <a:gd name="T35" fmla="*/ 49 h 114"/>
                <a:gd name="T36" fmla="*/ 26 w 190"/>
                <a:gd name="T37" fmla="*/ 61 h 114"/>
                <a:gd name="T38" fmla="*/ 45 w 190"/>
                <a:gd name="T39" fmla="*/ 81 h 114"/>
                <a:gd name="T40" fmla="*/ 55 w 190"/>
                <a:gd name="T41" fmla="*/ 94 h 114"/>
                <a:gd name="T42" fmla="*/ 67 w 190"/>
                <a:gd name="T43" fmla="*/ 100 h 114"/>
                <a:gd name="T44" fmla="*/ 81 w 190"/>
                <a:gd name="T45" fmla="*/ 114 h 114"/>
                <a:gd name="T46" fmla="*/ 149 w 190"/>
                <a:gd name="T47" fmla="*/ 110 h 114"/>
                <a:gd name="T48" fmla="*/ 141 w 190"/>
                <a:gd name="T49" fmla="*/ 102 h 114"/>
                <a:gd name="T50" fmla="*/ 137 w 190"/>
                <a:gd name="T51" fmla="*/ 96 h 114"/>
                <a:gd name="T52" fmla="*/ 137 w 190"/>
                <a:gd name="T53" fmla="*/ 87 h 114"/>
                <a:gd name="T54" fmla="*/ 139 w 190"/>
                <a:gd name="T55" fmla="*/ 77 h 114"/>
                <a:gd name="T56" fmla="*/ 124 w 190"/>
                <a:gd name="T57" fmla="*/ 61 h 114"/>
                <a:gd name="T58" fmla="*/ 120 w 190"/>
                <a:gd name="T59" fmla="*/ 63 h 114"/>
                <a:gd name="T60" fmla="*/ 124 w 190"/>
                <a:gd name="T61" fmla="*/ 67 h 114"/>
                <a:gd name="T62" fmla="*/ 130 w 190"/>
                <a:gd name="T63" fmla="*/ 73 h 114"/>
                <a:gd name="T64" fmla="*/ 128 w 190"/>
                <a:gd name="T65" fmla="*/ 87 h 114"/>
                <a:gd name="T66" fmla="*/ 124 w 190"/>
                <a:gd name="T67" fmla="*/ 87 h 114"/>
                <a:gd name="T68" fmla="*/ 120 w 190"/>
                <a:gd name="T69" fmla="*/ 90 h 114"/>
                <a:gd name="T70" fmla="*/ 116 w 190"/>
                <a:gd name="T71" fmla="*/ 96 h 114"/>
                <a:gd name="T72" fmla="*/ 112 w 190"/>
                <a:gd name="T73" fmla="*/ 98 h 114"/>
                <a:gd name="T74" fmla="*/ 106 w 190"/>
                <a:gd name="T75" fmla="*/ 90 h 114"/>
                <a:gd name="T76" fmla="*/ 102 w 190"/>
                <a:gd name="T77" fmla="*/ 83 h 114"/>
                <a:gd name="T78" fmla="*/ 83 w 190"/>
                <a:gd name="T79" fmla="*/ 69 h 114"/>
                <a:gd name="T80" fmla="*/ 73 w 190"/>
                <a:gd name="T81" fmla="*/ 57 h 114"/>
                <a:gd name="T82" fmla="*/ 61 w 190"/>
                <a:gd name="T83" fmla="*/ 47 h 114"/>
                <a:gd name="T84" fmla="*/ 51 w 190"/>
                <a:gd name="T85" fmla="*/ 36 h 114"/>
                <a:gd name="T86" fmla="*/ 45 w 190"/>
                <a:gd name="T87" fmla="*/ 34 h 114"/>
                <a:gd name="T88" fmla="*/ 34 w 190"/>
                <a:gd name="T89" fmla="*/ 32 h 114"/>
                <a:gd name="T90" fmla="*/ 26 w 190"/>
                <a:gd name="T91" fmla="*/ 28 h 114"/>
                <a:gd name="T92" fmla="*/ 20 w 190"/>
                <a:gd name="T93" fmla="*/ 24 h 114"/>
                <a:gd name="T94" fmla="*/ 14 w 190"/>
                <a:gd name="T95" fmla="*/ 16 h 114"/>
                <a:gd name="T96" fmla="*/ 10 w 190"/>
                <a:gd name="T97" fmla="*/ 10 h 114"/>
                <a:gd name="T98" fmla="*/ 10 w 190"/>
                <a:gd name="T99" fmla="*/ 4 h 114"/>
                <a:gd name="T100" fmla="*/ 8 w 190"/>
                <a:gd name="T101" fmla="*/ 2 h 114"/>
                <a:gd name="T102" fmla="*/ 2 w 190"/>
                <a:gd name="T10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0" h="114">
                  <a:moveTo>
                    <a:pt x="169" y="110"/>
                  </a:moveTo>
                  <a:lnTo>
                    <a:pt x="169" y="112"/>
                  </a:lnTo>
                  <a:lnTo>
                    <a:pt x="167" y="114"/>
                  </a:lnTo>
                  <a:lnTo>
                    <a:pt x="165" y="112"/>
                  </a:lnTo>
                  <a:lnTo>
                    <a:pt x="165" y="110"/>
                  </a:lnTo>
                  <a:lnTo>
                    <a:pt x="163" y="112"/>
                  </a:lnTo>
                  <a:lnTo>
                    <a:pt x="163" y="114"/>
                  </a:lnTo>
                  <a:lnTo>
                    <a:pt x="177" y="114"/>
                  </a:lnTo>
                  <a:lnTo>
                    <a:pt x="175" y="112"/>
                  </a:lnTo>
                  <a:lnTo>
                    <a:pt x="171" y="110"/>
                  </a:lnTo>
                  <a:lnTo>
                    <a:pt x="169" y="110"/>
                  </a:lnTo>
                  <a:close/>
                  <a:moveTo>
                    <a:pt x="171" y="83"/>
                  </a:moveTo>
                  <a:lnTo>
                    <a:pt x="165" y="85"/>
                  </a:lnTo>
                  <a:lnTo>
                    <a:pt x="161" y="85"/>
                  </a:lnTo>
                  <a:lnTo>
                    <a:pt x="161" y="90"/>
                  </a:lnTo>
                  <a:lnTo>
                    <a:pt x="165" y="92"/>
                  </a:lnTo>
                  <a:lnTo>
                    <a:pt x="171" y="94"/>
                  </a:lnTo>
                  <a:lnTo>
                    <a:pt x="181" y="112"/>
                  </a:lnTo>
                  <a:lnTo>
                    <a:pt x="184" y="114"/>
                  </a:lnTo>
                  <a:lnTo>
                    <a:pt x="190" y="114"/>
                  </a:lnTo>
                  <a:lnTo>
                    <a:pt x="190" y="108"/>
                  </a:lnTo>
                  <a:lnTo>
                    <a:pt x="177" y="96"/>
                  </a:lnTo>
                  <a:lnTo>
                    <a:pt x="171" y="90"/>
                  </a:lnTo>
                  <a:lnTo>
                    <a:pt x="169" y="87"/>
                  </a:lnTo>
                  <a:lnTo>
                    <a:pt x="177" y="85"/>
                  </a:lnTo>
                  <a:lnTo>
                    <a:pt x="173" y="83"/>
                  </a:lnTo>
                  <a:lnTo>
                    <a:pt x="171" y="83"/>
                  </a:lnTo>
                  <a:close/>
                  <a:moveTo>
                    <a:pt x="2" y="2"/>
                  </a:moveTo>
                  <a:lnTo>
                    <a:pt x="0" y="0"/>
                  </a:lnTo>
                  <a:lnTo>
                    <a:pt x="0" y="6"/>
                  </a:lnTo>
                  <a:lnTo>
                    <a:pt x="0" y="10"/>
                  </a:lnTo>
                  <a:lnTo>
                    <a:pt x="6" y="16"/>
                  </a:lnTo>
                  <a:lnTo>
                    <a:pt x="16" y="28"/>
                  </a:lnTo>
                  <a:lnTo>
                    <a:pt x="22" y="32"/>
                  </a:lnTo>
                  <a:lnTo>
                    <a:pt x="22" y="40"/>
                  </a:lnTo>
                  <a:lnTo>
                    <a:pt x="24" y="49"/>
                  </a:lnTo>
                  <a:lnTo>
                    <a:pt x="24" y="55"/>
                  </a:lnTo>
                  <a:lnTo>
                    <a:pt x="26" y="61"/>
                  </a:lnTo>
                  <a:lnTo>
                    <a:pt x="38" y="75"/>
                  </a:lnTo>
                  <a:lnTo>
                    <a:pt x="45" y="81"/>
                  </a:lnTo>
                  <a:lnTo>
                    <a:pt x="53" y="90"/>
                  </a:lnTo>
                  <a:lnTo>
                    <a:pt x="55" y="94"/>
                  </a:lnTo>
                  <a:lnTo>
                    <a:pt x="59" y="98"/>
                  </a:lnTo>
                  <a:lnTo>
                    <a:pt x="67" y="100"/>
                  </a:lnTo>
                  <a:lnTo>
                    <a:pt x="71" y="102"/>
                  </a:lnTo>
                  <a:lnTo>
                    <a:pt x="81" y="114"/>
                  </a:lnTo>
                  <a:lnTo>
                    <a:pt x="151" y="114"/>
                  </a:lnTo>
                  <a:lnTo>
                    <a:pt x="149" y="110"/>
                  </a:lnTo>
                  <a:lnTo>
                    <a:pt x="143" y="104"/>
                  </a:lnTo>
                  <a:lnTo>
                    <a:pt x="141" y="102"/>
                  </a:lnTo>
                  <a:lnTo>
                    <a:pt x="139" y="100"/>
                  </a:lnTo>
                  <a:lnTo>
                    <a:pt x="137" y="96"/>
                  </a:lnTo>
                  <a:lnTo>
                    <a:pt x="137" y="92"/>
                  </a:lnTo>
                  <a:lnTo>
                    <a:pt x="137" y="87"/>
                  </a:lnTo>
                  <a:lnTo>
                    <a:pt x="134" y="85"/>
                  </a:lnTo>
                  <a:lnTo>
                    <a:pt x="139" y="77"/>
                  </a:lnTo>
                  <a:lnTo>
                    <a:pt x="134" y="71"/>
                  </a:lnTo>
                  <a:lnTo>
                    <a:pt x="124" y="61"/>
                  </a:lnTo>
                  <a:lnTo>
                    <a:pt x="122" y="61"/>
                  </a:lnTo>
                  <a:lnTo>
                    <a:pt x="120" y="63"/>
                  </a:lnTo>
                  <a:lnTo>
                    <a:pt x="122" y="65"/>
                  </a:lnTo>
                  <a:lnTo>
                    <a:pt x="124" y="67"/>
                  </a:lnTo>
                  <a:lnTo>
                    <a:pt x="128" y="71"/>
                  </a:lnTo>
                  <a:lnTo>
                    <a:pt x="130" y="73"/>
                  </a:lnTo>
                  <a:lnTo>
                    <a:pt x="132" y="75"/>
                  </a:lnTo>
                  <a:lnTo>
                    <a:pt x="128" y="87"/>
                  </a:lnTo>
                  <a:lnTo>
                    <a:pt x="126" y="87"/>
                  </a:lnTo>
                  <a:lnTo>
                    <a:pt x="124" y="87"/>
                  </a:lnTo>
                  <a:lnTo>
                    <a:pt x="120" y="87"/>
                  </a:lnTo>
                  <a:lnTo>
                    <a:pt x="120" y="90"/>
                  </a:lnTo>
                  <a:lnTo>
                    <a:pt x="118" y="92"/>
                  </a:lnTo>
                  <a:lnTo>
                    <a:pt x="116" y="96"/>
                  </a:lnTo>
                  <a:lnTo>
                    <a:pt x="114" y="98"/>
                  </a:lnTo>
                  <a:lnTo>
                    <a:pt x="112" y="98"/>
                  </a:lnTo>
                  <a:lnTo>
                    <a:pt x="108" y="96"/>
                  </a:lnTo>
                  <a:lnTo>
                    <a:pt x="106" y="90"/>
                  </a:lnTo>
                  <a:lnTo>
                    <a:pt x="104" y="85"/>
                  </a:lnTo>
                  <a:lnTo>
                    <a:pt x="102" y="83"/>
                  </a:lnTo>
                  <a:lnTo>
                    <a:pt x="96" y="81"/>
                  </a:lnTo>
                  <a:lnTo>
                    <a:pt x="83" y="69"/>
                  </a:lnTo>
                  <a:lnTo>
                    <a:pt x="75" y="61"/>
                  </a:lnTo>
                  <a:lnTo>
                    <a:pt x="73" y="57"/>
                  </a:lnTo>
                  <a:lnTo>
                    <a:pt x="63" y="49"/>
                  </a:lnTo>
                  <a:lnTo>
                    <a:pt x="61" y="47"/>
                  </a:lnTo>
                  <a:lnTo>
                    <a:pt x="59" y="45"/>
                  </a:lnTo>
                  <a:lnTo>
                    <a:pt x="51" y="36"/>
                  </a:lnTo>
                  <a:lnTo>
                    <a:pt x="49" y="34"/>
                  </a:lnTo>
                  <a:lnTo>
                    <a:pt x="45" y="34"/>
                  </a:lnTo>
                  <a:lnTo>
                    <a:pt x="40" y="34"/>
                  </a:lnTo>
                  <a:lnTo>
                    <a:pt x="34" y="32"/>
                  </a:lnTo>
                  <a:lnTo>
                    <a:pt x="30" y="30"/>
                  </a:lnTo>
                  <a:lnTo>
                    <a:pt x="26" y="28"/>
                  </a:lnTo>
                  <a:lnTo>
                    <a:pt x="24" y="24"/>
                  </a:lnTo>
                  <a:lnTo>
                    <a:pt x="20" y="24"/>
                  </a:lnTo>
                  <a:lnTo>
                    <a:pt x="18" y="20"/>
                  </a:lnTo>
                  <a:lnTo>
                    <a:pt x="14" y="16"/>
                  </a:lnTo>
                  <a:lnTo>
                    <a:pt x="12" y="12"/>
                  </a:lnTo>
                  <a:lnTo>
                    <a:pt x="10" y="10"/>
                  </a:lnTo>
                  <a:lnTo>
                    <a:pt x="10" y="8"/>
                  </a:lnTo>
                  <a:lnTo>
                    <a:pt x="10" y="4"/>
                  </a:lnTo>
                  <a:lnTo>
                    <a:pt x="10" y="2"/>
                  </a:lnTo>
                  <a:lnTo>
                    <a:pt x="8" y="2"/>
                  </a:lnTo>
                  <a:lnTo>
                    <a:pt x="6" y="2"/>
                  </a:lnTo>
                  <a:lnTo>
                    <a:pt x="2" y="0"/>
                  </a:lnTo>
                  <a:lnTo>
                    <a:pt x="2"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33" name="Freeform 322"/>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34" name="Freeform 323"/>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35" name="Freeform 324"/>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36" name="Freeform 325"/>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37" name="Freeform 326"/>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38" name="Freeform 327"/>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39" name="Freeform 328"/>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40" name="Freeform 329"/>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41" name="Freeform 330"/>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42" name="Freeform 331"/>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43" name="Freeform 332"/>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44" name="Freeform 333"/>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45" name="Freeform 334"/>
            <p:cNvSpPr>
              <a:spLocks/>
            </p:cNvSpPr>
            <p:nvPr/>
          </p:nvSpPr>
          <p:spPr bwMode="auto">
            <a:xfrm>
              <a:off x="8901113" y="5110163"/>
              <a:ext cx="301625" cy="661988"/>
            </a:xfrm>
            <a:custGeom>
              <a:avLst/>
              <a:gdLst>
                <a:gd name="T0" fmla="*/ 190 w 190"/>
                <a:gd name="T1" fmla="*/ 10 h 417"/>
                <a:gd name="T2" fmla="*/ 182 w 190"/>
                <a:gd name="T3" fmla="*/ 27 h 417"/>
                <a:gd name="T4" fmla="*/ 178 w 190"/>
                <a:gd name="T5" fmla="*/ 37 h 417"/>
                <a:gd name="T6" fmla="*/ 172 w 190"/>
                <a:gd name="T7" fmla="*/ 49 h 417"/>
                <a:gd name="T8" fmla="*/ 170 w 190"/>
                <a:gd name="T9" fmla="*/ 70 h 417"/>
                <a:gd name="T10" fmla="*/ 166 w 190"/>
                <a:gd name="T11" fmla="*/ 88 h 417"/>
                <a:gd name="T12" fmla="*/ 158 w 190"/>
                <a:gd name="T13" fmla="*/ 108 h 417"/>
                <a:gd name="T14" fmla="*/ 151 w 190"/>
                <a:gd name="T15" fmla="*/ 127 h 417"/>
                <a:gd name="T16" fmla="*/ 141 w 190"/>
                <a:gd name="T17" fmla="*/ 145 h 417"/>
                <a:gd name="T18" fmla="*/ 133 w 190"/>
                <a:gd name="T19" fmla="*/ 166 h 417"/>
                <a:gd name="T20" fmla="*/ 119 w 190"/>
                <a:gd name="T21" fmla="*/ 180 h 417"/>
                <a:gd name="T22" fmla="*/ 106 w 190"/>
                <a:gd name="T23" fmla="*/ 182 h 417"/>
                <a:gd name="T24" fmla="*/ 98 w 190"/>
                <a:gd name="T25" fmla="*/ 192 h 417"/>
                <a:gd name="T26" fmla="*/ 82 w 190"/>
                <a:gd name="T27" fmla="*/ 213 h 417"/>
                <a:gd name="T28" fmla="*/ 78 w 190"/>
                <a:gd name="T29" fmla="*/ 219 h 417"/>
                <a:gd name="T30" fmla="*/ 68 w 190"/>
                <a:gd name="T31" fmla="*/ 231 h 417"/>
                <a:gd name="T32" fmla="*/ 59 w 190"/>
                <a:gd name="T33" fmla="*/ 243 h 417"/>
                <a:gd name="T34" fmla="*/ 53 w 190"/>
                <a:gd name="T35" fmla="*/ 260 h 417"/>
                <a:gd name="T36" fmla="*/ 49 w 190"/>
                <a:gd name="T37" fmla="*/ 276 h 417"/>
                <a:gd name="T38" fmla="*/ 51 w 190"/>
                <a:gd name="T39" fmla="*/ 280 h 417"/>
                <a:gd name="T40" fmla="*/ 61 w 190"/>
                <a:gd name="T41" fmla="*/ 278 h 417"/>
                <a:gd name="T42" fmla="*/ 68 w 190"/>
                <a:gd name="T43" fmla="*/ 270 h 417"/>
                <a:gd name="T44" fmla="*/ 72 w 190"/>
                <a:gd name="T45" fmla="*/ 278 h 417"/>
                <a:gd name="T46" fmla="*/ 78 w 190"/>
                <a:gd name="T47" fmla="*/ 280 h 417"/>
                <a:gd name="T48" fmla="*/ 74 w 190"/>
                <a:gd name="T49" fmla="*/ 286 h 417"/>
                <a:gd name="T50" fmla="*/ 74 w 190"/>
                <a:gd name="T51" fmla="*/ 293 h 417"/>
                <a:gd name="T52" fmla="*/ 80 w 190"/>
                <a:gd name="T53" fmla="*/ 299 h 417"/>
                <a:gd name="T54" fmla="*/ 80 w 190"/>
                <a:gd name="T55" fmla="*/ 303 h 417"/>
                <a:gd name="T56" fmla="*/ 72 w 190"/>
                <a:gd name="T57" fmla="*/ 305 h 417"/>
                <a:gd name="T58" fmla="*/ 68 w 190"/>
                <a:gd name="T59" fmla="*/ 305 h 417"/>
                <a:gd name="T60" fmla="*/ 59 w 190"/>
                <a:gd name="T61" fmla="*/ 307 h 417"/>
                <a:gd name="T62" fmla="*/ 53 w 190"/>
                <a:gd name="T63" fmla="*/ 299 h 417"/>
                <a:gd name="T64" fmla="*/ 47 w 190"/>
                <a:gd name="T65" fmla="*/ 297 h 417"/>
                <a:gd name="T66" fmla="*/ 43 w 190"/>
                <a:gd name="T67" fmla="*/ 329 h 417"/>
                <a:gd name="T68" fmla="*/ 45 w 190"/>
                <a:gd name="T69" fmla="*/ 340 h 417"/>
                <a:gd name="T70" fmla="*/ 35 w 190"/>
                <a:gd name="T71" fmla="*/ 354 h 417"/>
                <a:gd name="T72" fmla="*/ 25 w 190"/>
                <a:gd name="T73" fmla="*/ 356 h 417"/>
                <a:gd name="T74" fmla="*/ 19 w 190"/>
                <a:gd name="T75" fmla="*/ 354 h 417"/>
                <a:gd name="T76" fmla="*/ 2 w 190"/>
                <a:gd name="T77" fmla="*/ 352 h 417"/>
                <a:gd name="T78" fmla="*/ 0 w 190"/>
                <a:gd name="T79" fmla="*/ 348 h 417"/>
                <a:gd name="T80" fmla="*/ 4 w 190"/>
                <a:gd name="T81" fmla="*/ 362 h 417"/>
                <a:gd name="T82" fmla="*/ 29 w 190"/>
                <a:gd name="T83" fmla="*/ 376 h 417"/>
                <a:gd name="T84" fmla="*/ 43 w 190"/>
                <a:gd name="T85" fmla="*/ 417 h 417"/>
                <a:gd name="T86" fmla="*/ 115 w 190"/>
                <a:gd name="T87" fmla="*/ 376 h 417"/>
                <a:gd name="T88" fmla="*/ 121 w 190"/>
                <a:gd name="T89" fmla="*/ 342 h 417"/>
                <a:gd name="T90" fmla="*/ 137 w 190"/>
                <a:gd name="T91" fmla="*/ 305 h 417"/>
                <a:gd name="T92" fmla="*/ 143 w 190"/>
                <a:gd name="T93" fmla="*/ 272 h 417"/>
                <a:gd name="T94" fmla="*/ 147 w 190"/>
                <a:gd name="T95" fmla="*/ 256 h 417"/>
                <a:gd name="T96" fmla="*/ 151 w 190"/>
                <a:gd name="T97" fmla="*/ 231 h 417"/>
                <a:gd name="T98" fmla="*/ 170 w 190"/>
                <a:gd name="T99" fmla="*/ 190 h 417"/>
                <a:gd name="T100" fmla="*/ 190 w 190"/>
                <a:gd name="T101"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417">
                  <a:moveTo>
                    <a:pt x="190" y="0"/>
                  </a:moveTo>
                  <a:lnTo>
                    <a:pt x="190" y="2"/>
                  </a:lnTo>
                  <a:lnTo>
                    <a:pt x="190" y="4"/>
                  </a:lnTo>
                  <a:lnTo>
                    <a:pt x="190" y="10"/>
                  </a:lnTo>
                  <a:lnTo>
                    <a:pt x="188" y="14"/>
                  </a:lnTo>
                  <a:lnTo>
                    <a:pt x="186" y="16"/>
                  </a:lnTo>
                  <a:lnTo>
                    <a:pt x="184" y="23"/>
                  </a:lnTo>
                  <a:lnTo>
                    <a:pt x="182" y="27"/>
                  </a:lnTo>
                  <a:lnTo>
                    <a:pt x="180" y="29"/>
                  </a:lnTo>
                  <a:lnTo>
                    <a:pt x="180" y="33"/>
                  </a:lnTo>
                  <a:lnTo>
                    <a:pt x="180" y="35"/>
                  </a:lnTo>
                  <a:lnTo>
                    <a:pt x="178" y="37"/>
                  </a:lnTo>
                  <a:lnTo>
                    <a:pt x="176" y="41"/>
                  </a:lnTo>
                  <a:lnTo>
                    <a:pt x="174" y="43"/>
                  </a:lnTo>
                  <a:lnTo>
                    <a:pt x="172" y="45"/>
                  </a:lnTo>
                  <a:lnTo>
                    <a:pt x="172" y="49"/>
                  </a:lnTo>
                  <a:lnTo>
                    <a:pt x="172" y="55"/>
                  </a:lnTo>
                  <a:lnTo>
                    <a:pt x="172" y="57"/>
                  </a:lnTo>
                  <a:lnTo>
                    <a:pt x="172" y="64"/>
                  </a:lnTo>
                  <a:lnTo>
                    <a:pt x="170" y="70"/>
                  </a:lnTo>
                  <a:lnTo>
                    <a:pt x="168" y="74"/>
                  </a:lnTo>
                  <a:lnTo>
                    <a:pt x="168" y="80"/>
                  </a:lnTo>
                  <a:lnTo>
                    <a:pt x="166" y="84"/>
                  </a:lnTo>
                  <a:lnTo>
                    <a:pt x="166" y="88"/>
                  </a:lnTo>
                  <a:lnTo>
                    <a:pt x="166" y="92"/>
                  </a:lnTo>
                  <a:lnTo>
                    <a:pt x="164" y="98"/>
                  </a:lnTo>
                  <a:lnTo>
                    <a:pt x="162" y="100"/>
                  </a:lnTo>
                  <a:lnTo>
                    <a:pt x="158" y="108"/>
                  </a:lnTo>
                  <a:lnTo>
                    <a:pt x="158" y="113"/>
                  </a:lnTo>
                  <a:lnTo>
                    <a:pt x="158" y="119"/>
                  </a:lnTo>
                  <a:lnTo>
                    <a:pt x="155" y="123"/>
                  </a:lnTo>
                  <a:lnTo>
                    <a:pt x="151" y="127"/>
                  </a:lnTo>
                  <a:lnTo>
                    <a:pt x="149" y="129"/>
                  </a:lnTo>
                  <a:lnTo>
                    <a:pt x="145" y="135"/>
                  </a:lnTo>
                  <a:lnTo>
                    <a:pt x="143" y="141"/>
                  </a:lnTo>
                  <a:lnTo>
                    <a:pt x="141" y="145"/>
                  </a:lnTo>
                  <a:lnTo>
                    <a:pt x="141" y="149"/>
                  </a:lnTo>
                  <a:lnTo>
                    <a:pt x="137" y="156"/>
                  </a:lnTo>
                  <a:lnTo>
                    <a:pt x="135" y="160"/>
                  </a:lnTo>
                  <a:lnTo>
                    <a:pt x="133" y="166"/>
                  </a:lnTo>
                  <a:lnTo>
                    <a:pt x="131" y="170"/>
                  </a:lnTo>
                  <a:lnTo>
                    <a:pt x="127" y="174"/>
                  </a:lnTo>
                  <a:lnTo>
                    <a:pt x="123" y="178"/>
                  </a:lnTo>
                  <a:lnTo>
                    <a:pt x="119" y="180"/>
                  </a:lnTo>
                  <a:lnTo>
                    <a:pt x="117" y="184"/>
                  </a:lnTo>
                  <a:lnTo>
                    <a:pt x="113" y="182"/>
                  </a:lnTo>
                  <a:lnTo>
                    <a:pt x="108" y="182"/>
                  </a:lnTo>
                  <a:lnTo>
                    <a:pt x="106" y="182"/>
                  </a:lnTo>
                  <a:lnTo>
                    <a:pt x="106" y="184"/>
                  </a:lnTo>
                  <a:lnTo>
                    <a:pt x="104" y="186"/>
                  </a:lnTo>
                  <a:lnTo>
                    <a:pt x="100" y="190"/>
                  </a:lnTo>
                  <a:lnTo>
                    <a:pt x="98" y="192"/>
                  </a:lnTo>
                  <a:lnTo>
                    <a:pt x="94" y="196"/>
                  </a:lnTo>
                  <a:lnTo>
                    <a:pt x="86" y="205"/>
                  </a:lnTo>
                  <a:lnTo>
                    <a:pt x="84" y="211"/>
                  </a:lnTo>
                  <a:lnTo>
                    <a:pt x="82" y="213"/>
                  </a:lnTo>
                  <a:lnTo>
                    <a:pt x="80" y="213"/>
                  </a:lnTo>
                  <a:lnTo>
                    <a:pt x="78" y="215"/>
                  </a:lnTo>
                  <a:lnTo>
                    <a:pt x="78" y="217"/>
                  </a:lnTo>
                  <a:lnTo>
                    <a:pt x="78" y="219"/>
                  </a:lnTo>
                  <a:lnTo>
                    <a:pt x="76" y="223"/>
                  </a:lnTo>
                  <a:lnTo>
                    <a:pt x="74" y="227"/>
                  </a:lnTo>
                  <a:lnTo>
                    <a:pt x="72" y="229"/>
                  </a:lnTo>
                  <a:lnTo>
                    <a:pt x="68" y="231"/>
                  </a:lnTo>
                  <a:lnTo>
                    <a:pt x="66" y="233"/>
                  </a:lnTo>
                  <a:lnTo>
                    <a:pt x="66" y="237"/>
                  </a:lnTo>
                  <a:lnTo>
                    <a:pt x="64" y="239"/>
                  </a:lnTo>
                  <a:lnTo>
                    <a:pt x="59" y="243"/>
                  </a:lnTo>
                  <a:lnTo>
                    <a:pt x="57" y="245"/>
                  </a:lnTo>
                  <a:lnTo>
                    <a:pt x="55" y="250"/>
                  </a:lnTo>
                  <a:lnTo>
                    <a:pt x="53" y="252"/>
                  </a:lnTo>
                  <a:lnTo>
                    <a:pt x="53" y="260"/>
                  </a:lnTo>
                  <a:lnTo>
                    <a:pt x="51" y="264"/>
                  </a:lnTo>
                  <a:lnTo>
                    <a:pt x="49" y="266"/>
                  </a:lnTo>
                  <a:lnTo>
                    <a:pt x="47" y="272"/>
                  </a:lnTo>
                  <a:lnTo>
                    <a:pt x="49" y="276"/>
                  </a:lnTo>
                  <a:lnTo>
                    <a:pt x="49" y="276"/>
                  </a:lnTo>
                  <a:lnTo>
                    <a:pt x="51" y="276"/>
                  </a:lnTo>
                  <a:lnTo>
                    <a:pt x="51" y="278"/>
                  </a:lnTo>
                  <a:lnTo>
                    <a:pt x="51" y="280"/>
                  </a:lnTo>
                  <a:lnTo>
                    <a:pt x="53" y="280"/>
                  </a:lnTo>
                  <a:lnTo>
                    <a:pt x="55" y="278"/>
                  </a:lnTo>
                  <a:lnTo>
                    <a:pt x="57" y="278"/>
                  </a:lnTo>
                  <a:lnTo>
                    <a:pt x="61" y="278"/>
                  </a:lnTo>
                  <a:lnTo>
                    <a:pt x="66" y="280"/>
                  </a:lnTo>
                  <a:lnTo>
                    <a:pt x="66" y="276"/>
                  </a:lnTo>
                  <a:lnTo>
                    <a:pt x="66" y="274"/>
                  </a:lnTo>
                  <a:lnTo>
                    <a:pt x="68" y="270"/>
                  </a:lnTo>
                  <a:lnTo>
                    <a:pt x="70" y="270"/>
                  </a:lnTo>
                  <a:lnTo>
                    <a:pt x="72" y="272"/>
                  </a:lnTo>
                  <a:lnTo>
                    <a:pt x="72" y="276"/>
                  </a:lnTo>
                  <a:lnTo>
                    <a:pt x="72" y="278"/>
                  </a:lnTo>
                  <a:lnTo>
                    <a:pt x="72" y="280"/>
                  </a:lnTo>
                  <a:lnTo>
                    <a:pt x="74" y="280"/>
                  </a:lnTo>
                  <a:lnTo>
                    <a:pt x="76" y="280"/>
                  </a:lnTo>
                  <a:lnTo>
                    <a:pt x="78" y="280"/>
                  </a:lnTo>
                  <a:lnTo>
                    <a:pt x="78" y="282"/>
                  </a:lnTo>
                  <a:lnTo>
                    <a:pt x="78" y="282"/>
                  </a:lnTo>
                  <a:lnTo>
                    <a:pt x="76" y="284"/>
                  </a:lnTo>
                  <a:lnTo>
                    <a:pt x="74" y="286"/>
                  </a:lnTo>
                  <a:lnTo>
                    <a:pt x="74" y="288"/>
                  </a:lnTo>
                  <a:lnTo>
                    <a:pt x="76" y="290"/>
                  </a:lnTo>
                  <a:lnTo>
                    <a:pt x="76" y="293"/>
                  </a:lnTo>
                  <a:lnTo>
                    <a:pt x="74" y="293"/>
                  </a:lnTo>
                  <a:lnTo>
                    <a:pt x="74" y="295"/>
                  </a:lnTo>
                  <a:lnTo>
                    <a:pt x="78" y="297"/>
                  </a:lnTo>
                  <a:lnTo>
                    <a:pt x="80" y="297"/>
                  </a:lnTo>
                  <a:lnTo>
                    <a:pt x="80" y="299"/>
                  </a:lnTo>
                  <a:lnTo>
                    <a:pt x="82" y="301"/>
                  </a:lnTo>
                  <a:lnTo>
                    <a:pt x="84" y="301"/>
                  </a:lnTo>
                  <a:lnTo>
                    <a:pt x="84" y="303"/>
                  </a:lnTo>
                  <a:lnTo>
                    <a:pt x="80" y="303"/>
                  </a:lnTo>
                  <a:lnTo>
                    <a:pt x="78" y="303"/>
                  </a:lnTo>
                  <a:lnTo>
                    <a:pt x="76" y="305"/>
                  </a:lnTo>
                  <a:lnTo>
                    <a:pt x="72" y="307"/>
                  </a:lnTo>
                  <a:lnTo>
                    <a:pt x="72" y="305"/>
                  </a:lnTo>
                  <a:lnTo>
                    <a:pt x="70" y="303"/>
                  </a:lnTo>
                  <a:lnTo>
                    <a:pt x="68" y="301"/>
                  </a:lnTo>
                  <a:lnTo>
                    <a:pt x="68" y="303"/>
                  </a:lnTo>
                  <a:lnTo>
                    <a:pt x="68" y="305"/>
                  </a:lnTo>
                  <a:lnTo>
                    <a:pt x="66" y="307"/>
                  </a:lnTo>
                  <a:lnTo>
                    <a:pt x="68" y="307"/>
                  </a:lnTo>
                  <a:lnTo>
                    <a:pt x="64" y="307"/>
                  </a:lnTo>
                  <a:lnTo>
                    <a:pt x="59" y="307"/>
                  </a:lnTo>
                  <a:lnTo>
                    <a:pt x="57" y="307"/>
                  </a:lnTo>
                  <a:lnTo>
                    <a:pt x="55" y="303"/>
                  </a:lnTo>
                  <a:lnTo>
                    <a:pt x="53" y="299"/>
                  </a:lnTo>
                  <a:lnTo>
                    <a:pt x="53" y="299"/>
                  </a:lnTo>
                  <a:lnTo>
                    <a:pt x="51" y="299"/>
                  </a:lnTo>
                  <a:lnTo>
                    <a:pt x="49" y="299"/>
                  </a:lnTo>
                  <a:lnTo>
                    <a:pt x="47" y="297"/>
                  </a:lnTo>
                  <a:lnTo>
                    <a:pt x="47" y="297"/>
                  </a:lnTo>
                  <a:lnTo>
                    <a:pt x="45" y="301"/>
                  </a:lnTo>
                  <a:lnTo>
                    <a:pt x="45" y="309"/>
                  </a:lnTo>
                  <a:lnTo>
                    <a:pt x="45" y="319"/>
                  </a:lnTo>
                  <a:lnTo>
                    <a:pt x="43" y="329"/>
                  </a:lnTo>
                  <a:lnTo>
                    <a:pt x="43" y="331"/>
                  </a:lnTo>
                  <a:lnTo>
                    <a:pt x="45" y="337"/>
                  </a:lnTo>
                  <a:lnTo>
                    <a:pt x="45" y="337"/>
                  </a:lnTo>
                  <a:lnTo>
                    <a:pt x="45" y="340"/>
                  </a:lnTo>
                  <a:lnTo>
                    <a:pt x="41" y="340"/>
                  </a:lnTo>
                  <a:lnTo>
                    <a:pt x="39" y="342"/>
                  </a:lnTo>
                  <a:lnTo>
                    <a:pt x="35" y="350"/>
                  </a:lnTo>
                  <a:lnTo>
                    <a:pt x="35" y="354"/>
                  </a:lnTo>
                  <a:lnTo>
                    <a:pt x="33" y="358"/>
                  </a:lnTo>
                  <a:lnTo>
                    <a:pt x="29" y="358"/>
                  </a:lnTo>
                  <a:lnTo>
                    <a:pt x="29" y="356"/>
                  </a:lnTo>
                  <a:lnTo>
                    <a:pt x="25" y="356"/>
                  </a:lnTo>
                  <a:lnTo>
                    <a:pt x="25" y="358"/>
                  </a:lnTo>
                  <a:lnTo>
                    <a:pt x="23" y="358"/>
                  </a:lnTo>
                  <a:lnTo>
                    <a:pt x="21" y="358"/>
                  </a:lnTo>
                  <a:lnTo>
                    <a:pt x="19" y="354"/>
                  </a:lnTo>
                  <a:lnTo>
                    <a:pt x="17" y="354"/>
                  </a:lnTo>
                  <a:lnTo>
                    <a:pt x="12" y="350"/>
                  </a:lnTo>
                  <a:lnTo>
                    <a:pt x="6" y="352"/>
                  </a:lnTo>
                  <a:lnTo>
                    <a:pt x="2" y="352"/>
                  </a:lnTo>
                  <a:lnTo>
                    <a:pt x="2" y="350"/>
                  </a:lnTo>
                  <a:lnTo>
                    <a:pt x="2" y="346"/>
                  </a:lnTo>
                  <a:lnTo>
                    <a:pt x="0" y="346"/>
                  </a:lnTo>
                  <a:lnTo>
                    <a:pt x="0" y="348"/>
                  </a:lnTo>
                  <a:lnTo>
                    <a:pt x="0" y="352"/>
                  </a:lnTo>
                  <a:lnTo>
                    <a:pt x="2" y="356"/>
                  </a:lnTo>
                  <a:lnTo>
                    <a:pt x="4" y="358"/>
                  </a:lnTo>
                  <a:lnTo>
                    <a:pt x="4" y="362"/>
                  </a:lnTo>
                  <a:lnTo>
                    <a:pt x="10" y="362"/>
                  </a:lnTo>
                  <a:lnTo>
                    <a:pt x="14" y="364"/>
                  </a:lnTo>
                  <a:lnTo>
                    <a:pt x="23" y="368"/>
                  </a:lnTo>
                  <a:lnTo>
                    <a:pt x="29" y="376"/>
                  </a:lnTo>
                  <a:lnTo>
                    <a:pt x="37" y="387"/>
                  </a:lnTo>
                  <a:lnTo>
                    <a:pt x="41" y="397"/>
                  </a:lnTo>
                  <a:lnTo>
                    <a:pt x="43" y="409"/>
                  </a:lnTo>
                  <a:lnTo>
                    <a:pt x="43" y="417"/>
                  </a:lnTo>
                  <a:lnTo>
                    <a:pt x="43" y="417"/>
                  </a:lnTo>
                  <a:lnTo>
                    <a:pt x="102" y="417"/>
                  </a:lnTo>
                  <a:lnTo>
                    <a:pt x="106" y="395"/>
                  </a:lnTo>
                  <a:lnTo>
                    <a:pt x="115" y="376"/>
                  </a:lnTo>
                  <a:lnTo>
                    <a:pt x="117" y="368"/>
                  </a:lnTo>
                  <a:lnTo>
                    <a:pt x="117" y="358"/>
                  </a:lnTo>
                  <a:lnTo>
                    <a:pt x="119" y="350"/>
                  </a:lnTo>
                  <a:lnTo>
                    <a:pt x="121" y="342"/>
                  </a:lnTo>
                  <a:lnTo>
                    <a:pt x="125" y="333"/>
                  </a:lnTo>
                  <a:lnTo>
                    <a:pt x="131" y="321"/>
                  </a:lnTo>
                  <a:lnTo>
                    <a:pt x="137" y="307"/>
                  </a:lnTo>
                  <a:lnTo>
                    <a:pt x="137" y="305"/>
                  </a:lnTo>
                  <a:lnTo>
                    <a:pt x="139" y="299"/>
                  </a:lnTo>
                  <a:lnTo>
                    <a:pt x="141" y="286"/>
                  </a:lnTo>
                  <a:lnTo>
                    <a:pt x="143" y="280"/>
                  </a:lnTo>
                  <a:lnTo>
                    <a:pt x="143" y="272"/>
                  </a:lnTo>
                  <a:lnTo>
                    <a:pt x="141" y="266"/>
                  </a:lnTo>
                  <a:lnTo>
                    <a:pt x="143" y="264"/>
                  </a:lnTo>
                  <a:lnTo>
                    <a:pt x="147" y="260"/>
                  </a:lnTo>
                  <a:lnTo>
                    <a:pt x="147" y="256"/>
                  </a:lnTo>
                  <a:lnTo>
                    <a:pt x="151" y="250"/>
                  </a:lnTo>
                  <a:lnTo>
                    <a:pt x="149" y="239"/>
                  </a:lnTo>
                  <a:lnTo>
                    <a:pt x="149" y="237"/>
                  </a:lnTo>
                  <a:lnTo>
                    <a:pt x="151" y="231"/>
                  </a:lnTo>
                  <a:lnTo>
                    <a:pt x="155" y="217"/>
                  </a:lnTo>
                  <a:lnTo>
                    <a:pt x="160" y="207"/>
                  </a:lnTo>
                  <a:lnTo>
                    <a:pt x="164" y="198"/>
                  </a:lnTo>
                  <a:lnTo>
                    <a:pt x="170" y="190"/>
                  </a:lnTo>
                  <a:lnTo>
                    <a:pt x="174" y="182"/>
                  </a:lnTo>
                  <a:lnTo>
                    <a:pt x="184" y="174"/>
                  </a:lnTo>
                  <a:lnTo>
                    <a:pt x="190" y="164"/>
                  </a:lnTo>
                  <a:lnTo>
                    <a:pt x="190" y="0"/>
                  </a:lnTo>
                  <a:lnTo>
                    <a:pt x="19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46" name="Freeform 335"/>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47" name="Freeform 336"/>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48" name="Freeform 337"/>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49" name="Freeform 338"/>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50" name="Freeform 350"/>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51" name="Freeform 339"/>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52" name="Freeform 340"/>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53" name="Freeform 341"/>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54" name="Freeform 342"/>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55" name="Freeform 343"/>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56" name="Freeform 344"/>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57" name="Freeform 345"/>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58" name="Freeform 346"/>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59" name="Freeform 347"/>
            <p:cNvSpPr>
              <a:spLocks/>
            </p:cNvSpPr>
            <p:nvPr/>
          </p:nvSpPr>
          <p:spPr bwMode="auto">
            <a:xfrm>
              <a:off x="8353425" y="4752975"/>
              <a:ext cx="550863" cy="441325"/>
            </a:xfrm>
            <a:custGeom>
              <a:avLst/>
              <a:gdLst>
                <a:gd name="T0" fmla="*/ 280 w 347"/>
                <a:gd name="T1" fmla="*/ 21 h 278"/>
                <a:gd name="T2" fmla="*/ 249 w 347"/>
                <a:gd name="T3" fmla="*/ 29 h 278"/>
                <a:gd name="T4" fmla="*/ 216 w 347"/>
                <a:gd name="T5" fmla="*/ 12 h 278"/>
                <a:gd name="T6" fmla="*/ 180 w 347"/>
                <a:gd name="T7" fmla="*/ 21 h 278"/>
                <a:gd name="T8" fmla="*/ 151 w 347"/>
                <a:gd name="T9" fmla="*/ 43 h 278"/>
                <a:gd name="T10" fmla="*/ 153 w 347"/>
                <a:gd name="T11" fmla="*/ 55 h 278"/>
                <a:gd name="T12" fmla="*/ 118 w 347"/>
                <a:gd name="T13" fmla="*/ 60 h 278"/>
                <a:gd name="T14" fmla="*/ 110 w 347"/>
                <a:gd name="T15" fmla="*/ 55 h 278"/>
                <a:gd name="T16" fmla="*/ 98 w 347"/>
                <a:gd name="T17" fmla="*/ 64 h 278"/>
                <a:gd name="T18" fmla="*/ 75 w 347"/>
                <a:gd name="T19" fmla="*/ 82 h 278"/>
                <a:gd name="T20" fmla="*/ 49 w 347"/>
                <a:gd name="T21" fmla="*/ 90 h 278"/>
                <a:gd name="T22" fmla="*/ 45 w 347"/>
                <a:gd name="T23" fmla="*/ 119 h 278"/>
                <a:gd name="T24" fmla="*/ 55 w 347"/>
                <a:gd name="T25" fmla="*/ 127 h 278"/>
                <a:gd name="T26" fmla="*/ 65 w 347"/>
                <a:gd name="T27" fmla="*/ 143 h 278"/>
                <a:gd name="T28" fmla="*/ 80 w 347"/>
                <a:gd name="T29" fmla="*/ 147 h 278"/>
                <a:gd name="T30" fmla="*/ 69 w 347"/>
                <a:gd name="T31" fmla="*/ 160 h 278"/>
                <a:gd name="T32" fmla="*/ 59 w 347"/>
                <a:gd name="T33" fmla="*/ 172 h 278"/>
                <a:gd name="T34" fmla="*/ 39 w 347"/>
                <a:gd name="T35" fmla="*/ 197 h 278"/>
                <a:gd name="T36" fmla="*/ 39 w 347"/>
                <a:gd name="T37" fmla="*/ 207 h 278"/>
                <a:gd name="T38" fmla="*/ 33 w 347"/>
                <a:gd name="T39" fmla="*/ 217 h 278"/>
                <a:gd name="T40" fmla="*/ 39 w 347"/>
                <a:gd name="T41" fmla="*/ 221 h 278"/>
                <a:gd name="T42" fmla="*/ 45 w 347"/>
                <a:gd name="T43" fmla="*/ 231 h 278"/>
                <a:gd name="T44" fmla="*/ 49 w 347"/>
                <a:gd name="T45" fmla="*/ 241 h 278"/>
                <a:gd name="T46" fmla="*/ 55 w 347"/>
                <a:gd name="T47" fmla="*/ 250 h 278"/>
                <a:gd name="T48" fmla="*/ 49 w 347"/>
                <a:gd name="T49" fmla="*/ 254 h 278"/>
                <a:gd name="T50" fmla="*/ 41 w 347"/>
                <a:gd name="T51" fmla="*/ 256 h 278"/>
                <a:gd name="T52" fmla="*/ 35 w 347"/>
                <a:gd name="T53" fmla="*/ 260 h 278"/>
                <a:gd name="T54" fmla="*/ 22 w 347"/>
                <a:gd name="T55" fmla="*/ 262 h 278"/>
                <a:gd name="T56" fmla="*/ 26 w 347"/>
                <a:gd name="T57" fmla="*/ 258 h 278"/>
                <a:gd name="T58" fmla="*/ 20 w 347"/>
                <a:gd name="T59" fmla="*/ 258 h 278"/>
                <a:gd name="T60" fmla="*/ 16 w 347"/>
                <a:gd name="T61" fmla="*/ 268 h 278"/>
                <a:gd name="T62" fmla="*/ 6 w 347"/>
                <a:gd name="T63" fmla="*/ 274 h 278"/>
                <a:gd name="T64" fmla="*/ 0 w 347"/>
                <a:gd name="T65" fmla="*/ 274 h 278"/>
                <a:gd name="T66" fmla="*/ 208 w 347"/>
                <a:gd name="T67" fmla="*/ 278 h 278"/>
                <a:gd name="T68" fmla="*/ 214 w 347"/>
                <a:gd name="T69" fmla="*/ 250 h 278"/>
                <a:gd name="T70" fmla="*/ 237 w 347"/>
                <a:gd name="T71" fmla="*/ 231 h 278"/>
                <a:gd name="T72" fmla="*/ 247 w 347"/>
                <a:gd name="T73" fmla="*/ 213 h 278"/>
                <a:gd name="T74" fmla="*/ 270 w 347"/>
                <a:gd name="T75" fmla="*/ 209 h 278"/>
                <a:gd name="T76" fmla="*/ 292 w 347"/>
                <a:gd name="T77" fmla="*/ 201 h 278"/>
                <a:gd name="T78" fmla="*/ 308 w 347"/>
                <a:gd name="T79" fmla="*/ 211 h 278"/>
                <a:gd name="T80" fmla="*/ 315 w 347"/>
                <a:gd name="T81" fmla="*/ 203 h 278"/>
                <a:gd name="T82" fmla="*/ 329 w 347"/>
                <a:gd name="T83" fmla="*/ 207 h 278"/>
                <a:gd name="T84" fmla="*/ 339 w 347"/>
                <a:gd name="T85" fmla="*/ 188 h 278"/>
                <a:gd name="T86" fmla="*/ 329 w 347"/>
                <a:gd name="T87" fmla="*/ 123 h 278"/>
                <a:gd name="T88" fmla="*/ 315 w 347"/>
                <a:gd name="T89" fmla="*/ 115 h 278"/>
                <a:gd name="T90" fmla="*/ 294 w 347"/>
                <a:gd name="T91" fmla="*/ 94 h 278"/>
                <a:gd name="T92" fmla="*/ 312 w 347"/>
                <a:gd name="T93" fmla="*/ 90 h 278"/>
                <a:gd name="T94" fmla="*/ 331 w 347"/>
                <a:gd name="T95" fmla="*/ 76 h 278"/>
                <a:gd name="T96" fmla="*/ 329 w 347"/>
                <a:gd name="T97" fmla="*/ 55 h 278"/>
                <a:gd name="T98" fmla="*/ 343 w 347"/>
                <a:gd name="T99" fmla="*/ 37 h 278"/>
                <a:gd name="T100" fmla="*/ 329 w 347"/>
                <a:gd name="T101" fmla="*/ 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7" h="278">
                  <a:moveTo>
                    <a:pt x="319" y="4"/>
                  </a:moveTo>
                  <a:lnTo>
                    <a:pt x="294" y="23"/>
                  </a:lnTo>
                  <a:lnTo>
                    <a:pt x="292" y="23"/>
                  </a:lnTo>
                  <a:lnTo>
                    <a:pt x="280" y="21"/>
                  </a:lnTo>
                  <a:lnTo>
                    <a:pt x="268" y="23"/>
                  </a:lnTo>
                  <a:lnTo>
                    <a:pt x="261" y="23"/>
                  </a:lnTo>
                  <a:lnTo>
                    <a:pt x="257" y="23"/>
                  </a:lnTo>
                  <a:lnTo>
                    <a:pt x="249" y="29"/>
                  </a:lnTo>
                  <a:lnTo>
                    <a:pt x="247" y="33"/>
                  </a:lnTo>
                  <a:lnTo>
                    <a:pt x="221" y="33"/>
                  </a:lnTo>
                  <a:lnTo>
                    <a:pt x="218" y="23"/>
                  </a:lnTo>
                  <a:lnTo>
                    <a:pt x="216" y="12"/>
                  </a:lnTo>
                  <a:lnTo>
                    <a:pt x="212" y="12"/>
                  </a:lnTo>
                  <a:lnTo>
                    <a:pt x="202" y="19"/>
                  </a:lnTo>
                  <a:lnTo>
                    <a:pt x="190" y="17"/>
                  </a:lnTo>
                  <a:lnTo>
                    <a:pt x="180" y="21"/>
                  </a:lnTo>
                  <a:lnTo>
                    <a:pt x="176" y="23"/>
                  </a:lnTo>
                  <a:lnTo>
                    <a:pt x="161" y="27"/>
                  </a:lnTo>
                  <a:lnTo>
                    <a:pt x="153" y="35"/>
                  </a:lnTo>
                  <a:lnTo>
                    <a:pt x="151" y="43"/>
                  </a:lnTo>
                  <a:lnTo>
                    <a:pt x="151" y="43"/>
                  </a:lnTo>
                  <a:lnTo>
                    <a:pt x="155" y="49"/>
                  </a:lnTo>
                  <a:lnTo>
                    <a:pt x="155" y="53"/>
                  </a:lnTo>
                  <a:lnTo>
                    <a:pt x="153" y="55"/>
                  </a:lnTo>
                  <a:lnTo>
                    <a:pt x="143" y="57"/>
                  </a:lnTo>
                  <a:lnTo>
                    <a:pt x="137" y="57"/>
                  </a:lnTo>
                  <a:lnTo>
                    <a:pt x="129" y="62"/>
                  </a:lnTo>
                  <a:lnTo>
                    <a:pt x="118" y="60"/>
                  </a:lnTo>
                  <a:lnTo>
                    <a:pt x="116" y="55"/>
                  </a:lnTo>
                  <a:lnTo>
                    <a:pt x="116" y="55"/>
                  </a:lnTo>
                  <a:lnTo>
                    <a:pt x="112" y="53"/>
                  </a:lnTo>
                  <a:lnTo>
                    <a:pt x="110" y="55"/>
                  </a:lnTo>
                  <a:lnTo>
                    <a:pt x="106" y="57"/>
                  </a:lnTo>
                  <a:lnTo>
                    <a:pt x="106" y="60"/>
                  </a:lnTo>
                  <a:lnTo>
                    <a:pt x="102" y="62"/>
                  </a:lnTo>
                  <a:lnTo>
                    <a:pt x="98" y="64"/>
                  </a:lnTo>
                  <a:lnTo>
                    <a:pt x="98" y="70"/>
                  </a:lnTo>
                  <a:lnTo>
                    <a:pt x="94" y="72"/>
                  </a:lnTo>
                  <a:lnTo>
                    <a:pt x="92" y="78"/>
                  </a:lnTo>
                  <a:lnTo>
                    <a:pt x="75" y="82"/>
                  </a:lnTo>
                  <a:lnTo>
                    <a:pt x="73" y="84"/>
                  </a:lnTo>
                  <a:lnTo>
                    <a:pt x="67" y="84"/>
                  </a:lnTo>
                  <a:lnTo>
                    <a:pt x="55" y="90"/>
                  </a:lnTo>
                  <a:lnTo>
                    <a:pt x="49" y="90"/>
                  </a:lnTo>
                  <a:lnTo>
                    <a:pt x="45" y="107"/>
                  </a:lnTo>
                  <a:lnTo>
                    <a:pt x="47" y="111"/>
                  </a:lnTo>
                  <a:lnTo>
                    <a:pt x="47" y="115"/>
                  </a:lnTo>
                  <a:lnTo>
                    <a:pt x="45" y="119"/>
                  </a:lnTo>
                  <a:lnTo>
                    <a:pt x="45" y="123"/>
                  </a:lnTo>
                  <a:lnTo>
                    <a:pt x="49" y="123"/>
                  </a:lnTo>
                  <a:lnTo>
                    <a:pt x="53" y="125"/>
                  </a:lnTo>
                  <a:lnTo>
                    <a:pt x="55" y="127"/>
                  </a:lnTo>
                  <a:lnTo>
                    <a:pt x="59" y="129"/>
                  </a:lnTo>
                  <a:lnTo>
                    <a:pt x="57" y="135"/>
                  </a:lnTo>
                  <a:lnTo>
                    <a:pt x="59" y="141"/>
                  </a:lnTo>
                  <a:lnTo>
                    <a:pt x="65" y="143"/>
                  </a:lnTo>
                  <a:lnTo>
                    <a:pt x="69" y="143"/>
                  </a:lnTo>
                  <a:lnTo>
                    <a:pt x="75" y="141"/>
                  </a:lnTo>
                  <a:lnTo>
                    <a:pt x="80" y="143"/>
                  </a:lnTo>
                  <a:lnTo>
                    <a:pt x="80" y="147"/>
                  </a:lnTo>
                  <a:lnTo>
                    <a:pt x="75" y="149"/>
                  </a:lnTo>
                  <a:lnTo>
                    <a:pt x="71" y="152"/>
                  </a:lnTo>
                  <a:lnTo>
                    <a:pt x="71" y="158"/>
                  </a:lnTo>
                  <a:lnTo>
                    <a:pt x="69" y="160"/>
                  </a:lnTo>
                  <a:lnTo>
                    <a:pt x="67" y="170"/>
                  </a:lnTo>
                  <a:lnTo>
                    <a:pt x="65" y="170"/>
                  </a:lnTo>
                  <a:lnTo>
                    <a:pt x="61" y="170"/>
                  </a:lnTo>
                  <a:lnTo>
                    <a:pt x="59" y="172"/>
                  </a:lnTo>
                  <a:lnTo>
                    <a:pt x="53" y="184"/>
                  </a:lnTo>
                  <a:lnTo>
                    <a:pt x="45" y="188"/>
                  </a:lnTo>
                  <a:lnTo>
                    <a:pt x="43" y="194"/>
                  </a:lnTo>
                  <a:lnTo>
                    <a:pt x="39" y="197"/>
                  </a:lnTo>
                  <a:lnTo>
                    <a:pt x="39" y="197"/>
                  </a:lnTo>
                  <a:lnTo>
                    <a:pt x="35" y="192"/>
                  </a:lnTo>
                  <a:lnTo>
                    <a:pt x="35" y="201"/>
                  </a:lnTo>
                  <a:lnTo>
                    <a:pt x="39" y="207"/>
                  </a:lnTo>
                  <a:lnTo>
                    <a:pt x="33" y="211"/>
                  </a:lnTo>
                  <a:lnTo>
                    <a:pt x="30" y="211"/>
                  </a:lnTo>
                  <a:lnTo>
                    <a:pt x="33" y="213"/>
                  </a:lnTo>
                  <a:lnTo>
                    <a:pt x="33" y="217"/>
                  </a:lnTo>
                  <a:lnTo>
                    <a:pt x="33" y="219"/>
                  </a:lnTo>
                  <a:lnTo>
                    <a:pt x="33" y="221"/>
                  </a:lnTo>
                  <a:lnTo>
                    <a:pt x="35" y="221"/>
                  </a:lnTo>
                  <a:lnTo>
                    <a:pt x="39" y="221"/>
                  </a:lnTo>
                  <a:lnTo>
                    <a:pt x="41" y="223"/>
                  </a:lnTo>
                  <a:lnTo>
                    <a:pt x="43" y="227"/>
                  </a:lnTo>
                  <a:lnTo>
                    <a:pt x="43" y="229"/>
                  </a:lnTo>
                  <a:lnTo>
                    <a:pt x="45" y="231"/>
                  </a:lnTo>
                  <a:lnTo>
                    <a:pt x="45" y="233"/>
                  </a:lnTo>
                  <a:lnTo>
                    <a:pt x="47" y="235"/>
                  </a:lnTo>
                  <a:lnTo>
                    <a:pt x="49" y="239"/>
                  </a:lnTo>
                  <a:lnTo>
                    <a:pt x="49" y="241"/>
                  </a:lnTo>
                  <a:lnTo>
                    <a:pt x="51" y="244"/>
                  </a:lnTo>
                  <a:lnTo>
                    <a:pt x="53" y="246"/>
                  </a:lnTo>
                  <a:lnTo>
                    <a:pt x="55" y="248"/>
                  </a:lnTo>
                  <a:lnTo>
                    <a:pt x="55" y="250"/>
                  </a:lnTo>
                  <a:lnTo>
                    <a:pt x="51" y="250"/>
                  </a:lnTo>
                  <a:lnTo>
                    <a:pt x="51" y="248"/>
                  </a:lnTo>
                  <a:lnTo>
                    <a:pt x="51" y="252"/>
                  </a:lnTo>
                  <a:lnTo>
                    <a:pt x="49" y="254"/>
                  </a:lnTo>
                  <a:lnTo>
                    <a:pt x="47" y="254"/>
                  </a:lnTo>
                  <a:lnTo>
                    <a:pt x="47" y="254"/>
                  </a:lnTo>
                  <a:lnTo>
                    <a:pt x="41" y="254"/>
                  </a:lnTo>
                  <a:lnTo>
                    <a:pt x="41" y="256"/>
                  </a:lnTo>
                  <a:lnTo>
                    <a:pt x="39" y="256"/>
                  </a:lnTo>
                  <a:lnTo>
                    <a:pt x="37" y="258"/>
                  </a:lnTo>
                  <a:lnTo>
                    <a:pt x="35" y="258"/>
                  </a:lnTo>
                  <a:lnTo>
                    <a:pt x="35" y="260"/>
                  </a:lnTo>
                  <a:lnTo>
                    <a:pt x="30" y="260"/>
                  </a:lnTo>
                  <a:lnTo>
                    <a:pt x="28" y="262"/>
                  </a:lnTo>
                  <a:lnTo>
                    <a:pt x="24" y="262"/>
                  </a:lnTo>
                  <a:lnTo>
                    <a:pt x="22" y="262"/>
                  </a:lnTo>
                  <a:lnTo>
                    <a:pt x="20" y="262"/>
                  </a:lnTo>
                  <a:lnTo>
                    <a:pt x="22" y="260"/>
                  </a:lnTo>
                  <a:lnTo>
                    <a:pt x="22" y="260"/>
                  </a:lnTo>
                  <a:lnTo>
                    <a:pt x="26" y="258"/>
                  </a:lnTo>
                  <a:lnTo>
                    <a:pt x="26" y="256"/>
                  </a:lnTo>
                  <a:lnTo>
                    <a:pt x="24" y="256"/>
                  </a:lnTo>
                  <a:lnTo>
                    <a:pt x="22" y="256"/>
                  </a:lnTo>
                  <a:lnTo>
                    <a:pt x="20" y="258"/>
                  </a:lnTo>
                  <a:lnTo>
                    <a:pt x="18" y="262"/>
                  </a:lnTo>
                  <a:lnTo>
                    <a:pt x="16" y="264"/>
                  </a:lnTo>
                  <a:lnTo>
                    <a:pt x="16" y="266"/>
                  </a:lnTo>
                  <a:lnTo>
                    <a:pt x="16" y="268"/>
                  </a:lnTo>
                  <a:lnTo>
                    <a:pt x="14" y="270"/>
                  </a:lnTo>
                  <a:lnTo>
                    <a:pt x="12" y="274"/>
                  </a:lnTo>
                  <a:lnTo>
                    <a:pt x="10" y="274"/>
                  </a:lnTo>
                  <a:lnTo>
                    <a:pt x="6" y="274"/>
                  </a:lnTo>
                  <a:lnTo>
                    <a:pt x="6" y="274"/>
                  </a:lnTo>
                  <a:lnTo>
                    <a:pt x="6" y="272"/>
                  </a:lnTo>
                  <a:lnTo>
                    <a:pt x="4" y="272"/>
                  </a:lnTo>
                  <a:lnTo>
                    <a:pt x="0" y="274"/>
                  </a:lnTo>
                  <a:lnTo>
                    <a:pt x="0" y="276"/>
                  </a:lnTo>
                  <a:lnTo>
                    <a:pt x="0" y="278"/>
                  </a:lnTo>
                  <a:lnTo>
                    <a:pt x="208" y="278"/>
                  </a:lnTo>
                  <a:lnTo>
                    <a:pt x="208" y="278"/>
                  </a:lnTo>
                  <a:lnTo>
                    <a:pt x="206" y="272"/>
                  </a:lnTo>
                  <a:lnTo>
                    <a:pt x="208" y="266"/>
                  </a:lnTo>
                  <a:lnTo>
                    <a:pt x="214" y="258"/>
                  </a:lnTo>
                  <a:lnTo>
                    <a:pt x="214" y="250"/>
                  </a:lnTo>
                  <a:lnTo>
                    <a:pt x="227" y="237"/>
                  </a:lnTo>
                  <a:lnTo>
                    <a:pt x="229" y="235"/>
                  </a:lnTo>
                  <a:lnTo>
                    <a:pt x="227" y="233"/>
                  </a:lnTo>
                  <a:lnTo>
                    <a:pt x="237" y="231"/>
                  </a:lnTo>
                  <a:lnTo>
                    <a:pt x="239" y="231"/>
                  </a:lnTo>
                  <a:lnTo>
                    <a:pt x="241" y="221"/>
                  </a:lnTo>
                  <a:lnTo>
                    <a:pt x="245" y="217"/>
                  </a:lnTo>
                  <a:lnTo>
                    <a:pt x="247" y="213"/>
                  </a:lnTo>
                  <a:lnTo>
                    <a:pt x="255" y="215"/>
                  </a:lnTo>
                  <a:lnTo>
                    <a:pt x="257" y="211"/>
                  </a:lnTo>
                  <a:lnTo>
                    <a:pt x="263" y="209"/>
                  </a:lnTo>
                  <a:lnTo>
                    <a:pt x="270" y="209"/>
                  </a:lnTo>
                  <a:lnTo>
                    <a:pt x="278" y="211"/>
                  </a:lnTo>
                  <a:lnTo>
                    <a:pt x="286" y="209"/>
                  </a:lnTo>
                  <a:lnTo>
                    <a:pt x="288" y="209"/>
                  </a:lnTo>
                  <a:lnTo>
                    <a:pt x="292" y="201"/>
                  </a:lnTo>
                  <a:lnTo>
                    <a:pt x="294" y="201"/>
                  </a:lnTo>
                  <a:lnTo>
                    <a:pt x="300" y="203"/>
                  </a:lnTo>
                  <a:lnTo>
                    <a:pt x="304" y="201"/>
                  </a:lnTo>
                  <a:lnTo>
                    <a:pt x="308" y="211"/>
                  </a:lnTo>
                  <a:lnTo>
                    <a:pt x="310" y="211"/>
                  </a:lnTo>
                  <a:lnTo>
                    <a:pt x="310" y="209"/>
                  </a:lnTo>
                  <a:lnTo>
                    <a:pt x="312" y="203"/>
                  </a:lnTo>
                  <a:lnTo>
                    <a:pt x="315" y="203"/>
                  </a:lnTo>
                  <a:lnTo>
                    <a:pt x="319" y="205"/>
                  </a:lnTo>
                  <a:lnTo>
                    <a:pt x="323" y="209"/>
                  </a:lnTo>
                  <a:lnTo>
                    <a:pt x="323" y="209"/>
                  </a:lnTo>
                  <a:lnTo>
                    <a:pt x="329" y="207"/>
                  </a:lnTo>
                  <a:lnTo>
                    <a:pt x="335" y="209"/>
                  </a:lnTo>
                  <a:lnTo>
                    <a:pt x="337" y="203"/>
                  </a:lnTo>
                  <a:lnTo>
                    <a:pt x="337" y="192"/>
                  </a:lnTo>
                  <a:lnTo>
                    <a:pt x="339" y="188"/>
                  </a:lnTo>
                  <a:lnTo>
                    <a:pt x="347" y="186"/>
                  </a:lnTo>
                  <a:lnTo>
                    <a:pt x="347" y="125"/>
                  </a:lnTo>
                  <a:lnTo>
                    <a:pt x="339" y="127"/>
                  </a:lnTo>
                  <a:lnTo>
                    <a:pt x="329" y="123"/>
                  </a:lnTo>
                  <a:lnTo>
                    <a:pt x="323" y="121"/>
                  </a:lnTo>
                  <a:lnTo>
                    <a:pt x="323" y="117"/>
                  </a:lnTo>
                  <a:lnTo>
                    <a:pt x="319" y="115"/>
                  </a:lnTo>
                  <a:lnTo>
                    <a:pt x="315" y="115"/>
                  </a:lnTo>
                  <a:lnTo>
                    <a:pt x="308" y="109"/>
                  </a:lnTo>
                  <a:lnTo>
                    <a:pt x="296" y="105"/>
                  </a:lnTo>
                  <a:lnTo>
                    <a:pt x="292" y="96"/>
                  </a:lnTo>
                  <a:lnTo>
                    <a:pt x="294" y="94"/>
                  </a:lnTo>
                  <a:lnTo>
                    <a:pt x="298" y="94"/>
                  </a:lnTo>
                  <a:lnTo>
                    <a:pt x="304" y="94"/>
                  </a:lnTo>
                  <a:lnTo>
                    <a:pt x="306" y="94"/>
                  </a:lnTo>
                  <a:lnTo>
                    <a:pt x="312" y="90"/>
                  </a:lnTo>
                  <a:lnTo>
                    <a:pt x="319" y="84"/>
                  </a:lnTo>
                  <a:lnTo>
                    <a:pt x="323" y="82"/>
                  </a:lnTo>
                  <a:lnTo>
                    <a:pt x="329" y="82"/>
                  </a:lnTo>
                  <a:lnTo>
                    <a:pt x="331" y="76"/>
                  </a:lnTo>
                  <a:lnTo>
                    <a:pt x="331" y="66"/>
                  </a:lnTo>
                  <a:lnTo>
                    <a:pt x="329" y="62"/>
                  </a:lnTo>
                  <a:lnTo>
                    <a:pt x="331" y="55"/>
                  </a:lnTo>
                  <a:lnTo>
                    <a:pt x="329" y="55"/>
                  </a:lnTo>
                  <a:lnTo>
                    <a:pt x="337" y="49"/>
                  </a:lnTo>
                  <a:lnTo>
                    <a:pt x="347" y="43"/>
                  </a:lnTo>
                  <a:lnTo>
                    <a:pt x="347" y="43"/>
                  </a:lnTo>
                  <a:lnTo>
                    <a:pt x="343" y="37"/>
                  </a:lnTo>
                  <a:lnTo>
                    <a:pt x="339" y="23"/>
                  </a:lnTo>
                  <a:lnTo>
                    <a:pt x="339" y="17"/>
                  </a:lnTo>
                  <a:lnTo>
                    <a:pt x="337" y="15"/>
                  </a:lnTo>
                  <a:lnTo>
                    <a:pt x="329" y="8"/>
                  </a:lnTo>
                  <a:lnTo>
                    <a:pt x="329" y="0"/>
                  </a:lnTo>
                  <a:lnTo>
                    <a:pt x="323" y="0"/>
                  </a:lnTo>
                  <a:lnTo>
                    <a:pt x="319"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60" name="Freeform 348"/>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61" name="Freeform 349"/>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62" name="Freeform 351"/>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63" name="Freeform 352"/>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64" name="Freeform 353"/>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65" name="Freeform 354"/>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66" name="Freeform 355"/>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67" name="Freeform 356"/>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68" name="Freeform 357"/>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69" name="Freeform 358"/>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70" name="Freeform 359"/>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71" name="Freeform 360"/>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72" name="Freeform 361"/>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73" name="Freeform 362"/>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74" name="Freeform 363"/>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75" name="Freeform 364"/>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76" name="Freeform 365"/>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77" name="Freeform 366"/>
            <p:cNvSpPr>
              <a:spLocks/>
            </p:cNvSpPr>
            <p:nvPr/>
          </p:nvSpPr>
          <p:spPr bwMode="auto">
            <a:xfrm>
              <a:off x="8397875" y="5259388"/>
              <a:ext cx="58738" cy="61913"/>
            </a:xfrm>
            <a:custGeom>
              <a:avLst/>
              <a:gdLst>
                <a:gd name="T0" fmla="*/ 2 w 37"/>
                <a:gd name="T1" fmla="*/ 10 h 39"/>
                <a:gd name="T2" fmla="*/ 0 w 37"/>
                <a:gd name="T3" fmla="*/ 14 h 39"/>
                <a:gd name="T4" fmla="*/ 2 w 37"/>
                <a:gd name="T5" fmla="*/ 27 h 39"/>
                <a:gd name="T6" fmla="*/ 9 w 37"/>
                <a:gd name="T7" fmla="*/ 37 h 39"/>
                <a:gd name="T8" fmla="*/ 17 w 37"/>
                <a:gd name="T9" fmla="*/ 39 h 39"/>
                <a:gd name="T10" fmla="*/ 31 w 37"/>
                <a:gd name="T11" fmla="*/ 33 h 39"/>
                <a:gd name="T12" fmla="*/ 35 w 37"/>
                <a:gd name="T13" fmla="*/ 29 h 39"/>
                <a:gd name="T14" fmla="*/ 37 w 37"/>
                <a:gd name="T15" fmla="*/ 27 h 39"/>
                <a:gd name="T16" fmla="*/ 35 w 37"/>
                <a:gd name="T17" fmla="*/ 17 h 39"/>
                <a:gd name="T18" fmla="*/ 31 w 37"/>
                <a:gd name="T19" fmla="*/ 17 h 39"/>
                <a:gd name="T20" fmla="*/ 29 w 37"/>
                <a:gd name="T21" fmla="*/ 21 h 39"/>
                <a:gd name="T22" fmla="*/ 9 w 37"/>
                <a:gd name="T23" fmla="*/ 14 h 39"/>
                <a:gd name="T24" fmla="*/ 11 w 37"/>
                <a:gd name="T25" fmla="*/ 8 h 39"/>
                <a:gd name="T26" fmla="*/ 15 w 37"/>
                <a:gd name="T27" fmla="*/ 4 h 39"/>
                <a:gd name="T28" fmla="*/ 15 w 37"/>
                <a:gd name="T29" fmla="*/ 0 h 39"/>
                <a:gd name="T30" fmla="*/ 2 w 37"/>
                <a:gd name="T3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 y="10"/>
                  </a:moveTo>
                  <a:lnTo>
                    <a:pt x="0" y="14"/>
                  </a:lnTo>
                  <a:lnTo>
                    <a:pt x="2" y="27"/>
                  </a:lnTo>
                  <a:lnTo>
                    <a:pt x="9" y="37"/>
                  </a:lnTo>
                  <a:lnTo>
                    <a:pt x="17" y="39"/>
                  </a:lnTo>
                  <a:lnTo>
                    <a:pt x="31" y="33"/>
                  </a:lnTo>
                  <a:lnTo>
                    <a:pt x="35" y="29"/>
                  </a:lnTo>
                  <a:lnTo>
                    <a:pt x="37" y="27"/>
                  </a:lnTo>
                  <a:lnTo>
                    <a:pt x="35" y="17"/>
                  </a:lnTo>
                  <a:lnTo>
                    <a:pt x="31" y="17"/>
                  </a:lnTo>
                  <a:lnTo>
                    <a:pt x="29" y="21"/>
                  </a:lnTo>
                  <a:lnTo>
                    <a:pt x="9" y="14"/>
                  </a:lnTo>
                  <a:lnTo>
                    <a:pt x="11" y="8"/>
                  </a:lnTo>
                  <a:lnTo>
                    <a:pt x="15" y="4"/>
                  </a:lnTo>
                  <a:lnTo>
                    <a:pt x="15" y="0"/>
                  </a:lnTo>
                  <a:lnTo>
                    <a:pt x="2"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78" name="Rectangle 367"/>
            <p:cNvSpPr>
              <a:spLocks noChangeArrowheads="1"/>
            </p:cNvSpPr>
            <p:nvPr/>
          </p:nvSpPr>
          <p:spPr bwMode="auto">
            <a:xfrm>
              <a:off x="8359775" y="5168900"/>
              <a:ext cx="55563" cy="61913"/>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79" name="Freeform 368"/>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80" name="Freeform 369"/>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81" name="Freeform 370"/>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82" name="Freeform 371"/>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83" name="Freeform 372"/>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84" name="Freeform 373"/>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85" name="Freeform 374"/>
            <p:cNvSpPr>
              <a:spLocks/>
            </p:cNvSpPr>
            <p:nvPr/>
          </p:nvSpPr>
          <p:spPr bwMode="auto">
            <a:xfrm>
              <a:off x="8515350" y="5308600"/>
              <a:ext cx="114300" cy="61913"/>
            </a:xfrm>
            <a:custGeom>
              <a:avLst/>
              <a:gdLst>
                <a:gd name="T0" fmla="*/ 2 w 72"/>
                <a:gd name="T1" fmla="*/ 0 h 39"/>
                <a:gd name="T2" fmla="*/ 0 w 72"/>
                <a:gd name="T3" fmla="*/ 8 h 39"/>
                <a:gd name="T4" fmla="*/ 8 w 72"/>
                <a:gd name="T5" fmla="*/ 20 h 39"/>
                <a:gd name="T6" fmla="*/ 16 w 72"/>
                <a:gd name="T7" fmla="*/ 22 h 39"/>
                <a:gd name="T8" fmla="*/ 37 w 72"/>
                <a:gd name="T9" fmla="*/ 22 h 39"/>
                <a:gd name="T10" fmla="*/ 47 w 72"/>
                <a:gd name="T11" fmla="*/ 26 h 39"/>
                <a:gd name="T12" fmla="*/ 49 w 72"/>
                <a:gd name="T13" fmla="*/ 31 h 39"/>
                <a:gd name="T14" fmla="*/ 67 w 72"/>
                <a:gd name="T15" fmla="*/ 39 h 39"/>
                <a:gd name="T16" fmla="*/ 72 w 72"/>
                <a:gd name="T17" fmla="*/ 37 h 39"/>
                <a:gd name="T18" fmla="*/ 69 w 72"/>
                <a:gd name="T19" fmla="*/ 26 h 39"/>
                <a:gd name="T20" fmla="*/ 67 w 72"/>
                <a:gd name="T21" fmla="*/ 22 h 39"/>
                <a:gd name="T22" fmla="*/ 59 w 72"/>
                <a:gd name="T23" fmla="*/ 26 h 39"/>
                <a:gd name="T24" fmla="*/ 53 w 72"/>
                <a:gd name="T25" fmla="*/ 26 h 39"/>
                <a:gd name="T26" fmla="*/ 49 w 72"/>
                <a:gd name="T27" fmla="*/ 22 h 39"/>
                <a:gd name="T28" fmla="*/ 43 w 72"/>
                <a:gd name="T29" fmla="*/ 18 h 39"/>
                <a:gd name="T30" fmla="*/ 33 w 72"/>
                <a:gd name="T31" fmla="*/ 18 h 39"/>
                <a:gd name="T32" fmla="*/ 25 w 72"/>
                <a:gd name="T33" fmla="*/ 14 h 39"/>
                <a:gd name="T34" fmla="*/ 20 w 72"/>
                <a:gd name="T35" fmla="*/ 8 h 39"/>
                <a:gd name="T36" fmla="*/ 10 w 72"/>
                <a:gd name="T37" fmla="*/ 0 h 39"/>
                <a:gd name="T38" fmla="*/ 2 w 72"/>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2" y="0"/>
                  </a:moveTo>
                  <a:lnTo>
                    <a:pt x="0" y="8"/>
                  </a:lnTo>
                  <a:lnTo>
                    <a:pt x="8" y="20"/>
                  </a:lnTo>
                  <a:lnTo>
                    <a:pt x="16" y="22"/>
                  </a:lnTo>
                  <a:lnTo>
                    <a:pt x="37" y="22"/>
                  </a:lnTo>
                  <a:lnTo>
                    <a:pt x="47" y="26"/>
                  </a:lnTo>
                  <a:lnTo>
                    <a:pt x="49" y="31"/>
                  </a:lnTo>
                  <a:lnTo>
                    <a:pt x="67" y="39"/>
                  </a:lnTo>
                  <a:lnTo>
                    <a:pt x="72" y="37"/>
                  </a:lnTo>
                  <a:lnTo>
                    <a:pt x="69" y="26"/>
                  </a:lnTo>
                  <a:lnTo>
                    <a:pt x="67" y="22"/>
                  </a:lnTo>
                  <a:lnTo>
                    <a:pt x="59" y="26"/>
                  </a:lnTo>
                  <a:lnTo>
                    <a:pt x="53" y="26"/>
                  </a:lnTo>
                  <a:lnTo>
                    <a:pt x="49" y="22"/>
                  </a:lnTo>
                  <a:lnTo>
                    <a:pt x="43" y="18"/>
                  </a:lnTo>
                  <a:lnTo>
                    <a:pt x="33" y="18"/>
                  </a:lnTo>
                  <a:lnTo>
                    <a:pt x="25" y="14"/>
                  </a:lnTo>
                  <a:lnTo>
                    <a:pt x="20" y="8"/>
                  </a:lnTo>
                  <a:lnTo>
                    <a:pt x="10" y="0"/>
                  </a:lnTo>
                  <a:lnTo>
                    <a:pt x="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86" name="Rectangle 375"/>
            <p:cNvSpPr>
              <a:spLocks noChangeArrowheads="1"/>
            </p:cNvSpPr>
            <p:nvPr/>
          </p:nvSpPr>
          <p:spPr bwMode="auto">
            <a:xfrm>
              <a:off x="8472488" y="5218113"/>
              <a:ext cx="111125" cy="57150"/>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87" name="Freeform 376"/>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88" name="Freeform 377"/>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89" name="Freeform 378"/>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90" name="Freeform 379"/>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91" name="Freeform 380"/>
            <p:cNvSpPr>
              <a:spLocks noEditPoints="1"/>
            </p:cNvSpPr>
            <p:nvPr/>
          </p:nvSpPr>
          <p:spPr bwMode="auto">
            <a:xfrm>
              <a:off x="7278688" y="3643313"/>
              <a:ext cx="682625" cy="627063"/>
            </a:xfrm>
            <a:custGeom>
              <a:avLst/>
              <a:gdLst>
                <a:gd name="T0" fmla="*/ 235 w 430"/>
                <a:gd name="T1" fmla="*/ 78 h 395"/>
                <a:gd name="T2" fmla="*/ 109 w 430"/>
                <a:gd name="T3" fmla="*/ 12 h 395"/>
                <a:gd name="T4" fmla="*/ 94 w 430"/>
                <a:gd name="T5" fmla="*/ 29 h 395"/>
                <a:gd name="T6" fmla="*/ 86 w 430"/>
                <a:gd name="T7" fmla="*/ 49 h 395"/>
                <a:gd name="T8" fmla="*/ 64 w 430"/>
                <a:gd name="T9" fmla="*/ 72 h 395"/>
                <a:gd name="T10" fmla="*/ 41 w 430"/>
                <a:gd name="T11" fmla="*/ 100 h 395"/>
                <a:gd name="T12" fmla="*/ 25 w 430"/>
                <a:gd name="T13" fmla="*/ 96 h 395"/>
                <a:gd name="T14" fmla="*/ 9 w 430"/>
                <a:gd name="T15" fmla="*/ 129 h 395"/>
                <a:gd name="T16" fmla="*/ 2 w 430"/>
                <a:gd name="T17" fmla="*/ 190 h 395"/>
                <a:gd name="T18" fmla="*/ 31 w 430"/>
                <a:gd name="T19" fmla="*/ 217 h 395"/>
                <a:gd name="T20" fmla="*/ 41 w 430"/>
                <a:gd name="T21" fmla="*/ 237 h 395"/>
                <a:gd name="T22" fmla="*/ 62 w 430"/>
                <a:gd name="T23" fmla="*/ 243 h 395"/>
                <a:gd name="T24" fmla="*/ 58 w 430"/>
                <a:gd name="T25" fmla="*/ 296 h 395"/>
                <a:gd name="T26" fmla="*/ 76 w 430"/>
                <a:gd name="T27" fmla="*/ 298 h 395"/>
                <a:gd name="T28" fmla="*/ 62 w 430"/>
                <a:gd name="T29" fmla="*/ 333 h 395"/>
                <a:gd name="T30" fmla="*/ 64 w 430"/>
                <a:gd name="T31" fmla="*/ 368 h 395"/>
                <a:gd name="T32" fmla="*/ 84 w 430"/>
                <a:gd name="T33" fmla="*/ 390 h 395"/>
                <a:gd name="T34" fmla="*/ 115 w 430"/>
                <a:gd name="T35" fmla="*/ 395 h 395"/>
                <a:gd name="T36" fmla="*/ 287 w 430"/>
                <a:gd name="T37" fmla="*/ 386 h 395"/>
                <a:gd name="T38" fmla="*/ 295 w 430"/>
                <a:gd name="T39" fmla="*/ 384 h 395"/>
                <a:gd name="T40" fmla="*/ 370 w 430"/>
                <a:gd name="T41" fmla="*/ 395 h 395"/>
                <a:gd name="T42" fmla="*/ 397 w 430"/>
                <a:gd name="T43" fmla="*/ 390 h 395"/>
                <a:gd name="T44" fmla="*/ 425 w 430"/>
                <a:gd name="T45" fmla="*/ 337 h 395"/>
                <a:gd name="T46" fmla="*/ 411 w 430"/>
                <a:gd name="T47" fmla="*/ 327 h 395"/>
                <a:gd name="T48" fmla="*/ 405 w 430"/>
                <a:gd name="T49" fmla="*/ 315 h 395"/>
                <a:gd name="T50" fmla="*/ 393 w 430"/>
                <a:gd name="T51" fmla="*/ 307 h 395"/>
                <a:gd name="T52" fmla="*/ 381 w 430"/>
                <a:gd name="T53" fmla="*/ 305 h 395"/>
                <a:gd name="T54" fmla="*/ 362 w 430"/>
                <a:gd name="T55" fmla="*/ 305 h 395"/>
                <a:gd name="T56" fmla="*/ 340 w 430"/>
                <a:gd name="T57" fmla="*/ 305 h 395"/>
                <a:gd name="T58" fmla="*/ 323 w 430"/>
                <a:gd name="T59" fmla="*/ 296 h 395"/>
                <a:gd name="T60" fmla="*/ 315 w 430"/>
                <a:gd name="T61" fmla="*/ 292 h 395"/>
                <a:gd name="T62" fmla="*/ 331 w 430"/>
                <a:gd name="T63" fmla="*/ 290 h 395"/>
                <a:gd name="T64" fmla="*/ 352 w 430"/>
                <a:gd name="T65" fmla="*/ 292 h 395"/>
                <a:gd name="T66" fmla="*/ 393 w 430"/>
                <a:gd name="T67" fmla="*/ 286 h 395"/>
                <a:gd name="T68" fmla="*/ 401 w 430"/>
                <a:gd name="T69" fmla="*/ 276 h 395"/>
                <a:gd name="T70" fmla="*/ 407 w 430"/>
                <a:gd name="T71" fmla="*/ 251 h 395"/>
                <a:gd name="T72" fmla="*/ 391 w 430"/>
                <a:gd name="T73" fmla="*/ 233 h 395"/>
                <a:gd name="T74" fmla="*/ 370 w 430"/>
                <a:gd name="T75" fmla="*/ 235 h 395"/>
                <a:gd name="T76" fmla="*/ 352 w 430"/>
                <a:gd name="T77" fmla="*/ 229 h 395"/>
                <a:gd name="T78" fmla="*/ 366 w 430"/>
                <a:gd name="T79" fmla="*/ 188 h 395"/>
                <a:gd name="T80" fmla="*/ 346 w 430"/>
                <a:gd name="T81" fmla="*/ 182 h 395"/>
                <a:gd name="T82" fmla="*/ 319 w 430"/>
                <a:gd name="T83" fmla="*/ 192 h 395"/>
                <a:gd name="T84" fmla="*/ 299 w 430"/>
                <a:gd name="T85" fmla="*/ 174 h 395"/>
                <a:gd name="T86" fmla="*/ 289 w 430"/>
                <a:gd name="T87" fmla="*/ 151 h 395"/>
                <a:gd name="T88" fmla="*/ 289 w 430"/>
                <a:gd name="T89" fmla="*/ 151 h 395"/>
                <a:gd name="T90" fmla="*/ 280 w 430"/>
                <a:gd name="T91" fmla="*/ 143 h 395"/>
                <a:gd name="T92" fmla="*/ 264 w 430"/>
                <a:gd name="T93" fmla="*/ 125 h 395"/>
                <a:gd name="T94" fmla="*/ 262 w 430"/>
                <a:gd name="T95" fmla="*/ 108 h 395"/>
                <a:gd name="T96" fmla="*/ 231 w 430"/>
                <a:gd name="T97" fmla="*/ 78 h 395"/>
                <a:gd name="T98" fmla="*/ 209 w 430"/>
                <a:gd name="T99" fmla="*/ 29 h 395"/>
                <a:gd name="T100" fmla="*/ 195 w 430"/>
                <a:gd name="T101" fmla="*/ 25 h 395"/>
                <a:gd name="T102" fmla="*/ 176 w 430"/>
                <a:gd name="T103" fmla="*/ 31 h 395"/>
                <a:gd name="T104" fmla="*/ 148 w 430"/>
                <a:gd name="T105" fmla="*/ 16 h 395"/>
                <a:gd name="T106" fmla="*/ 111 w 430"/>
                <a:gd name="T10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395">
                  <a:moveTo>
                    <a:pt x="289" y="149"/>
                  </a:moveTo>
                  <a:lnTo>
                    <a:pt x="289" y="149"/>
                  </a:lnTo>
                  <a:lnTo>
                    <a:pt x="289" y="149"/>
                  </a:lnTo>
                  <a:close/>
                  <a:moveTo>
                    <a:pt x="235" y="78"/>
                  </a:moveTo>
                  <a:lnTo>
                    <a:pt x="235" y="78"/>
                  </a:lnTo>
                  <a:lnTo>
                    <a:pt x="235" y="78"/>
                  </a:lnTo>
                  <a:close/>
                  <a:moveTo>
                    <a:pt x="109" y="10"/>
                  </a:moveTo>
                  <a:lnTo>
                    <a:pt x="109" y="12"/>
                  </a:lnTo>
                  <a:lnTo>
                    <a:pt x="109" y="16"/>
                  </a:lnTo>
                  <a:lnTo>
                    <a:pt x="103" y="16"/>
                  </a:lnTo>
                  <a:lnTo>
                    <a:pt x="101" y="25"/>
                  </a:lnTo>
                  <a:lnTo>
                    <a:pt x="94" y="29"/>
                  </a:lnTo>
                  <a:lnTo>
                    <a:pt x="94" y="43"/>
                  </a:lnTo>
                  <a:lnTo>
                    <a:pt x="94" y="45"/>
                  </a:lnTo>
                  <a:lnTo>
                    <a:pt x="90" y="47"/>
                  </a:lnTo>
                  <a:lnTo>
                    <a:pt x="86" y="49"/>
                  </a:lnTo>
                  <a:lnTo>
                    <a:pt x="78" y="51"/>
                  </a:lnTo>
                  <a:lnTo>
                    <a:pt x="76" y="57"/>
                  </a:lnTo>
                  <a:lnTo>
                    <a:pt x="74" y="61"/>
                  </a:lnTo>
                  <a:lnTo>
                    <a:pt x="64" y="72"/>
                  </a:lnTo>
                  <a:lnTo>
                    <a:pt x="60" y="76"/>
                  </a:lnTo>
                  <a:lnTo>
                    <a:pt x="58" y="84"/>
                  </a:lnTo>
                  <a:lnTo>
                    <a:pt x="47" y="90"/>
                  </a:lnTo>
                  <a:lnTo>
                    <a:pt x="41" y="100"/>
                  </a:lnTo>
                  <a:lnTo>
                    <a:pt x="37" y="100"/>
                  </a:lnTo>
                  <a:lnTo>
                    <a:pt x="31" y="92"/>
                  </a:lnTo>
                  <a:lnTo>
                    <a:pt x="29" y="92"/>
                  </a:lnTo>
                  <a:lnTo>
                    <a:pt x="25" y="96"/>
                  </a:lnTo>
                  <a:lnTo>
                    <a:pt x="21" y="102"/>
                  </a:lnTo>
                  <a:lnTo>
                    <a:pt x="15" y="110"/>
                  </a:lnTo>
                  <a:lnTo>
                    <a:pt x="11" y="127"/>
                  </a:lnTo>
                  <a:lnTo>
                    <a:pt x="9" y="129"/>
                  </a:lnTo>
                  <a:lnTo>
                    <a:pt x="17" y="131"/>
                  </a:lnTo>
                  <a:lnTo>
                    <a:pt x="2" y="164"/>
                  </a:lnTo>
                  <a:lnTo>
                    <a:pt x="9" y="170"/>
                  </a:lnTo>
                  <a:lnTo>
                    <a:pt x="2" y="190"/>
                  </a:lnTo>
                  <a:lnTo>
                    <a:pt x="2" y="209"/>
                  </a:lnTo>
                  <a:lnTo>
                    <a:pt x="0" y="215"/>
                  </a:lnTo>
                  <a:lnTo>
                    <a:pt x="13" y="217"/>
                  </a:lnTo>
                  <a:lnTo>
                    <a:pt x="31" y="217"/>
                  </a:lnTo>
                  <a:lnTo>
                    <a:pt x="37" y="219"/>
                  </a:lnTo>
                  <a:lnTo>
                    <a:pt x="39" y="219"/>
                  </a:lnTo>
                  <a:lnTo>
                    <a:pt x="37" y="231"/>
                  </a:lnTo>
                  <a:lnTo>
                    <a:pt x="41" y="237"/>
                  </a:lnTo>
                  <a:lnTo>
                    <a:pt x="49" y="243"/>
                  </a:lnTo>
                  <a:lnTo>
                    <a:pt x="58" y="245"/>
                  </a:lnTo>
                  <a:lnTo>
                    <a:pt x="58" y="245"/>
                  </a:lnTo>
                  <a:lnTo>
                    <a:pt x="62" y="243"/>
                  </a:lnTo>
                  <a:lnTo>
                    <a:pt x="62" y="256"/>
                  </a:lnTo>
                  <a:lnTo>
                    <a:pt x="64" y="260"/>
                  </a:lnTo>
                  <a:lnTo>
                    <a:pt x="60" y="292"/>
                  </a:lnTo>
                  <a:lnTo>
                    <a:pt x="58" y="296"/>
                  </a:lnTo>
                  <a:lnTo>
                    <a:pt x="66" y="298"/>
                  </a:lnTo>
                  <a:lnTo>
                    <a:pt x="70" y="294"/>
                  </a:lnTo>
                  <a:lnTo>
                    <a:pt x="76" y="296"/>
                  </a:lnTo>
                  <a:lnTo>
                    <a:pt x="76" y="298"/>
                  </a:lnTo>
                  <a:lnTo>
                    <a:pt x="74" y="305"/>
                  </a:lnTo>
                  <a:lnTo>
                    <a:pt x="60" y="311"/>
                  </a:lnTo>
                  <a:lnTo>
                    <a:pt x="66" y="321"/>
                  </a:lnTo>
                  <a:lnTo>
                    <a:pt x="62" y="333"/>
                  </a:lnTo>
                  <a:lnTo>
                    <a:pt x="62" y="350"/>
                  </a:lnTo>
                  <a:lnTo>
                    <a:pt x="58" y="362"/>
                  </a:lnTo>
                  <a:lnTo>
                    <a:pt x="58" y="366"/>
                  </a:lnTo>
                  <a:lnTo>
                    <a:pt x="64" y="368"/>
                  </a:lnTo>
                  <a:lnTo>
                    <a:pt x="64" y="376"/>
                  </a:lnTo>
                  <a:lnTo>
                    <a:pt x="82" y="376"/>
                  </a:lnTo>
                  <a:lnTo>
                    <a:pt x="82" y="386"/>
                  </a:lnTo>
                  <a:lnTo>
                    <a:pt x="84" y="390"/>
                  </a:lnTo>
                  <a:lnTo>
                    <a:pt x="94" y="390"/>
                  </a:lnTo>
                  <a:lnTo>
                    <a:pt x="101" y="388"/>
                  </a:lnTo>
                  <a:lnTo>
                    <a:pt x="113" y="388"/>
                  </a:lnTo>
                  <a:lnTo>
                    <a:pt x="115" y="395"/>
                  </a:lnTo>
                  <a:lnTo>
                    <a:pt x="115" y="395"/>
                  </a:lnTo>
                  <a:lnTo>
                    <a:pt x="287" y="395"/>
                  </a:lnTo>
                  <a:lnTo>
                    <a:pt x="287" y="390"/>
                  </a:lnTo>
                  <a:lnTo>
                    <a:pt x="287" y="386"/>
                  </a:lnTo>
                  <a:lnTo>
                    <a:pt x="284" y="370"/>
                  </a:lnTo>
                  <a:lnTo>
                    <a:pt x="284" y="376"/>
                  </a:lnTo>
                  <a:lnTo>
                    <a:pt x="295" y="382"/>
                  </a:lnTo>
                  <a:lnTo>
                    <a:pt x="295" y="384"/>
                  </a:lnTo>
                  <a:lnTo>
                    <a:pt x="299" y="386"/>
                  </a:lnTo>
                  <a:lnTo>
                    <a:pt x="301" y="395"/>
                  </a:lnTo>
                  <a:lnTo>
                    <a:pt x="303" y="395"/>
                  </a:lnTo>
                  <a:lnTo>
                    <a:pt x="370" y="395"/>
                  </a:lnTo>
                  <a:lnTo>
                    <a:pt x="374" y="386"/>
                  </a:lnTo>
                  <a:lnTo>
                    <a:pt x="387" y="386"/>
                  </a:lnTo>
                  <a:lnTo>
                    <a:pt x="395" y="386"/>
                  </a:lnTo>
                  <a:lnTo>
                    <a:pt x="397" y="390"/>
                  </a:lnTo>
                  <a:lnTo>
                    <a:pt x="397" y="395"/>
                  </a:lnTo>
                  <a:lnTo>
                    <a:pt x="430" y="395"/>
                  </a:lnTo>
                  <a:lnTo>
                    <a:pt x="430" y="337"/>
                  </a:lnTo>
                  <a:lnTo>
                    <a:pt x="425" y="337"/>
                  </a:lnTo>
                  <a:lnTo>
                    <a:pt x="423" y="335"/>
                  </a:lnTo>
                  <a:lnTo>
                    <a:pt x="417" y="333"/>
                  </a:lnTo>
                  <a:lnTo>
                    <a:pt x="415" y="331"/>
                  </a:lnTo>
                  <a:lnTo>
                    <a:pt x="411" y="327"/>
                  </a:lnTo>
                  <a:lnTo>
                    <a:pt x="409" y="323"/>
                  </a:lnTo>
                  <a:lnTo>
                    <a:pt x="409" y="321"/>
                  </a:lnTo>
                  <a:lnTo>
                    <a:pt x="407" y="319"/>
                  </a:lnTo>
                  <a:lnTo>
                    <a:pt x="405" y="315"/>
                  </a:lnTo>
                  <a:lnTo>
                    <a:pt x="401" y="313"/>
                  </a:lnTo>
                  <a:lnTo>
                    <a:pt x="399" y="309"/>
                  </a:lnTo>
                  <a:lnTo>
                    <a:pt x="395" y="307"/>
                  </a:lnTo>
                  <a:lnTo>
                    <a:pt x="393" y="307"/>
                  </a:lnTo>
                  <a:lnTo>
                    <a:pt x="391" y="307"/>
                  </a:lnTo>
                  <a:lnTo>
                    <a:pt x="389" y="307"/>
                  </a:lnTo>
                  <a:lnTo>
                    <a:pt x="385" y="307"/>
                  </a:lnTo>
                  <a:lnTo>
                    <a:pt x="381" y="305"/>
                  </a:lnTo>
                  <a:lnTo>
                    <a:pt x="376" y="305"/>
                  </a:lnTo>
                  <a:lnTo>
                    <a:pt x="372" y="305"/>
                  </a:lnTo>
                  <a:lnTo>
                    <a:pt x="366" y="303"/>
                  </a:lnTo>
                  <a:lnTo>
                    <a:pt x="362" y="305"/>
                  </a:lnTo>
                  <a:lnTo>
                    <a:pt x="360" y="305"/>
                  </a:lnTo>
                  <a:lnTo>
                    <a:pt x="352" y="307"/>
                  </a:lnTo>
                  <a:lnTo>
                    <a:pt x="346" y="307"/>
                  </a:lnTo>
                  <a:lnTo>
                    <a:pt x="340" y="305"/>
                  </a:lnTo>
                  <a:lnTo>
                    <a:pt x="334" y="305"/>
                  </a:lnTo>
                  <a:lnTo>
                    <a:pt x="329" y="303"/>
                  </a:lnTo>
                  <a:lnTo>
                    <a:pt x="325" y="298"/>
                  </a:lnTo>
                  <a:lnTo>
                    <a:pt x="323" y="296"/>
                  </a:lnTo>
                  <a:lnTo>
                    <a:pt x="323" y="294"/>
                  </a:lnTo>
                  <a:lnTo>
                    <a:pt x="321" y="292"/>
                  </a:lnTo>
                  <a:lnTo>
                    <a:pt x="317" y="292"/>
                  </a:lnTo>
                  <a:lnTo>
                    <a:pt x="315" y="292"/>
                  </a:lnTo>
                  <a:lnTo>
                    <a:pt x="323" y="292"/>
                  </a:lnTo>
                  <a:lnTo>
                    <a:pt x="323" y="290"/>
                  </a:lnTo>
                  <a:lnTo>
                    <a:pt x="327" y="290"/>
                  </a:lnTo>
                  <a:lnTo>
                    <a:pt x="331" y="290"/>
                  </a:lnTo>
                  <a:lnTo>
                    <a:pt x="334" y="292"/>
                  </a:lnTo>
                  <a:lnTo>
                    <a:pt x="338" y="292"/>
                  </a:lnTo>
                  <a:lnTo>
                    <a:pt x="342" y="292"/>
                  </a:lnTo>
                  <a:lnTo>
                    <a:pt x="352" y="292"/>
                  </a:lnTo>
                  <a:lnTo>
                    <a:pt x="368" y="290"/>
                  </a:lnTo>
                  <a:lnTo>
                    <a:pt x="374" y="290"/>
                  </a:lnTo>
                  <a:lnTo>
                    <a:pt x="387" y="288"/>
                  </a:lnTo>
                  <a:lnTo>
                    <a:pt x="393" y="286"/>
                  </a:lnTo>
                  <a:lnTo>
                    <a:pt x="397" y="286"/>
                  </a:lnTo>
                  <a:lnTo>
                    <a:pt x="397" y="286"/>
                  </a:lnTo>
                  <a:lnTo>
                    <a:pt x="399" y="282"/>
                  </a:lnTo>
                  <a:lnTo>
                    <a:pt x="401" y="276"/>
                  </a:lnTo>
                  <a:lnTo>
                    <a:pt x="405" y="272"/>
                  </a:lnTo>
                  <a:lnTo>
                    <a:pt x="407" y="266"/>
                  </a:lnTo>
                  <a:lnTo>
                    <a:pt x="407" y="258"/>
                  </a:lnTo>
                  <a:lnTo>
                    <a:pt x="407" y="251"/>
                  </a:lnTo>
                  <a:lnTo>
                    <a:pt x="405" y="245"/>
                  </a:lnTo>
                  <a:lnTo>
                    <a:pt x="405" y="237"/>
                  </a:lnTo>
                  <a:lnTo>
                    <a:pt x="401" y="235"/>
                  </a:lnTo>
                  <a:lnTo>
                    <a:pt x="391" y="233"/>
                  </a:lnTo>
                  <a:lnTo>
                    <a:pt x="389" y="237"/>
                  </a:lnTo>
                  <a:lnTo>
                    <a:pt x="383" y="237"/>
                  </a:lnTo>
                  <a:lnTo>
                    <a:pt x="376" y="235"/>
                  </a:lnTo>
                  <a:lnTo>
                    <a:pt x="370" y="235"/>
                  </a:lnTo>
                  <a:lnTo>
                    <a:pt x="362" y="239"/>
                  </a:lnTo>
                  <a:lnTo>
                    <a:pt x="354" y="239"/>
                  </a:lnTo>
                  <a:lnTo>
                    <a:pt x="352" y="235"/>
                  </a:lnTo>
                  <a:lnTo>
                    <a:pt x="352" y="229"/>
                  </a:lnTo>
                  <a:lnTo>
                    <a:pt x="348" y="227"/>
                  </a:lnTo>
                  <a:lnTo>
                    <a:pt x="346" y="231"/>
                  </a:lnTo>
                  <a:lnTo>
                    <a:pt x="366" y="194"/>
                  </a:lnTo>
                  <a:lnTo>
                    <a:pt x="366" y="188"/>
                  </a:lnTo>
                  <a:lnTo>
                    <a:pt x="364" y="186"/>
                  </a:lnTo>
                  <a:lnTo>
                    <a:pt x="358" y="186"/>
                  </a:lnTo>
                  <a:lnTo>
                    <a:pt x="356" y="184"/>
                  </a:lnTo>
                  <a:lnTo>
                    <a:pt x="346" y="182"/>
                  </a:lnTo>
                  <a:lnTo>
                    <a:pt x="336" y="192"/>
                  </a:lnTo>
                  <a:lnTo>
                    <a:pt x="331" y="190"/>
                  </a:lnTo>
                  <a:lnTo>
                    <a:pt x="317" y="202"/>
                  </a:lnTo>
                  <a:lnTo>
                    <a:pt x="319" y="192"/>
                  </a:lnTo>
                  <a:lnTo>
                    <a:pt x="311" y="192"/>
                  </a:lnTo>
                  <a:lnTo>
                    <a:pt x="303" y="184"/>
                  </a:lnTo>
                  <a:lnTo>
                    <a:pt x="303" y="184"/>
                  </a:lnTo>
                  <a:lnTo>
                    <a:pt x="299" y="174"/>
                  </a:lnTo>
                  <a:lnTo>
                    <a:pt x="297" y="168"/>
                  </a:lnTo>
                  <a:lnTo>
                    <a:pt x="295" y="164"/>
                  </a:lnTo>
                  <a:lnTo>
                    <a:pt x="293" y="153"/>
                  </a:lnTo>
                  <a:lnTo>
                    <a:pt x="289" y="151"/>
                  </a:lnTo>
                  <a:lnTo>
                    <a:pt x="289" y="153"/>
                  </a:lnTo>
                  <a:lnTo>
                    <a:pt x="289" y="149"/>
                  </a:lnTo>
                  <a:lnTo>
                    <a:pt x="289" y="151"/>
                  </a:lnTo>
                  <a:lnTo>
                    <a:pt x="289" y="151"/>
                  </a:lnTo>
                  <a:lnTo>
                    <a:pt x="289" y="149"/>
                  </a:lnTo>
                  <a:lnTo>
                    <a:pt x="282" y="149"/>
                  </a:lnTo>
                  <a:lnTo>
                    <a:pt x="280" y="145"/>
                  </a:lnTo>
                  <a:lnTo>
                    <a:pt x="280" y="143"/>
                  </a:lnTo>
                  <a:lnTo>
                    <a:pt x="268" y="141"/>
                  </a:lnTo>
                  <a:lnTo>
                    <a:pt x="258" y="141"/>
                  </a:lnTo>
                  <a:lnTo>
                    <a:pt x="258" y="131"/>
                  </a:lnTo>
                  <a:lnTo>
                    <a:pt x="264" y="125"/>
                  </a:lnTo>
                  <a:lnTo>
                    <a:pt x="256" y="121"/>
                  </a:lnTo>
                  <a:lnTo>
                    <a:pt x="256" y="117"/>
                  </a:lnTo>
                  <a:lnTo>
                    <a:pt x="262" y="110"/>
                  </a:lnTo>
                  <a:lnTo>
                    <a:pt x="262" y="108"/>
                  </a:lnTo>
                  <a:lnTo>
                    <a:pt x="254" y="102"/>
                  </a:lnTo>
                  <a:lnTo>
                    <a:pt x="240" y="80"/>
                  </a:lnTo>
                  <a:lnTo>
                    <a:pt x="235" y="78"/>
                  </a:lnTo>
                  <a:lnTo>
                    <a:pt x="231" y="78"/>
                  </a:lnTo>
                  <a:lnTo>
                    <a:pt x="231" y="76"/>
                  </a:lnTo>
                  <a:lnTo>
                    <a:pt x="221" y="59"/>
                  </a:lnTo>
                  <a:lnTo>
                    <a:pt x="217" y="43"/>
                  </a:lnTo>
                  <a:lnTo>
                    <a:pt x="209" y="29"/>
                  </a:lnTo>
                  <a:lnTo>
                    <a:pt x="205" y="29"/>
                  </a:lnTo>
                  <a:lnTo>
                    <a:pt x="199" y="25"/>
                  </a:lnTo>
                  <a:lnTo>
                    <a:pt x="197" y="22"/>
                  </a:lnTo>
                  <a:lnTo>
                    <a:pt x="195" y="25"/>
                  </a:lnTo>
                  <a:lnTo>
                    <a:pt x="190" y="27"/>
                  </a:lnTo>
                  <a:lnTo>
                    <a:pt x="190" y="29"/>
                  </a:lnTo>
                  <a:lnTo>
                    <a:pt x="178" y="31"/>
                  </a:lnTo>
                  <a:lnTo>
                    <a:pt x="176" y="31"/>
                  </a:lnTo>
                  <a:lnTo>
                    <a:pt x="168" y="29"/>
                  </a:lnTo>
                  <a:lnTo>
                    <a:pt x="168" y="25"/>
                  </a:lnTo>
                  <a:lnTo>
                    <a:pt x="150" y="22"/>
                  </a:lnTo>
                  <a:lnTo>
                    <a:pt x="148" y="16"/>
                  </a:lnTo>
                  <a:lnTo>
                    <a:pt x="143" y="12"/>
                  </a:lnTo>
                  <a:lnTo>
                    <a:pt x="135" y="6"/>
                  </a:lnTo>
                  <a:lnTo>
                    <a:pt x="129" y="4"/>
                  </a:lnTo>
                  <a:lnTo>
                    <a:pt x="111" y="0"/>
                  </a:lnTo>
                  <a:lnTo>
                    <a:pt x="109"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92" name="Freeform 381"/>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93" name="Freeform 382"/>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94" name="Freeform 383"/>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95" name="Freeform 384"/>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96" name="Freeform 385"/>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97" name="Freeform 386"/>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98" name="Freeform 387"/>
            <p:cNvSpPr>
              <a:spLocks/>
            </p:cNvSpPr>
            <p:nvPr/>
          </p:nvSpPr>
          <p:spPr bwMode="auto">
            <a:xfrm>
              <a:off x="6497638" y="4286250"/>
              <a:ext cx="631825" cy="603250"/>
            </a:xfrm>
            <a:custGeom>
              <a:avLst/>
              <a:gdLst>
                <a:gd name="T0" fmla="*/ 18 w 398"/>
                <a:gd name="T1" fmla="*/ 16 h 380"/>
                <a:gd name="T2" fmla="*/ 14 w 398"/>
                <a:gd name="T3" fmla="*/ 24 h 380"/>
                <a:gd name="T4" fmla="*/ 12 w 398"/>
                <a:gd name="T5" fmla="*/ 33 h 380"/>
                <a:gd name="T6" fmla="*/ 4 w 398"/>
                <a:gd name="T7" fmla="*/ 47 h 380"/>
                <a:gd name="T8" fmla="*/ 20 w 398"/>
                <a:gd name="T9" fmla="*/ 69 h 380"/>
                <a:gd name="T10" fmla="*/ 39 w 398"/>
                <a:gd name="T11" fmla="*/ 92 h 380"/>
                <a:gd name="T12" fmla="*/ 51 w 398"/>
                <a:gd name="T13" fmla="*/ 106 h 380"/>
                <a:gd name="T14" fmla="*/ 63 w 398"/>
                <a:gd name="T15" fmla="*/ 122 h 380"/>
                <a:gd name="T16" fmla="*/ 76 w 398"/>
                <a:gd name="T17" fmla="*/ 141 h 380"/>
                <a:gd name="T18" fmla="*/ 82 w 398"/>
                <a:gd name="T19" fmla="*/ 149 h 380"/>
                <a:gd name="T20" fmla="*/ 84 w 398"/>
                <a:gd name="T21" fmla="*/ 155 h 380"/>
                <a:gd name="T22" fmla="*/ 88 w 398"/>
                <a:gd name="T23" fmla="*/ 161 h 380"/>
                <a:gd name="T24" fmla="*/ 98 w 398"/>
                <a:gd name="T25" fmla="*/ 163 h 380"/>
                <a:gd name="T26" fmla="*/ 104 w 398"/>
                <a:gd name="T27" fmla="*/ 174 h 380"/>
                <a:gd name="T28" fmla="*/ 110 w 398"/>
                <a:gd name="T29" fmla="*/ 167 h 380"/>
                <a:gd name="T30" fmla="*/ 127 w 398"/>
                <a:gd name="T31" fmla="*/ 172 h 380"/>
                <a:gd name="T32" fmla="*/ 155 w 398"/>
                <a:gd name="T33" fmla="*/ 172 h 380"/>
                <a:gd name="T34" fmla="*/ 172 w 398"/>
                <a:gd name="T35" fmla="*/ 180 h 380"/>
                <a:gd name="T36" fmla="*/ 192 w 398"/>
                <a:gd name="T37" fmla="*/ 190 h 380"/>
                <a:gd name="T38" fmla="*/ 204 w 398"/>
                <a:gd name="T39" fmla="*/ 200 h 380"/>
                <a:gd name="T40" fmla="*/ 213 w 398"/>
                <a:gd name="T41" fmla="*/ 219 h 380"/>
                <a:gd name="T42" fmla="*/ 219 w 398"/>
                <a:gd name="T43" fmla="*/ 235 h 380"/>
                <a:gd name="T44" fmla="*/ 225 w 398"/>
                <a:gd name="T45" fmla="*/ 247 h 380"/>
                <a:gd name="T46" fmla="*/ 229 w 398"/>
                <a:gd name="T47" fmla="*/ 262 h 380"/>
                <a:gd name="T48" fmla="*/ 233 w 398"/>
                <a:gd name="T49" fmla="*/ 292 h 380"/>
                <a:gd name="T50" fmla="*/ 241 w 398"/>
                <a:gd name="T51" fmla="*/ 309 h 380"/>
                <a:gd name="T52" fmla="*/ 243 w 398"/>
                <a:gd name="T53" fmla="*/ 319 h 380"/>
                <a:gd name="T54" fmla="*/ 235 w 398"/>
                <a:gd name="T55" fmla="*/ 341 h 380"/>
                <a:gd name="T56" fmla="*/ 219 w 398"/>
                <a:gd name="T57" fmla="*/ 341 h 380"/>
                <a:gd name="T58" fmla="*/ 184 w 398"/>
                <a:gd name="T59" fmla="*/ 356 h 380"/>
                <a:gd name="T60" fmla="*/ 159 w 398"/>
                <a:gd name="T61" fmla="*/ 362 h 380"/>
                <a:gd name="T62" fmla="*/ 151 w 398"/>
                <a:gd name="T63" fmla="*/ 380 h 380"/>
                <a:gd name="T64" fmla="*/ 194 w 398"/>
                <a:gd name="T65" fmla="*/ 362 h 380"/>
                <a:gd name="T66" fmla="*/ 235 w 398"/>
                <a:gd name="T67" fmla="*/ 345 h 380"/>
                <a:gd name="T68" fmla="*/ 231 w 398"/>
                <a:gd name="T69" fmla="*/ 362 h 380"/>
                <a:gd name="T70" fmla="*/ 398 w 398"/>
                <a:gd name="T71" fmla="*/ 380 h 380"/>
                <a:gd name="T72" fmla="*/ 394 w 398"/>
                <a:gd name="T73" fmla="*/ 356 h 380"/>
                <a:gd name="T74" fmla="*/ 392 w 398"/>
                <a:gd name="T75" fmla="*/ 335 h 380"/>
                <a:gd name="T76" fmla="*/ 382 w 398"/>
                <a:gd name="T77" fmla="*/ 321 h 380"/>
                <a:gd name="T78" fmla="*/ 372 w 398"/>
                <a:gd name="T79" fmla="*/ 280 h 380"/>
                <a:gd name="T80" fmla="*/ 386 w 398"/>
                <a:gd name="T81" fmla="*/ 270 h 380"/>
                <a:gd name="T82" fmla="*/ 398 w 398"/>
                <a:gd name="T83" fmla="*/ 239 h 380"/>
                <a:gd name="T84" fmla="*/ 398 w 398"/>
                <a:gd name="T85" fmla="*/ 227 h 380"/>
                <a:gd name="T86" fmla="*/ 376 w 398"/>
                <a:gd name="T87" fmla="*/ 223 h 380"/>
                <a:gd name="T88" fmla="*/ 366 w 398"/>
                <a:gd name="T89" fmla="*/ 190 h 380"/>
                <a:gd name="T90" fmla="*/ 351 w 398"/>
                <a:gd name="T91" fmla="*/ 186 h 380"/>
                <a:gd name="T92" fmla="*/ 351 w 398"/>
                <a:gd name="T93" fmla="*/ 161 h 380"/>
                <a:gd name="T94" fmla="*/ 378 w 398"/>
                <a:gd name="T95" fmla="*/ 143 h 380"/>
                <a:gd name="T96" fmla="*/ 360 w 398"/>
                <a:gd name="T97" fmla="*/ 106 h 380"/>
                <a:gd name="T98" fmla="*/ 325 w 398"/>
                <a:gd name="T99" fmla="*/ 71 h 380"/>
                <a:gd name="T100" fmla="*/ 304 w 398"/>
                <a:gd name="T101" fmla="*/ 59 h 380"/>
                <a:gd name="T102" fmla="*/ 280 w 398"/>
                <a:gd name="T103" fmla="*/ 69 h 380"/>
                <a:gd name="T104" fmla="*/ 249 w 398"/>
                <a:gd name="T105" fmla="*/ 57 h 380"/>
                <a:gd name="T106" fmla="*/ 223 w 398"/>
                <a:gd name="T107" fmla="*/ 39 h 380"/>
                <a:gd name="T108" fmla="*/ 180 w 398"/>
                <a:gd name="T109" fmla="*/ 53 h 380"/>
                <a:gd name="T110" fmla="*/ 161 w 398"/>
                <a:gd name="T111" fmla="*/ 12 h 380"/>
                <a:gd name="T112" fmla="*/ 135 w 398"/>
                <a:gd name="T113" fmla="*/ 14 h 380"/>
                <a:gd name="T114" fmla="*/ 106 w 398"/>
                <a:gd name="T115" fmla="*/ 16 h 380"/>
                <a:gd name="T116" fmla="*/ 102 w 398"/>
                <a:gd name="T117" fmla="*/ 35 h 380"/>
                <a:gd name="T118" fmla="*/ 98 w 398"/>
                <a:gd name="T119" fmla="*/ 53 h 380"/>
                <a:gd name="T120" fmla="*/ 76 w 398"/>
                <a:gd name="T121" fmla="*/ 49 h 380"/>
                <a:gd name="T122" fmla="*/ 43 w 398"/>
                <a:gd name="T123" fmla="*/ 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380">
                  <a:moveTo>
                    <a:pt x="33" y="0"/>
                  </a:moveTo>
                  <a:lnTo>
                    <a:pt x="33" y="4"/>
                  </a:lnTo>
                  <a:lnTo>
                    <a:pt x="22" y="8"/>
                  </a:lnTo>
                  <a:lnTo>
                    <a:pt x="18" y="16"/>
                  </a:lnTo>
                  <a:lnTo>
                    <a:pt x="18" y="18"/>
                  </a:lnTo>
                  <a:lnTo>
                    <a:pt x="16" y="20"/>
                  </a:lnTo>
                  <a:lnTo>
                    <a:pt x="14" y="22"/>
                  </a:lnTo>
                  <a:lnTo>
                    <a:pt x="14" y="24"/>
                  </a:lnTo>
                  <a:lnTo>
                    <a:pt x="16" y="28"/>
                  </a:lnTo>
                  <a:lnTo>
                    <a:pt x="18" y="28"/>
                  </a:lnTo>
                  <a:lnTo>
                    <a:pt x="14" y="30"/>
                  </a:lnTo>
                  <a:lnTo>
                    <a:pt x="12" y="33"/>
                  </a:lnTo>
                  <a:lnTo>
                    <a:pt x="6" y="33"/>
                  </a:lnTo>
                  <a:lnTo>
                    <a:pt x="0" y="37"/>
                  </a:lnTo>
                  <a:lnTo>
                    <a:pt x="0" y="43"/>
                  </a:lnTo>
                  <a:lnTo>
                    <a:pt x="4" y="47"/>
                  </a:lnTo>
                  <a:lnTo>
                    <a:pt x="10" y="53"/>
                  </a:lnTo>
                  <a:lnTo>
                    <a:pt x="12" y="55"/>
                  </a:lnTo>
                  <a:lnTo>
                    <a:pt x="16" y="63"/>
                  </a:lnTo>
                  <a:lnTo>
                    <a:pt x="20" y="69"/>
                  </a:lnTo>
                  <a:lnTo>
                    <a:pt x="25" y="73"/>
                  </a:lnTo>
                  <a:lnTo>
                    <a:pt x="33" y="82"/>
                  </a:lnTo>
                  <a:lnTo>
                    <a:pt x="37" y="88"/>
                  </a:lnTo>
                  <a:lnTo>
                    <a:pt x="39" y="92"/>
                  </a:lnTo>
                  <a:lnTo>
                    <a:pt x="41" y="94"/>
                  </a:lnTo>
                  <a:lnTo>
                    <a:pt x="45" y="100"/>
                  </a:lnTo>
                  <a:lnTo>
                    <a:pt x="47" y="102"/>
                  </a:lnTo>
                  <a:lnTo>
                    <a:pt x="51" y="106"/>
                  </a:lnTo>
                  <a:lnTo>
                    <a:pt x="53" y="108"/>
                  </a:lnTo>
                  <a:lnTo>
                    <a:pt x="55" y="112"/>
                  </a:lnTo>
                  <a:lnTo>
                    <a:pt x="59" y="116"/>
                  </a:lnTo>
                  <a:lnTo>
                    <a:pt x="63" y="122"/>
                  </a:lnTo>
                  <a:lnTo>
                    <a:pt x="65" y="127"/>
                  </a:lnTo>
                  <a:lnTo>
                    <a:pt x="74" y="135"/>
                  </a:lnTo>
                  <a:lnTo>
                    <a:pt x="78" y="139"/>
                  </a:lnTo>
                  <a:lnTo>
                    <a:pt x="76" y="141"/>
                  </a:lnTo>
                  <a:lnTo>
                    <a:pt x="78" y="143"/>
                  </a:lnTo>
                  <a:lnTo>
                    <a:pt x="80" y="143"/>
                  </a:lnTo>
                  <a:lnTo>
                    <a:pt x="80" y="147"/>
                  </a:lnTo>
                  <a:lnTo>
                    <a:pt x="82" y="149"/>
                  </a:lnTo>
                  <a:lnTo>
                    <a:pt x="84" y="147"/>
                  </a:lnTo>
                  <a:lnTo>
                    <a:pt x="84" y="149"/>
                  </a:lnTo>
                  <a:lnTo>
                    <a:pt x="82" y="151"/>
                  </a:lnTo>
                  <a:lnTo>
                    <a:pt x="84" y="155"/>
                  </a:lnTo>
                  <a:lnTo>
                    <a:pt x="86" y="153"/>
                  </a:lnTo>
                  <a:lnTo>
                    <a:pt x="88" y="157"/>
                  </a:lnTo>
                  <a:lnTo>
                    <a:pt x="88" y="157"/>
                  </a:lnTo>
                  <a:lnTo>
                    <a:pt x="88" y="161"/>
                  </a:lnTo>
                  <a:lnTo>
                    <a:pt x="88" y="163"/>
                  </a:lnTo>
                  <a:lnTo>
                    <a:pt x="92" y="163"/>
                  </a:lnTo>
                  <a:lnTo>
                    <a:pt x="94" y="163"/>
                  </a:lnTo>
                  <a:lnTo>
                    <a:pt x="98" y="163"/>
                  </a:lnTo>
                  <a:lnTo>
                    <a:pt x="98" y="165"/>
                  </a:lnTo>
                  <a:lnTo>
                    <a:pt x="96" y="167"/>
                  </a:lnTo>
                  <a:lnTo>
                    <a:pt x="96" y="170"/>
                  </a:lnTo>
                  <a:lnTo>
                    <a:pt x="104" y="174"/>
                  </a:lnTo>
                  <a:lnTo>
                    <a:pt x="110" y="174"/>
                  </a:lnTo>
                  <a:lnTo>
                    <a:pt x="110" y="172"/>
                  </a:lnTo>
                  <a:lnTo>
                    <a:pt x="108" y="170"/>
                  </a:lnTo>
                  <a:lnTo>
                    <a:pt x="110" y="167"/>
                  </a:lnTo>
                  <a:lnTo>
                    <a:pt x="112" y="165"/>
                  </a:lnTo>
                  <a:lnTo>
                    <a:pt x="116" y="167"/>
                  </a:lnTo>
                  <a:lnTo>
                    <a:pt x="121" y="170"/>
                  </a:lnTo>
                  <a:lnTo>
                    <a:pt x="127" y="172"/>
                  </a:lnTo>
                  <a:lnTo>
                    <a:pt x="139" y="176"/>
                  </a:lnTo>
                  <a:lnTo>
                    <a:pt x="145" y="176"/>
                  </a:lnTo>
                  <a:lnTo>
                    <a:pt x="149" y="174"/>
                  </a:lnTo>
                  <a:lnTo>
                    <a:pt x="155" y="172"/>
                  </a:lnTo>
                  <a:lnTo>
                    <a:pt x="159" y="170"/>
                  </a:lnTo>
                  <a:lnTo>
                    <a:pt x="163" y="172"/>
                  </a:lnTo>
                  <a:lnTo>
                    <a:pt x="168" y="174"/>
                  </a:lnTo>
                  <a:lnTo>
                    <a:pt x="172" y="180"/>
                  </a:lnTo>
                  <a:lnTo>
                    <a:pt x="174" y="182"/>
                  </a:lnTo>
                  <a:lnTo>
                    <a:pt x="182" y="184"/>
                  </a:lnTo>
                  <a:lnTo>
                    <a:pt x="186" y="186"/>
                  </a:lnTo>
                  <a:lnTo>
                    <a:pt x="192" y="190"/>
                  </a:lnTo>
                  <a:lnTo>
                    <a:pt x="196" y="196"/>
                  </a:lnTo>
                  <a:lnTo>
                    <a:pt x="198" y="196"/>
                  </a:lnTo>
                  <a:lnTo>
                    <a:pt x="200" y="200"/>
                  </a:lnTo>
                  <a:lnTo>
                    <a:pt x="204" y="200"/>
                  </a:lnTo>
                  <a:lnTo>
                    <a:pt x="208" y="202"/>
                  </a:lnTo>
                  <a:lnTo>
                    <a:pt x="213" y="208"/>
                  </a:lnTo>
                  <a:lnTo>
                    <a:pt x="213" y="212"/>
                  </a:lnTo>
                  <a:lnTo>
                    <a:pt x="213" y="219"/>
                  </a:lnTo>
                  <a:lnTo>
                    <a:pt x="215" y="223"/>
                  </a:lnTo>
                  <a:lnTo>
                    <a:pt x="217" y="229"/>
                  </a:lnTo>
                  <a:lnTo>
                    <a:pt x="219" y="233"/>
                  </a:lnTo>
                  <a:lnTo>
                    <a:pt x="219" y="235"/>
                  </a:lnTo>
                  <a:lnTo>
                    <a:pt x="219" y="235"/>
                  </a:lnTo>
                  <a:lnTo>
                    <a:pt x="219" y="237"/>
                  </a:lnTo>
                  <a:lnTo>
                    <a:pt x="221" y="245"/>
                  </a:lnTo>
                  <a:lnTo>
                    <a:pt x="225" y="247"/>
                  </a:lnTo>
                  <a:lnTo>
                    <a:pt x="225" y="249"/>
                  </a:lnTo>
                  <a:lnTo>
                    <a:pt x="225" y="253"/>
                  </a:lnTo>
                  <a:lnTo>
                    <a:pt x="227" y="257"/>
                  </a:lnTo>
                  <a:lnTo>
                    <a:pt x="229" y="262"/>
                  </a:lnTo>
                  <a:lnTo>
                    <a:pt x="229" y="264"/>
                  </a:lnTo>
                  <a:lnTo>
                    <a:pt x="231" y="272"/>
                  </a:lnTo>
                  <a:lnTo>
                    <a:pt x="231" y="282"/>
                  </a:lnTo>
                  <a:lnTo>
                    <a:pt x="233" y="292"/>
                  </a:lnTo>
                  <a:lnTo>
                    <a:pt x="235" y="294"/>
                  </a:lnTo>
                  <a:lnTo>
                    <a:pt x="239" y="298"/>
                  </a:lnTo>
                  <a:lnTo>
                    <a:pt x="239" y="304"/>
                  </a:lnTo>
                  <a:lnTo>
                    <a:pt x="241" y="309"/>
                  </a:lnTo>
                  <a:lnTo>
                    <a:pt x="243" y="311"/>
                  </a:lnTo>
                  <a:lnTo>
                    <a:pt x="245" y="313"/>
                  </a:lnTo>
                  <a:lnTo>
                    <a:pt x="243" y="315"/>
                  </a:lnTo>
                  <a:lnTo>
                    <a:pt x="243" y="319"/>
                  </a:lnTo>
                  <a:lnTo>
                    <a:pt x="241" y="323"/>
                  </a:lnTo>
                  <a:lnTo>
                    <a:pt x="241" y="329"/>
                  </a:lnTo>
                  <a:lnTo>
                    <a:pt x="239" y="335"/>
                  </a:lnTo>
                  <a:lnTo>
                    <a:pt x="235" y="341"/>
                  </a:lnTo>
                  <a:lnTo>
                    <a:pt x="235" y="339"/>
                  </a:lnTo>
                  <a:lnTo>
                    <a:pt x="231" y="337"/>
                  </a:lnTo>
                  <a:lnTo>
                    <a:pt x="223" y="337"/>
                  </a:lnTo>
                  <a:lnTo>
                    <a:pt x="219" y="341"/>
                  </a:lnTo>
                  <a:lnTo>
                    <a:pt x="198" y="354"/>
                  </a:lnTo>
                  <a:lnTo>
                    <a:pt x="194" y="354"/>
                  </a:lnTo>
                  <a:lnTo>
                    <a:pt x="188" y="356"/>
                  </a:lnTo>
                  <a:lnTo>
                    <a:pt x="184" y="356"/>
                  </a:lnTo>
                  <a:lnTo>
                    <a:pt x="178" y="356"/>
                  </a:lnTo>
                  <a:lnTo>
                    <a:pt x="172" y="356"/>
                  </a:lnTo>
                  <a:lnTo>
                    <a:pt x="163" y="358"/>
                  </a:lnTo>
                  <a:lnTo>
                    <a:pt x="159" y="362"/>
                  </a:lnTo>
                  <a:lnTo>
                    <a:pt x="155" y="366"/>
                  </a:lnTo>
                  <a:lnTo>
                    <a:pt x="151" y="370"/>
                  </a:lnTo>
                  <a:lnTo>
                    <a:pt x="151" y="376"/>
                  </a:lnTo>
                  <a:lnTo>
                    <a:pt x="151" y="380"/>
                  </a:lnTo>
                  <a:lnTo>
                    <a:pt x="182" y="380"/>
                  </a:lnTo>
                  <a:lnTo>
                    <a:pt x="186" y="370"/>
                  </a:lnTo>
                  <a:lnTo>
                    <a:pt x="190" y="364"/>
                  </a:lnTo>
                  <a:lnTo>
                    <a:pt x="194" y="362"/>
                  </a:lnTo>
                  <a:lnTo>
                    <a:pt x="200" y="358"/>
                  </a:lnTo>
                  <a:lnTo>
                    <a:pt x="206" y="354"/>
                  </a:lnTo>
                  <a:lnTo>
                    <a:pt x="225" y="341"/>
                  </a:lnTo>
                  <a:lnTo>
                    <a:pt x="235" y="345"/>
                  </a:lnTo>
                  <a:lnTo>
                    <a:pt x="233" y="349"/>
                  </a:lnTo>
                  <a:lnTo>
                    <a:pt x="231" y="354"/>
                  </a:lnTo>
                  <a:lnTo>
                    <a:pt x="231" y="358"/>
                  </a:lnTo>
                  <a:lnTo>
                    <a:pt x="231" y="362"/>
                  </a:lnTo>
                  <a:lnTo>
                    <a:pt x="233" y="370"/>
                  </a:lnTo>
                  <a:lnTo>
                    <a:pt x="235" y="378"/>
                  </a:lnTo>
                  <a:lnTo>
                    <a:pt x="235" y="380"/>
                  </a:lnTo>
                  <a:lnTo>
                    <a:pt x="398" y="380"/>
                  </a:lnTo>
                  <a:lnTo>
                    <a:pt x="398" y="372"/>
                  </a:lnTo>
                  <a:lnTo>
                    <a:pt x="398" y="372"/>
                  </a:lnTo>
                  <a:lnTo>
                    <a:pt x="390" y="366"/>
                  </a:lnTo>
                  <a:lnTo>
                    <a:pt x="394" y="356"/>
                  </a:lnTo>
                  <a:lnTo>
                    <a:pt x="398" y="354"/>
                  </a:lnTo>
                  <a:lnTo>
                    <a:pt x="398" y="343"/>
                  </a:lnTo>
                  <a:lnTo>
                    <a:pt x="396" y="339"/>
                  </a:lnTo>
                  <a:lnTo>
                    <a:pt x="392" y="335"/>
                  </a:lnTo>
                  <a:lnTo>
                    <a:pt x="388" y="333"/>
                  </a:lnTo>
                  <a:lnTo>
                    <a:pt x="384" y="331"/>
                  </a:lnTo>
                  <a:lnTo>
                    <a:pt x="384" y="327"/>
                  </a:lnTo>
                  <a:lnTo>
                    <a:pt x="382" y="321"/>
                  </a:lnTo>
                  <a:lnTo>
                    <a:pt x="382" y="317"/>
                  </a:lnTo>
                  <a:lnTo>
                    <a:pt x="384" y="309"/>
                  </a:lnTo>
                  <a:lnTo>
                    <a:pt x="382" y="296"/>
                  </a:lnTo>
                  <a:lnTo>
                    <a:pt x="372" y="280"/>
                  </a:lnTo>
                  <a:lnTo>
                    <a:pt x="372" y="274"/>
                  </a:lnTo>
                  <a:lnTo>
                    <a:pt x="380" y="272"/>
                  </a:lnTo>
                  <a:lnTo>
                    <a:pt x="384" y="272"/>
                  </a:lnTo>
                  <a:lnTo>
                    <a:pt x="386" y="270"/>
                  </a:lnTo>
                  <a:lnTo>
                    <a:pt x="390" y="255"/>
                  </a:lnTo>
                  <a:lnTo>
                    <a:pt x="394" y="253"/>
                  </a:lnTo>
                  <a:lnTo>
                    <a:pt x="398" y="251"/>
                  </a:lnTo>
                  <a:lnTo>
                    <a:pt x="398" y="239"/>
                  </a:lnTo>
                  <a:lnTo>
                    <a:pt x="396" y="237"/>
                  </a:lnTo>
                  <a:lnTo>
                    <a:pt x="394" y="235"/>
                  </a:lnTo>
                  <a:lnTo>
                    <a:pt x="394" y="231"/>
                  </a:lnTo>
                  <a:lnTo>
                    <a:pt x="398" y="227"/>
                  </a:lnTo>
                  <a:lnTo>
                    <a:pt x="398" y="223"/>
                  </a:lnTo>
                  <a:lnTo>
                    <a:pt x="396" y="223"/>
                  </a:lnTo>
                  <a:lnTo>
                    <a:pt x="382" y="223"/>
                  </a:lnTo>
                  <a:lnTo>
                    <a:pt x="376" y="223"/>
                  </a:lnTo>
                  <a:lnTo>
                    <a:pt x="366" y="219"/>
                  </a:lnTo>
                  <a:lnTo>
                    <a:pt x="366" y="200"/>
                  </a:lnTo>
                  <a:lnTo>
                    <a:pt x="368" y="194"/>
                  </a:lnTo>
                  <a:lnTo>
                    <a:pt x="366" y="190"/>
                  </a:lnTo>
                  <a:lnTo>
                    <a:pt x="362" y="190"/>
                  </a:lnTo>
                  <a:lnTo>
                    <a:pt x="358" y="190"/>
                  </a:lnTo>
                  <a:lnTo>
                    <a:pt x="354" y="190"/>
                  </a:lnTo>
                  <a:lnTo>
                    <a:pt x="351" y="186"/>
                  </a:lnTo>
                  <a:lnTo>
                    <a:pt x="351" y="176"/>
                  </a:lnTo>
                  <a:lnTo>
                    <a:pt x="349" y="174"/>
                  </a:lnTo>
                  <a:lnTo>
                    <a:pt x="349" y="172"/>
                  </a:lnTo>
                  <a:lnTo>
                    <a:pt x="351" y="161"/>
                  </a:lnTo>
                  <a:lnTo>
                    <a:pt x="366" y="147"/>
                  </a:lnTo>
                  <a:lnTo>
                    <a:pt x="372" y="149"/>
                  </a:lnTo>
                  <a:lnTo>
                    <a:pt x="376" y="147"/>
                  </a:lnTo>
                  <a:lnTo>
                    <a:pt x="378" y="143"/>
                  </a:lnTo>
                  <a:lnTo>
                    <a:pt x="376" y="139"/>
                  </a:lnTo>
                  <a:lnTo>
                    <a:pt x="376" y="135"/>
                  </a:lnTo>
                  <a:lnTo>
                    <a:pt x="362" y="114"/>
                  </a:lnTo>
                  <a:lnTo>
                    <a:pt x="360" y="106"/>
                  </a:lnTo>
                  <a:lnTo>
                    <a:pt x="358" y="100"/>
                  </a:lnTo>
                  <a:lnTo>
                    <a:pt x="354" y="100"/>
                  </a:lnTo>
                  <a:lnTo>
                    <a:pt x="335" y="92"/>
                  </a:lnTo>
                  <a:lnTo>
                    <a:pt x="325" y="71"/>
                  </a:lnTo>
                  <a:lnTo>
                    <a:pt x="315" y="67"/>
                  </a:lnTo>
                  <a:lnTo>
                    <a:pt x="313" y="63"/>
                  </a:lnTo>
                  <a:lnTo>
                    <a:pt x="307" y="61"/>
                  </a:lnTo>
                  <a:lnTo>
                    <a:pt x="304" y="59"/>
                  </a:lnTo>
                  <a:lnTo>
                    <a:pt x="296" y="53"/>
                  </a:lnTo>
                  <a:lnTo>
                    <a:pt x="294" y="55"/>
                  </a:lnTo>
                  <a:lnTo>
                    <a:pt x="286" y="59"/>
                  </a:lnTo>
                  <a:lnTo>
                    <a:pt x="280" y="69"/>
                  </a:lnTo>
                  <a:lnTo>
                    <a:pt x="276" y="80"/>
                  </a:lnTo>
                  <a:lnTo>
                    <a:pt x="270" y="75"/>
                  </a:lnTo>
                  <a:lnTo>
                    <a:pt x="262" y="65"/>
                  </a:lnTo>
                  <a:lnTo>
                    <a:pt x="249" y="57"/>
                  </a:lnTo>
                  <a:lnTo>
                    <a:pt x="243" y="57"/>
                  </a:lnTo>
                  <a:lnTo>
                    <a:pt x="239" y="57"/>
                  </a:lnTo>
                  <a:lnTo>
                    <a:pt x="229" y="39"/>
                  </a:lnTo>
                  <a:lnTo>
                    <a:pt x="223" y="39"/>
                  </a:lnTo>
                  <a:lnTo>
                    <a:pt x="223" y="28"/>
                  </a:lnTo>
                  <a:lnTo>
                    <a:pt x="210" y="33"/>
                  </a:lnTo>
                  <a:lnTo>
                    <a:pt x="206" y="45"/>
                  </a:lnTo>
                  <a:lnTo>
                    <a:pt x="180" y="53"/>
                  </a:lnTo>
                  <a:lnTo>
                    <a:pt x="178" y="43"/>
                  </a:lnTo>
                  <a:lnTo>
                    <a:pt x="172" y="37"/>
                  </a:lnTo>
                  <a:lnTo>
                    <a:pt x="170" y="30"/>
                  </a:lnTo>
                  <a:lnTo>
                    <a:pt x="161" y="12"/>
                  </a:lnTo>
                  <a:lnTo>
                    <a:pt x="157" y="12"/>
                  </a:lnTo>
                  <a:lnTo>
                    <a:pt x="147" y="14"/>
                  </a:lnTo>
                  <a:lnTo>
                    <a:pt x="135" y="14"/>
                  </a:lnTo>
                  <a:lnTo>
                    <a:pt x="135" y="14"/>
                  </a:lnTo>
                  <a:lnTo>
                    <a:pt x="116" y="16"/>
                  </a:lnTo>
                  <a:lnTo>
                    <a:pt x="110" y="12"/>
                  </a:lnTo>
                  <a:lnTo>
                    <a:pt x="108" y="14"/>
                  </a:lnTo>
                  <a:lnTo>
                    <a:pt x="106" y="16"/>
                  </a:lnTo>
                  <a:lnTo>
                    <a:pt x="106" y="20"/>
                  </a:lnTo>
                  <a:lnTo>
                    <a:pt x="108" y="28"/>
                  </a:lnTo>
                  <a:lnTo>
                    <a:pt x="106" y="33"/>
                  </a:lnTo>
                  <a:lnTo>
                    <a:pt x="102" y="35"/>
                  </a:lnTo>
                  <a:lnTo>
                    <a:pt x="96" y="39"/>
                  </a:lnTo>
                  <a:lnTo>
                    <a:pt x="100" y="47"/>
                  </a:lnTo>
                  <a:lnTo>
                    <a:pt x="102" y="51"/>
                  </a:lnTo>
                  <a:lnTo>
                    <a:pt x="98" y="53"/>
                  </a:lnTo>
                  <a:lnTo>
                    <a:pt x="96" y="55"/>
                  </a:lnTo>
                  <a:lnTo>
                    <a:pt x="88" y="49"/>
                  </a:lnTo>
                  <a:lnTo>
                    <a:pt x="80" y="51"/>
                  </a:lnTo>
                  <a:lnTo>
                    <a:pt x="76" y="49"/>
                  </a:lnTo>
                  <a:lnTo>
                    <a:pt x="65" y="45"/>
                  </a:lnTo>
                  <a:lnTo>
                    <a:pt x="72" y="28"/>
                  </a:lnTo>
                  <a:lnTo>
                    <a:pt x="63" y="20"/>
                  </a:lnTo>
                  <a:lnTo>
                    <a:pt x="43" y="8"/>
                  </a:lnTo>
                  <a:lnTo>
                    <a:pt x="41" y="4"/>
                  </a:lnTo>
                  <a:lnTo>
                    <a:pt x="39" y="0"/>
                  </a:lnTo>
                  <a:lnTo>
                    <a:pt x="3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99" name="Freeform 388"/>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00" name="Freeform 389"/>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01" name="Freeform 390"/>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02" name="Freeform 391"/>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03" name="Freeform 392"/>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 name="T108" fmla="*/ 435 w 529"/>
                <a:gd name="T109" fmla="*/ 96 h 384"/>
                <a:gd name="T110" fmla="*/ 443 w 529"/>
                <a:gd name="T111" fmla="*/ 55 h 384"/>
                <a:gd name="T112" fmla="*/ 419 w 529"/>
                <a:gd name="T113" fmla="*/ 34 h 384"/>
                <a:gd name="T114" fmla="*/ 398 w 529"/>
                <a:gd name="T115" fmla="*/ 16 h 384"/>
                <a:gd name="T116" fmla="*/ 378 w 529"/>
                <a:gd name="T117" fmla="*/ 10 h 384"/>
                <a:gd name="T118" fmla="*/ 341 w 529"/>
                <a:gd name="T119" fmla="*/ 18 h 384"/>
                <a:gd name="T120" fmla="*/ 323 w 529"/>
                <a:gd name="T12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441" y="108"/>
                  </a:lnTo>
                  <a:lnTo>
                    <a:pt x="439" y="106"/>
                  </a:lnTo>
                  <a:lnTo>
                    <a:pt x="437" y="100"/>
                  </a:lnTo>
                  <a:lnTo>
                    <a:pt x="435" y="96"/>
                  </a:lnTo>
                  <a:lnTo>
                    <a:pt x="439" y="89"/>
                  </a:lnTo>
                  <a:lnTo>
                    <a:pt x="443" y="79"/>
                  </a:lnTo>
                  <a:lnTo>
                    <a:pt x="439" y="67"/>
                  </a:lnTo>
                  <a:lnTo>
                    <a:pt x="443" y="55"/>
                  </a:lnTo>
                  <a:lnTo>
                    <a:pt x="437" y="53"/>
                  </a:lnTo>
                  <a:lnTo>
                    <a:pt x="425" y="49"/>
                  </a:lnTo>
                  <a:lnTo>
                    <a:pt x="423" y="38"/>
                  </a:lnTo>
                  <a:lnTo>
                    <a:pt x="419" y="34"/>
                  </a:lnTo>
                  <a:lnTo>
                    <a:pt x="413" y="36"/>
                  </a:lnTo>
                  <a:lnTo>
                    <a:pt x="407" y="28"/>
                  </a:lnTo>
                  <a:lnTo>
                    <a:pt x="409" y="18"/>
                  </a:lnTo>
                  <a:lnTo>
                    <a:pt x="398" y="16"/>
                  </a:lnTo>
                  <a:lnTo>
                    <a:pt x="396" y="14"/>
                  </a:lnTo>
                  <a:lnTo>
                    <a:pt x="392" y="6"/>
                  </a:lnTo>
                  <a:lnTo>
                    <a:pt x="386" y="8"/>
                  </a:lnTo>
                  <a:lnTo>
                    <a:pt x="378" y="10"/>
                  </a:lnTo>
                  <a:lnTo>
                    <a:pt x="374" y="10"/>
                  </a:lnTo>
                  <a:lnTo>
                    <a:pt x="364" y="10"/>
                  </a:lnTo>
                  <a:lnTo>
                    <a:pt x="356" y="16"/>
                  </a:lnTo>
                  <a:lnTo>
                    <a:pt x="341" y="18"/>
                  </a:lnTo>
                  <a:lnTo>
                    <a:pt x="339" y="18"/>
                  </a:lnTo>
                  <a:lnTo>
                    <a:pt x="333" y="16"/>
                  </a:lnTo>
                  <a:lnTo>
                    <a:pt x="329" y="12"/>
                  </a:lnTo>
                  <a:lnTo>
                    <a:pt x="323" y="0"/>
                  </a:lnTo>
                  <a:lnTo>
                    <a:pt x="315"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04" name="Freeform 393"/>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05" name="Freeform 394"/>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06" name="Freeform 395"/>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07" name="Freeform 396"/>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08" name="Freeform 397"/>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323" y="0"/>
                  </a:lnTo>
                  <a:lnTo>
                    <a:pt x="315"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09" name="Freeform 398"/>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10" name="Freeform 399"/>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11" name="Freeform 400"/>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12" name="Freeform 401"/>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13" name="Freeform 402"/>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14" name="Freeform 403"/>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15" name="Freeform 404"/>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16" name="Freeform 405"/>
            <p:cNvSpPr>
              <a:spLocks/>
            </p:cNvSpPr>
            <p:nvPr/>
          </p:nvSpPr>
          <p:spPr bwMode="auto">
            <a:xfrm>
              <a:off x="7212013" y="5078413"/>
              <a:ext cx="674688" cy="674688"/>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grpSp>
          <p:nvGrpSpPr>
            <p:cNvPr id="217" name="Group 607"/>
            <p:cNvGrpSpPr>
              <a:grpSpLocks/>
            </p:cNvGrpSpPr>
            <p:nvPr/>
          </p:nvGrpSpPr>
          <p:grpSpPr bwMode="auto">
            <a:xfrm>
              <a:off x="6313488" y="2039938"/>
              <a:ext cx="2879725" cy="3713163"/>
              <a:chOff x="3977" y="1285"/>
              <a:chExt cx="1814" cy="2339"/>
            </a:xfrm>
            <a:grpFill/>
          </p:grpSpPr>
          <p:sp>
            <p:nvSpPr>
              <p:cNvPr id="397" name="Freeform 407"/>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98" name="Freeform 408"/>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99" name="Freeform 409"/>
              <p:cNvSpPr>
                <a:spLocks/>
              </p:cNvSpPr>
              <p:nvPr/>
            </p:nvSpPr>
            <p:spPr bwMode="auto">
              <a:xfrm>
                <a:off x="4543" y="3199"/>
                <a:ext cx="404" cy="362"/>
              </a:xfrm>
              <a:custGeom>
                <a:avLst/>
                <a:gdLst>
                  <a:gd name="T0" fmla="*/ 173 w 404"/>
                  <a:gd name="T1" fmla="*/ 39 h 362"/>
                  <a:gd name="T2" fmla="*/ 155 w 404"/>
                  <a:gd name="T3" fmla="*/ 63 h 362"/>
                  <a:gd name="T4" fmla="*/ 141 w 404"/>
                  <a:gd name="T5" fmla="*/ 69 h 362"/>
                  <a:gd name="T6" fmla="*/ 120 w 404"/>
                  <a:gd name="T7" fmla="*/ 90 h 362"/>
                  <a:gd name="T8" fmla="*/ 94 w 404"/>
                  <a:gd name="T9" fmla="*/ 79 h 362"/>
                  <a:gd name="T10" fmla="*/ 77 w 404"/>
                  <a:gd name="T11" fmla="*/ 90 h 362"/>
                  <a:gd name="T12" fmla="*/ 85 w 404"/>
                  <a:gd name="T13" fmla="*/ 104 h 362"/>
                  <a:gd name="T14" fmla="*/ 71 w 404"/>
                  <a:gd name="T15" fmla="*/ 137 h 362"/>
                  <a:gd name="T16" fmla="*/ 55 w 404"/>
                  <a:gd name="T17" fmla="*/ 149 h 362"/>
                  <a:gd name="T18" fmla="*/ 49 w 404"/>
                  <a:gd name="T19" fmla="*/ 165 h 362"/>
                  <a:gd name="T20" fmla="*/ 55 w 404"/>
                  <a:gd name="T21" fmla="*/ 214 h 362"/>
                  <a:gd name="T22" fmla="*/ 36 w 404"/>
                  <a:gd name="T23" fmla="*/ 231 h 362"/>
                  <a:gd name="T24" fmla="*/ 16 w 404"/>
                  <a:gd name="T25" fmla="*/ 253 h 362"/>
                  <a:gd name="T26" fmla="*/ 0 w 404"/>
                  <a:gd name="T27" fmla="*/ 270 h 362"/>
                  <a:gd name="T28" fmla="*/ 22 w 404"/>
                  <a:gd name="T29" fmla="*/ 290 h 362"/>
                  <a:gd name="T30" fmla="*/ 12 w 404"/>
                  <a:gd name="T31" fmla="*/ 310 h 362"/>
                  <a:gd name="T32" fmla="*/ 10 w 404"/>
                  <a:gd name="T33" fmla="*/ 321 h 362"/>
                  <a:gd name="T34" fmla="*/ 30 w 404"/>
                  <a:gd name="T35" fmla="*/ 337 h 362"/>
                  <a:gd name="T36" fmla="*/ 51 w 404"/>
                  <a:gd name="T37" fmla="*/ 345 h 362"/>
                  <a:gd name="T38" fmla="*/ 77 w 404"/>
                  <a:gd name="T39" fmla="*/ 341 h 362"/>
                  <a:gd name="T40" fmla="*/ 124 w 404"/>
                  <a:gd name="T41" fmla="*/ 351 h 362"/>
                  <a:gd name="T42" fmla="*/ 141 w 404"/>
                  <a:gd name="T43" fmla="*/ 360 h 362"/>
                  <a:gd name="T44" fmla="*/ 339 w 404"/>
                  <a:gd name="T45" fmla="*/ 357 h 362"/>
                  <a:gd name="T46" fmla="*/ 339 w 404"/>
                  <a:gd name="T47" fmla="*/ 325 h 362"/>
                  <a:gd name="T48" fmla="*/ 347 w 404"/>
                  <a:gd name="T49" fmla="*/ 313 h 362"/>
                  <a:gd name="T50" fmla="*/ 308 w 404"/>
                  <a:gd name="T51" fmla="*/ 298 h 362"/>
                  <a:gd name="T52" fmla="*/ 310 w 404"/>
                  <a:gd name="T53" fmla="*/ 272 h 362"/>
                  <a:gd name="T54" fmla="*/ 322 w 404"/>
                  <a:gd name="T55" fmla="*/ 249 h 362"/>
                  <a:gd name="T56" fmla="*/ 347 w 404"/>
                  <a:gd name="T57" fmla="*/ 251 h 362"/>
                  <a:gd name="T58" fmla="*/ 371 w 404"/>
                  <a:gd name="T59" fmla="*/ 245 h 362"/>
                  <a:gd name="T60" fmla="*/ 386 w 404"/>
                  <a:gd name="T61" fmla="*/ 231 h 362"/>
                  <a:gd name="T62" fmla="*/ 404 w 404"/>
                  <a:gd name="T63" fmla="*/ 151 h 362"/>
                  <a:gd name="T64" fmla="*/ 394 w 404"/>
                  <a:gd name="T65" fmla="*/ 145 h 362"/>
                  <a:gd name="T66" fmla="*/ 386 w 404"/>
                  <a:gd name="T67" fmla="*/ 153 h 362"/>
                  <a:gd name="T68" fmla="*/ 355 w 404"/>
                  <a:gd name="T69" fmla="*/ 165 h 362"/>
                  <a:gd name="T70" fmla="*/ 337 w 404"/>
                  <a:gd name="T71" fmla="*/ 178 h 362"/>
                  <a:gd name="T72" fmla="*/ 318 w 404"/>
                  <a:gd name="T73" fmla="*/ 176 h 362"/>
                  <a:gd name="T74" fmla="*/ 304 w 404"/>
                  <a:gd name="T75" fmla="*/ 171 h 362"/>
                  <a:gd name="T76" fmla="*/ 290 w 404"/>
                  <a:gd name="T77" fmla="*/ 165 h 362"/>
                  <a:gd name="T78" fmla="*/ 300 w 404"/>
                  <a:gd name="T79" fmla="*/ 149 h 362"/>
                  <a:gd name="T80" fmla="*/ 316 w 404"/>
                  <a:gd name="T81" fmla="*/ 143 h 362"/>
                  <a:gd name="T82" fmla="*/ 337 w 404"/>
                  <a:gd name="T83" fmla="*/ 141 h 362"/>
                  <a:gd name="T84" fmla="*/ 357 w 404"/>
                  <a:gd name="T85" fmla="*/ 128 h 362"/>
                  <a:gd name="T86" fmla="*/ 373 w 404"/>
                  <a:gd name="T87" fmla="*/ 106 h 362"/>
                  <a:gd name="T88" fmla="*/ 365 w 404"/>
                  <a:gd name="T89" fmla="*/ 90 h 362"/>
                  <a:gd name="T90" fmla="*/ 359 w 404"/>
                  <a:gd name="T91" fmla="*/ 75 h 362"/>
                  <a:gd name="T92" fmla="*/ 343 w 404"/>
                  <a:gd name="T93" fmla="*/ 67 h 362"/>
                  <a:gd name="T94" fmla="*/ 333 w 404"/>
                  <a:gd name="T95" fmla="*/ 59 h 362"/>
                  <a:gd name="T96" fmla="*/ 324 w 404"/>
                  <a:gd name="T97" fmla="*/ 61 h 362"/>
                  <a:gd name="T98" fmla="*/ 316 w 404"/>
                  <a:gd name="T99" fmla="*/ 65 h 362"/>
                  <a:gd name="T100" fmla="*/ 310 w 404"/>
                  <a:gd name="T101" fmla="*/ 61 h 362"/>
                  <a:gd name="T102" fmla="*/ 314 w 404"/>
                  <a:gd name="T103" fmla="*/ 59 h 362"/>
                  <a:gd name="T104" fmla="*/ 318 w 404"/>
                  <a:gd name="T105" fmla="*/ 61 h 362"/>
                  <a:gd name="T106" fmla="*/ 318 w 404"/>
                  <a:gd name="T107" fmla="*/ 55 h 362"/>
                  <a:gd name="T108" fmla="*/ 318 w 404"/>
                  <a:gd name="T109" fmla="*/ 51 h 362"/>
                  <a:gd name="T110" fmla="*/ 322 w 404"/>
                  <a:gd name="T111" fmla="*/ 47 h 362"/>
                  <a:gd name="T112" fmla="*/ 290 w 404"/>
                  <a:gd name="T113" fmla="*/ 26 h 362"/>
                  <a:gd name="T114" fmla="*/ 259 w 404"/>
                  <a:gd name="T115" fmla="*/ 18 h 362"/>
                  <a:gd name="T116" fmla="*/ 235 w 404"/>
                  <a:gd name="T117" fmla="*/ 20 h 362"/>
                  <a:gd name="T118" fmla="*/ 194 w 404"/>
                  <a:gd name="T119" fmla="*/ 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362">
                    <a:moveTo>
                      <a:pt x="194" y="4"/>
                    </a:moveTo>
                    <a:lnTo>
                      <a:pt x="192" y="36"/>
                    </a:lnTo>
                    <a:lnTo>
                      <a:pt x="185" y="41"/>
                    </a:lnTo>
                    <a:lnTo>
                      <a:pt x="173" y="39"/>
                    </a:lnTo>
                    <a:lnTo>
                      <a:pt x="171" y="39"/>
                    </a:lnTo>
                    <a:lnTo>
                      <a:pt x="163" y="39"/>
                    </a:lnTo>
                    <a:lnTo>
                      <a:pt x="155" y="59"/>
                    </a:lnTo>
                    <a:lnTo>
                      <a:pt x="155" y="63"/>
                    </a:lnTo>
                    <a:lnTo>
                      <a:pt x="153" y="65"/>
                    </a:lnTo>
                    <a:lnTo>
                      <a:pt x="149" y="65"/>
                    </a:lnTo>
                    <a:lnTo>
                      <a:pt x="143" y="67"/>
                    </a:lnTo>
                    <a:lnTo>
                      <a:pt x="141" y="69"/>
                    </a:lnTo>
                    <a:lnTo>
                      <a:pt x="136" y="71"/>
                    </a:lnTo>
                    <a:lnTo>
                      <a:pt x="128" y="81"/>
                    </a:lnTo>
                    <a:lnTo>
                      <a:pt x="126" y="86"/>
                    </a:lnTo>
                    <a:lnTo>
                      <a:pt x="120" y="90"/>
                    </a:lnTo>
                    <a:lnTo>
                      <a:pt x="118" y="90"/>
                    </a:lnTo>
                    <a:lnTo>
                      <a:pt x="108" y="86"/>
                    </a:lnTo>
                    <a:lnTo>
                      <a:pt x="98" y="79"/>
                    </a:lnTo>
                    <a:lnTo>
                      <a:pt x="94" y="79"/>
                    </a:lnTo>
                    <a:lnTo>
                      <a:pt x="89" y="79"/>
                    </a:lnTo>
                    <a:lnTo>
                      <a:pt x="87" y="86"/>
                    </a:lnTo>
                    <a:lnTo>
                      <a:pt x="83" y="90"/>
                    </a:lnTo>
                    <a:lnTo>
                      <a:pt x="77" y="90"/>
                    </a:lnTo>
                    <a:lnTo>
                      <a:pt x="71" y="92"/>
                    </a:lnTo>
                    <a:lnTo>
                      <a:pt x="79" y="94"/>
                    </a:lnTo>
                    <a:lnTo>
                      <a:pt x="83" y="102"/>
                    </a:lnTo>
                    <a:lnTo>
                      <a:pt x="85" y="104"/>
                    </a:lnTo>
                    <a:lnTo>
                      <a:pt x="87" y="116"/>
                    </a:lnTo>
                    <a:lnTo>
                      <a:pt x="89" y="124"/>
                    </a:lnTo>
                    <a:lnTo>
                      <a:pt x="71" y="135"/>
                    </a:lnTo>
                    <a:lnTo>
                      <a:pt x="71" y="137"/>
                    </a:lnTo>
                    <a:lnTo>
                      <a:pt x="71" y="141"/>
                    </a:lnTo>
                    <a:lnTo>
                      <a:pt x="71" y="143"/>
                    </a:lnTo>
                    <a:lnTo>
                      <a:pt x="65" y="145"/>
                    </a:lnTo>
                    <a:lnTo>
                      <a:pt x="55" y="149"/>
                    </a:lnTo>
                    <a:lnTo>
                      <a:pt x="57" y="161"/>
                    </a:lnTo>
                    <a:lnTo>
                      <a:pt x="55" y="163"/>
                    </a:lnTo>
                    <a:lnTo>
                      <a:pt x="51" y="163"/>
                    </a:lnTo>
                    <a:lnTo>
                      <a:pt x="49" y="165"/>
                    </a:lnTo>
                    <a:lnTo>
                      <a:pt x="47" y="176"/>
                    </a:lnTo>
                    <a:lnTo>
                      <a:pt x="55" y="204"/>
                    </a:lnTo>
                    <a:lnTo>
                      <a:pt x="59" y="214"/>
                    </a:lnTo>
                    <a:lnTo>
                      <a:pt x="55" y="214"/>
                    </a:lnTo>
                    <a:lnTo>
                      <a:pt x="51" y="221"/>
                    </a:lnTo>
                    <a:lnTo>
                      <a:pt x="49" y="231"/>
                    </a:lnTo>
                    <a:lnTo>
                      <a:pt x="44" y="231"/>
                    </a:lnTo>
                    <a:lnTo>
                      <a:pt x="36" y="231"/>
                    </a:lnTo>
                    <a:lnTo>
                      <a:pt x="28" y="231"/>
                    </a:lnTo>
                    <a:lnTo>
                      <a:pt x="18" y="237"/>
                    </a:lnTo>
                    <a:lnTo>
                      <a:pt x="14" y="245"/>
                    </a:lnTo>
                    <a:lnTo>
                      <a:pt x="16" y="253"/>
                    </a:lnTo>
                    <a:lnTo>
                      <a:pt x="14" y="257"/>
                    </a:lnTo>
                    <a:lnTo>
                      <a:pt x="12" y="263"/>
                    </a:lnTo>
                    <a:lnTo>
                      <a:pt x="2" y="268"/>
                    </a:lnTo>
                    <a:lnTo>
                      <a:pt x="0" y="270"/>
                    </a:lnTo>
                    <a:lnTo>
                      <a:pt x="6" y="274"/>
                    </a:lnTo>
                    <a:lnTo>
                      <a:pt x="8" y="278"/>
                    </a:lnTo>
                    <a:lnTo>
                      <a:pt x="6" y="284"/>
                    </a:lnTo>
                    <a:lnTo>
                      <a:pt x="22" y="290"/>
                    </a:lnTo>
                    <a:lnTo>
                      <a:pt x="20" y="294"/>
                    </a:lnTo>
                    <a:lnTo>
                      <a:pt x="14" y="298"/>
                    </a:lnTo>
                    <a:lnTo>
                      <a:pt x="12" y="302"/>
                    </a:lnTo>
                    <a:lnTo>
                      <a:pt x="12" y="310"/>
                    </a:lnTo>
                    <a:lnTo>
                      <a:pt x="14" y="317"/>
                    </a:lnTo>
                    <a:lnTo>
                      <a:pt x="16" y="317"/>
                    </a:lnTo>
                    <a:lnTo>
                      <a:pt x="14" y="319"/>
                    </a:lnTo>
                    <a:lnTo>
                      <a:pt x="10" y="321"/>
                    </a:lnTo>
                    <a:lnTo>
                      <a:pt x="6" y="323"/>
                    </a:lnTo>
                    <a:lnTo>
                      <a:pt x="10" y="325"/>
                    </a:lnTo>
                    <a:lnTo>
                      <a:pt x="22" y="331"/>
                    </a:lnTo>
                    <a:lnTo>
                      <a:pt x="30" y="337"/>
                    </a:lnTo>
                    <a:lnTo>
                      <a:pt x="36" y="341"/>
                    </a:lnTo>
                    <a:lnTo>
                      <a:pt x="40" y="343"/>
                    </a:lnTo>
                    <a:lnTo>
                      <a:pt x="47" y="343"/>
                    </a:lnTo>
                    <a:lnTo>
                      <a:pt x="51" y="345"/>
                    </a:lnTo>
                    <a:lnTo>
                      <a:pt x="61" y="345"/>
                    </a:lnTo>
                    <a:lnTo>
                      <a:pt x="69" y="345"/>
                    </a:lnTo>
                    <a:lnTo>
                      <a:pt x="73" y="343"/>
                    </a:lnTo>
                    <a:lnTo>
                      <a:pt x="77" y="341"/>
                    </a:lnTo>
                    <a:lnTo>
                      <a:pt x="81" y="341"/>
                    </a:lnTo>
                    <a:lnTo>
                      <a:pt x="91" y="341"/>
                    </a:lnTo>
                    <a:lnTo>
                      <a:pt x="110" y="345"/>
                    </a:lnTo>
                    <a:lnTo>
                      <a:pt x="124" y="351"/>
                    </a:lnTo>
                    <a:lnTo>
                      <a:pt x="128" y="351"/>
                    </a:lnTo>
                    <a:lnTo>
                      <a:pt x="134" y="355"/>
                    </a:lnTo>
                    <a:lnTo>
                      <a:pt x="136" y="360"/>
                    </a:lnTo>
                    <a:lnTo>
                      <a:pt x="141" y="360"/>
                    </a:lnTo>
                    <a:lnTo>
                      <a:pt x="143" y="362"/>
                    </a:lnTo>
                    <a:lnTo>
                      <a:pt x="335" y="362"/>
                    </a:lnTo>
                    <a:lnTo>
                      <a:pt x="337" y="362"/>
                    </a:lnTo>
                    <a:lnTo>
                      <a:pt x="339" y="357"/>
                    </a:lnTo>
                    <a:lnTo>
                      <a:pt x="343" y="353"/>
                    </a:lnTo>
                    <a:lnTo>
                      <a:pt x="343" y="351"/>
                    </a:lnTo>
                    <a:lnTo>
                      <a:pt x="339" y="337"/>
                    </a:lnTo>
                    <a:lnTo>
                      <a:pt x="339" y="325"/>
                    </a:lnTo>
                    <a:lnTo>
                      <a:pt x="335" y="321"/>
                    </a:lnTo>
                    <a:lnTo>
                      <a:pt x="335" y="317"/>
                    </a:lnTo>
                    <a:lnTo>
                      <a:pt x="337" y="315"/>
                    </a:lnTo>
                    <a:lnTo>
                      <a:pt x="347" y="313"/>
                    </a:lnTo>
                    <a:lnTo>
                      <a:pt x="349" y="310"/>
                    </a:lnTo>
                    <a:lnTo>
                      <a:pt x="343" y="302"/>
                    </a:lnTo>
                    <a:lnTo>
                      <a:pt x="331" y="298"/>
                    </a:lnTo>
                    <a:lnTo>
                      <a:pt x="308" y="298"/>
                    </a:lnTo>
                    <a:lnTo>
                      <a:pt x="308" y="292"/>
                    </a:lnTo>
                    <a:lnTo>
                      <a:pt x="312" y="276"/>
                    </a:lnTo>
                    <a:lnTo>
                      <a:pt x="312" y="274"/>
                    </a:lnTo>
                    <a:lnTo>
                      <a:pt x="310" y="272"/>
                    </a:lnTo>
                    <a:lnTo>
                      <a:pt x="308" y="270"/>
                    </a:lnTo>
                    <a:lnTo>
                      <a:pt x="314" y="263"/>
                    </a:lnTo>
                    <a:lnTo>
                      <a:pt x="318" y="257"/>
                    </a:lnTo>
                    <a:lnTo>
                      <a:pt x="322" y="249"/>
                    </a:lnTo>
                    <a:lnTo>
                      <a:pt x="324" y="239"/>
                    </a:lnTo>
                    <a:lnTo>
                      <a:pt x="333" y="237"/>
                    </a:lnTo>
                    <a:lnTo>
                      <a:pt x="339" y="237"/>
                    </a:lnTo>
                    <a:lnTo>
                      <a:pt x="347" y="251"/>
                    </a:lnTo>
                    <a:lnTo>
                      <a:pt x="359" y="257"/>
                    </a:lnTo>
                    <a:lnTo>
                      <a:pt x="363" y="253"/>
                    </a:lnTo>
                    <a:lnTo>
                      <a:pt x="369" y="247"/>
                    </a:lnTo>
                    <a:lnTo>
                      <a:pt x="371" y="245"/>
                    </a:lnTo>
                    <a:lnTo>
                      <a:pt x="376" y="243"/>
                    </a:lnTo>
                    <a:lnTo>
                      <a:pt x="380" y="243"/>
                    </a:lnTo>
                    <a:lnTo>
                      <a:pt x="380" y="239"/>
                    </a:lnTo>
                    <a:lnTo>
                      <a:pt x="386" y="231"/>
                    </a:lnTo>
                    <a:lnTo>
                      <a:pt x="390" y="223"/>
                    </a:lnTo>
                    <a:lnTo>
                      <a:pt x="394" y="223"/>
                    </a:lnTo>
                    <a:lnTo>
                      <a:pt x="404" y="208"/>
                    </a:lnTo>
                    <a:lnTo>
                      <a:pt x="404" y="151"/>
                    </a:lnTo>
                    <a:lnTo>
                      <a:pt x="404" y="151"/>
                    </a:lnTo>
                    <a:lnTo>
                      <a:pt x="400" y="149"/>
                    </a:lnTo>
                    <a:lnTo>
                      <a:pt x="396" y="147"/>
                    </a:lnTo>
                    <a:lnTo>
                      <a:pt x="394" y="145"/>
                    </a:lnTo>
                    <a:lnTo>
                      <a:pt x="390" y="145"/>
                    </a:lnTo>
                    <a:lnTo>
                      <a:pt x="388" y="147"/>
                    </a:lnTo>
                    <a:lnTo>
                      <a:pt x="388" y="151"/>
                    </a:lnTo>
                    <a:lnTo>
                      <a:pt x="386" y="153"/>
                    </a:lnTo>
                    <a:lnTo>
                      <a:pt x="380" y="155"/>
                    </a:lnTo>
                    <a:lnTo>
                      <a:pt x="373" y="157"/>
                    </a:lnTo>
                    <a:lnTo>
                      <a:pt x="363" y="161"/>
                    </a:lnTo>
                    <a:lnTo>
                      <a:pt x="355" y="165"/>
                    </a:lnTo>
                    <a:lnTo>
                      <a:pt x="351" y="167"/>
                    </a:lnTo>
                    <a:lnTo>
                      <a:pt x="347" y="171"/>
                    </a:lnTo>
                    <a:lnTo>
                      <a:pt x="343" y="176"/>
                    </a:lnTo>
                    <a:lnTo>
                      <a:pt x="337" y="178"/>
                    </a:lnTo>
                    <a:lnTo>
                      <a:pt x="333" y="178"/>
                    </a:lnTo>
                    <a:lnTo>
                      <a:pt x="326" y="178"/>
                    </a:lnTo>
                    <a:lnTo>
                      <a:pt x="320" y="176"/>
                    </a:lnTo>
                    <a:lnTo>
                      <a:pt x="318" y="176"/>
                    </a:lnTo>
                    <a:lnTo>
                      <a:pt x="314" y="178"/>
                    </a:lnTo>
                    <a:lnTo>
                      <a:pt x="310" y="176"/>
                    </a:lnTo>
                    <a:lnTo>
                      <a:pt x="306" y="173"/>
                    </a:lnTo>
                    <a:lnTo>
                      <a:pt x="304" y="171"/>
                    </a:lnTo>
                    <a:lnTo>
                      <a:pt x="302" y="167"/>
                    </a:lnTo>
                    <a:lnTo>
                      <a:pt x="298" y="169"/>
                    </a:lnTo>
                    <a:lnTo>
                      <a:pt x="292" y="167"/>
                    </a:lnTo>
                    <a:lnTo>
                      <a:pt x="290" y="165"/>
                    </a:lnTo>
                    <a:lnTo>
                      <a:pt x="288" y="151"/>
                    </a:lnTo>
                    <a:lnTo>
                      <a:pt x="290" y="147"/>
                    </a:lnTo>
                    <a:lnTo>
                      <a:pt x="296" y="149"/>
                    </a:lnTo>
                    <a:lnTo>
                      <a:pt x="300" y="149"/>
                    </a:lnTo>
                    <a:lnTo>
                      <a:pt x="304" y="149"/>
                    </a:lnTo>
                    <a:lnTo>
                      <a:pt x="308" y="149"/>
                    </a:lnTo>
                    <a:lnTo>
                      <a:pt x="312" y="147"/>
                    </a:lnTo>
                    <a:lnTo>
                      <a:pt x="316" y="143"/>
                    </a:lnTo>
                    <a:lnTo>
                      <a:pt x="322" y="141"/>
                    </a:lnTo>
                    <a:lnTo>
                      <a:pt x="326" y="139"/>
                    </a:lnTo>
                    <a:lnTo>
                      <a:pt x="333" y="141"/>
                    </a:lnTo>
                    <a:lnTo>
                      <a:pt x="337" y="141"/>
                    </a:lnTo>
                    <a:lnTo>
                      <a:pt x="343" y="141"/>
                    </a:lnTo>
                    <a:lnTo>
                      <a:pt x="349" y="137"/>
                    </a:lnTo>
                    <a:lnTo>
                      <a:pt x="353" y="131"/>
                    </a:lnTo>
                    <a:lnTo>
                      <a:pt x="357" y="128"/>
                    </a:lnTo>
                    <a:lnTo>
                      <a:pt x="361" y="122"/>
                    </a:lnTo>
                    <a:lnTo>
                      <a:pt x="367" y="114"/>
                    </a:lnTo>
                    <a:lnTo>
                      <a:pt x="373" y="112"/>
                    </a:lnTo>
                    <a:lnTo>
                      <a:pt x="373" y="106"/>
                    </a:lnTo>
                    <a:lnTo>
                      <a:pt x="373" y="100"/>
                    </a:lnTo>
                    <a:lnTo>
                      <a:pt x="373" y="94"/>
                    </a:lnTo>
                    <a:lnTo>
                      <a:pt x="371" y="90"/>
                    </a:lnTo>
                    <a:lnTo>
                      <a:pt x="365" y="90"/>
                    </a:lnTo>
                    <a:lnTo>
                      <a:pt x="363" y="90"/>
                    </a:lnTo>
                    <a:lnTo>
                      <a:pt x="363" y="88"/>
                    </a:lnTo>
                    <a:lnTo>
                      <a:pt x="361" y="81"/>
                    </a:lnTo>
                    <a:lnTo>
                      <a:pt x="359" y="75"/>
                    </a:lnTo>
                    <a:lnTo>
                      <a:pt x="351" y="71"/>
                    </a:lnTo>
                    <a:lnTo>
                      <a:pt x="349" y="69"/>
                    </a:lnTo>
                    <a:lnTo>
                      <a:pt x="345" y="69"/>
                    </a:lnTo>
                    <a:lnTo>
                      <a:pt x="343" y="67"/>
                    </a:lnTo>
                    <a:lnTo>
                      <a:pt x="341" y="65"/>
                    </a:lnTo>
                    <a:lnTo>
                      <a:pt x="339" y="63"/>
                    </a:lnTo>
                    <a:lnTo>
                      <a:pt x="337" y="61"/>
                    </a:lnTo>
                    <a:lnTo>
                      <a:pt x="333" y="59"/>
                    </a:lnTo>
                    <a:lnTo>
                      <a:pt x="331" y="61"/>
                    </a:lnTo>
                    <a:lnTo>
                      <a:pt x="329" y="61"/>
                    </a:lnTo>
                    <a:lnTo>
                      <a:pt x="326" y="63"/>
                    </a:lnTo>
                    <a:lnTo>
                      <a:pt x="324" y="61"/>
                    </a:lnTo>
                    <a:lnTo>
                      <a:pt x="322" y="61"/>
                    </a:lnTo>
                    <a:lnTo>
                      <a:pt x="320" y="63"/>
                    </a:lnTo>
                    <a:lnTo>
                      <a:pt x="318" y="63"/>
                    </a:lnTo>
                    <a:lnTo>
                      <a:pt x="316" y="65"/>
                    </a:lnTo>
                    <a:lnTo>
                      <a:pt x="312" y="65"/>
                    </a:lnTo>
                    <a:lnTo>
                      <a:pt x="312" y="65"/>
                    </a:lnTo>
                    <a:lnTo>
                      <a:pt x="310" y="63"/>
                    </a:lnTo>
                    <a:lnTo>
                      <a:pt x="310" y="61"/>
                    </a:lnTo>
                    <a:lnTo>
                      <a:pt x="312" y="59"/>
                    </a:lnTo>
                    <a:lnTo>
                      <a:pt x="312" y="59"/>
                    </a:lnTo>
                    <a:lnTo>
                      <a:pt x="312" y="59"/>
                    </a:lnTo>
                    <a:lnTo>
                      <a:pt x="314" y="59"/>
                    </a:lnTo>
                    <a:lnTo>
                      <a:pt x="314" y="59"/>
                    </a:lnTo>
                    <a:lnTo>
                      <a:pt x="314" y="61"/>
                    </a:lnTo>
                    <a:lnTo>
                      <a:pt x="316" y="63"/>
                    </a:lnTo>
                    <a:lnTo>
                      <a:pt x="318" y="61"/>
                    </a:lnTo>
                    <a:lnTo>
                      <a:pt x="318" y="61"/>
                    </a:lnTo>
                    <a:lnTo>
                      <a:pt x="318" y="59"/>
                    </a:lnTo>
                    <a:lnTo>
                      <a:pt x="320" y="57"/>
                    </a:lnTo>
                    <a:lnTo>
                      <a:pt x="318" y="55"/>
                    </a:lnTo>
                    <a:lnTo>
                      <a:pt x="316" y="55"/>
                    </a:lnTo>
                    <a:lnTo>
                      <a:pt x="316" y="53"/>
                    </a:lnTo>
                    <a:lnTo>
                      <a:pt x="316" y="51"/>
                    </a:lnTo>
                    <a:lnTo>
                      <a:pt x="318" y="51"/>
                    </a:lnTo>
                    <a:lnTo>
                      <a:pt x="318" y="49"/>
                    </a:lnTo>
                    <a:lnTo>
                      <a:pt x="320" y="49"/>
                    </a:lnTo>
                    <a:lnTo>
                      <a:pt x="322" y="49"/>
                    </a:lnTo>
                    <a:lnTo>
                      <a:pt x="322" y="47"/>
                    </a:lnTo>
                    <a:lnTo>
                      <a:pt x="312" y="41"/>
                    </a:lnTo>
                    <a:lnTo>
                      <a:pt x="306" y="32"/>
                    </a:lnTo>
                    <a:lnTo>
                      <a:pt x="302" y="28"/>
                    </a:lnTo>
                    <a:lnTo>
                      <a:pt x="290" y="26"/>
                    </a:lnTo>
                    <a:lnTo>
                      <a:pt x="282" y="22"/>
                    </a:lnTo>
                    <a:lnTo>
                      <a:pt x="273" y="22"/>
                    </a:lnTo>
                    <a:lnTo>
                      <a:pt x="269" y="18"/>
                    </a:lnTo>
                    <a:lnTo>
                      <a:pt x="259" y="18"/>
                    </a:lnTo>
                    <a:lnTo>
                      <a:pt x="257" y="22"/>
                    </a:lnTo>
                    <a:lnTo>
                      <a:pt x="251" y="22"/>
                    </a:lnTo>
                    <a:lnTo>
                      <a:pt x="237" y="22"/>
                    </a:lnTo>
                    <a:lnTo>
                      <a:pt x="235" y="20"/>
                    </a:lnTo>
                    <a:lnTo>
                      <a:pt x="224" y="12"/>
                    </a:lnTo>
                    <a:lnTo>
                      <a:pt x="204" y="2"/>
                    </a:lnTo>
                    <a:lnTo>
                      <a:pt x="198" y="0"/>
                    </a:lnTo>
                    <a:lnTo>
                      <a:pt x="194"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00" name="Freeform 410"/>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01" name="Freeform 411"/>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02" name="Freeform 412"/>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03" name="Freeform 413"/>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04" name="Freeform 414"/>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05" name="Freeform 415"/>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06" name="Freeform 416"/>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07" name="Freeform 417"/>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08" name="Freeform 418"/>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09" name="Freeform 419"/>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10" name="Freeform 420"/>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11" name="Freeform 421"/>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12" name="Freeform 422"/>
              <p:cNvSpPr>
                <a:spLocks/>
              </p:cNvSpPr>
              <p:nvPr/>
            </p:nvSpPr>
            <p:spPr bwMode="auto">
              <a:xfrm>
                <a:off x="4970" y="3297"/>
                <a:ext cx="263" cy="202"/>
              </a:xfrm>
              <a:custGeom>
                <a:avLst/>
                <a:gdLst>
                  <a:gd name="T0" fmla="*/ 53 w 263"/>
                  <a:gd name="T1" fmla="*/ 6 h 202"/>
                  <a:gd name="T2" fmla="*/ 14 w 263"/>
                  <a:gd name="T3" fmla="*/ 26 h 202"/>
                  <a:gd name="T4" fmla="*/ 2 w 263"/>
                  <a:gd name="T5" fmla="*/ 37 h 202"/>
                  <a:gd name="T6" fmla="*/ 2 w 263"/>
                  <a:gd name="T7" fmla="*/ 45 h 202"/>
                  <a:gd name="T8" fmla="*/ 10 w 263"/>
                  <a:gd name="T9" fmla="*/ 53 h 202"/>
                  <a:gd name="T10" fmla="*/ 20 w 263"/>
                  <a:gd name="T11" fmla="*/ 53 h 202"/>
                  <a:gd name="T12" fmla="*/ 32 w 263"/>
                  <a:gd name="T13" fmla="*/ 53 h 202"/>
                  <a:gd name="T14" fmla="*/ 40 w 263"/>
                  <a:gd name="T15" fmla="*/ 47 h 202"/>
                  <a:gd name="T16" fmla="*/ 45 w 263"/>
                  <a:gd name="T17" fmla="*/ 49 h 202"/>
                  <a:gd name="T18" fmla="*/ 49 w 263"/>
                  <a:gd name="T19" fmla="*/ 49 h 202"/>
                  <a:gd name="T20" fmla="*/ 59 w 263"/>
                  <a:gd name="T21" fmla="*/ 47 h 202"/>
                  <a:gd name="T22" fmla="*/ 53 w 263"/>
                  <a:gd name="T23" fmla="*/ 53 h 202"/>
                  <a:gd name="T24" fmla="*/ 45 w 263"/>
                  <a:gd name="T25" fmla="*/ 55 h 202"/>
                  <a:gd name="T26" fmla="*/ 38 w 263"/>
                  <a:gd name="T27" fmla="*/ 55 h 202"/>
                  <a:gd name="T28" fmla="*/ 26 w 263"/>
                  <a:gd name="T29" fmla="*/ 59 h 202"/>
                  <a:gd name="T30" fmla="*/ 16 w 263"/>
                  <a:gd name="T31" fmla="*/ 73 h 202"/>
                  <a:gd name="T32" fmla="*/ 26 w 263"/>
                  <a:gd name="T33" fmla="*/ 80 h 202"/>
                  <a:gd name="T34" fmla="*/ 36 w 263"/>
                  <a:gd name="T35" fmla="*/ 88 h 202"/>
                  <a:gd name="T36" fmla="*/ 51 w 263"/>
                  <a:gd name="T37" fmla="*/ 88 h 202"/>
                  <a:gd name="T38" fmla="*/ 79 w 263"/>
                  <a:gd name="T39" fmla="*/ 86 h 202"/>
                  <a:gd name="T40" fmla="*/ 102 w 263"/>
                  <a:gd name="T41" fmla="*/ 84 h 202"/>
                  <a:gd name="T42" fmla="*/ 96 w 263"/>
                  <a:gd name="T43" fmla="*/ 94 h 202"/>
                  <a:gd name="T44" fmla="*/ 92 w 263"/>
                  <a:gd name="T45" fmla="*/ 100 h 202"/>
                  <a:gd name="T46" fmla="*/ 100 w 263"/>
                  <a:gd name="T47" fmla="*/ 100 h 202"/>
                  <a:gd name="T48" fmla="*/ 108 w 263"/>
                  <a:gd name="T49" fmla="*/ 100 h 202"/>
                  <a:gd name="T50" fmla="*/ 98 w 263"/>
                  <a:gd name="T51" fmla="*/ 106 h 202"/>
                  <a:gd name="T52" fmla="*/ 96 w 263"/>
                  <a:gd name="T53" fmla="*/ 114 h 202"/>
                  <a:gd name="T54" fmla="*/ 112 w 263"/>
                  <a:gd name="T55" fmla="*/ 116 h 202"/>
                  <a:gd name="T56" fmla="*/ 128 w 263"/>
                  <a:gd name="T57" fmla="*/ 123 h 202"/>
                  <a:gd name="T58" fmla="*/ 134 w 263"/>
                  <a:gd name="T59" fmla="*/ 129 h 202"/>
                  <a:gd name="T60" fmla="*/ 143 w 263"/>
                  <a:gd name="T61" fmla="*/ 133 h 202"/>
                  <a:gd name="T62" fmla="*/ 132 w 263"/>
                  <a:gd name="T63" fmla="*/ 137 h 202"/>
                  <a:gd name="T64" fmla="*/ 134 w 263"/>
                  <a:gd name="T65" fmla="*/ 145 h 202"/>
                  <a:gd name="T66" fmla="*/ 141 w 263"/>
                  <a:gd name="T67" fmla="*/ 151 h 202"/>
                  <a:gd name="T68" fmla="*/ 132 w 263"/>
                  <a:gd name="T69" fmla="*/ 153 h 202"/>
                  <a:gd name="T70" fmla="*/ 143 w 263"/>
                  <a:gd name="T71" fmla="*/ 161 h 202"/>
                  <a:gd name="T72" fmla="*/ 151 w 263"/>
                  <a:gd name="T73" fmla="*/ 163 h 202"/>
                  <a:gd name="T74" fmla="*/ 134 w 263"/>
                  <a:gd name="T75" fmla="*/ 172 h 202"/>
                  <a:gd name="T76" fmla="*/ 126 w 263"/>
                  <a:gd name="T77" fmla="*/ 174 h 202"/>
                  <a:gd name="T78" fmla="*/ 124 w 263"/>
                  <a:gd name="T79" fmla="*/ 163 h 202"/>
                  <a:gd name="T80" fmla="*/ 112 w 263"/>
                  <a:gd name="T81" fmla="*/ 145 h 202"/>
                  <a:gd name="T82" fmla="*/ 94 w 263"/>
                  <a:gd name="T83" fmla="*/ 129 h 202"/>
                  <a:gd name="T84" fmla="*/ 77 w 263"/>
                  <a:gd name="T85" fmla="*/ 120 h 202"/>
                  <a:gd name="T86" fmla="*/ 83 w 263"/>
                  <a:gd name="T87" fmla="*/ 147 h 202"/>
                  <a:gd name="T88" fmla="*/ 85 w 263"/>
                  <a:gd name="T89" fmla="*/ 172 h 202"/>
                  <a:gd name="T90" fmla="*/ 94 w 263"/>
                  <a:gd name="T91" fmla="*/ 190 h 202"/>
                  <a:gd name="T92" fmla="*/ 98 w 263"/>
                  <a:gd name="T93" fmla="*/ 200 h 202"/>
                  <a:gd name="T94" fmla="*/ 167 w 263"/>
                  <a:gd name="T95" fmla="*/ 200 h 202"/>
                  <a:gd name="T96" fmla="*/ 184 w 263"/>
                  <a:gd name="T97" fmla="*/ 202 h 202"/>
                  <a:gd name="T98" fmla="*/ 259 w 263"/>
                  <a:gd name="T99" fmla="*/ 159 h 202"/>
                  <a:gd name="T100" fmla="*/ 253 w 263"/>
                  <a:gd name="T101" fmla="*/ 147 h 202"/>
                  <a:gd name="T102" fmla="*/ 245 w 263"/>
                  <a:gd name="T103" fmla="*/ 129 h 202"/>
                  <a:gd name="T104" fmla="*/ 233 w 263"/>
                  <a:gd name="T105" fmla="*/ 106 h 202"/>
                  <a:gd name="T106" fmla="*/ 216 w 263"/>
                  <a:gd name="T107" fmla="*/ 88 h 202"/>
                  <a:gd name="T108" fmla="*/ 210 w 263"/>
                  <a:gd name="T109" fmla="*/ 84 h 202"/>
                  <a:gd name="T110" fmla="*/ 184 w 263"/>
                  <a:gd name="T111" fmla="*/ 73 h 202"/>
                  <a:gd name="T112" fmla="*/ 147 w 263"/>
                  <a:gd name="T113" fmla="*/ 49 h 202"/>
                  <a:gd name="T114" fmla="*/ 132 w 263"/>
                  <a:gd name="T115" fmla="*/ 39 h 202"/>
                  <a:gd name="T116" fmla="*/ 124 w 263"/>
                  <a:gd name="T117" fmla="*/ 28 h 202"/>
                  <a:gd name="T118" fmla="*/ 112 w 263"/>
                  <a:gd name="T119" fmla="*/ 18 h 202"/>
                  <a:gd name="T120" fmla="*/ 65 w 263"/>
                  <a:gd name="T121"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202">
                    <a:moveTo>
                      <a:pt x="65" y="2"/>
                    </a:moveTo>
                    <a:lnTo>
                      <a:pt x="59" y="4"/>
                    </a:lnTo>
                    <a:lnTo>
                      <a:pt x="53" y="6"/>
                    </a:lnTo>
                    <a:lnTo>
                      <a:pt x="47" y="6"/>
                    </a:lnTo>
                    <a:lnTo>
                      <a:pt x="28" y="16"/>
                    </a:lnTo>
                    <a:lnTo>
                      <a:pt x="14" y="26"/>
                    </a:lnTo>
                    <a:lnTo>
                      <a:pt x="12" y="28"/>
                    </a:lnTo>
                    <a:lnTo>
                      <a:pt x="10" y="33"/>
                    </a:lnTo>
                    <a:lnTo>
                      <a:pt x="2" y="37"/>
                    </a:lnTo>
                    <a:lnTo>
                      <a:pt x="0" y="39"/>
                    </a:lnTo>
                    <a:lnTo>
                      <a:pt x="0" y="43"/>
                    </a:lnTo>
                    <a:lnTo>
                      <a:pt x="2" y="45"/>
                    </a:lnTo>
                    <a:lnTo>
                      <a:pt x="2" y="49"/>
                    </a:lnTo>
                    <a:lnTo>
                      <a:pt x="6" y="51"/>
                    </a:lnTo>
                    <a:lnTo>
                      <a:pt x="10" y="53"/>
                    </a:lnTo>
                    <a:lnTo>
                      <a:pt x="12" y="53"/>
                    </a:lnTo>
                    <a:lnTo>
                      <a:pt x="16" y="53"/>
                    </a:lnTo>
                    <a:lnTo>
                      <a:pt x="20" y="53"/>
                    </a:lnTo>
                    <a:lnTo>
                      <a:pt x="30" y="55"/>
                    </a:lnTo>
                    <a:lnTo>
                      <a:pt x="32" y="55"/>
                    </a:lnTo>
                    <a:lnTo>
                      <a:pt x="32" y="53"/>
                    </a:lnTo>
                    <a:lnTo>
                      <a:pt x="36" y="51"/>
                    </a:lnTo>
                    <a:lnTo>
                      <a:pt x="38" y="51"/>
                    </a:lnTo>
                    <a:lnTo>
                      <a:pt x="40" y="47"/>
                    </a:lnTo>
                    <a:lnTo>
                      <a:pt x="45" y="47"/>
                    </a:lnTo>
                    <a:lnTo>
                      <a:pt x="45" y="47"/>
                    </a:lnTo>
                    <a:lnTo>
                      <a:pt x="45" y="49"/>
                    </a:lnTo>
                    <a:lnTo>
                      <a:pt x="45" y="51"/>
                    </a:lnTo>
                    <a:lnTo>
                      <a:pt x="47" y="49"/>
                    </a:lnTo>
                    <a:lnTo>
                      <a:pt x="49" y="49"/>
                    </a:lnTo>
                    <a:lnTo>
                      <a:pt x="51" y="49"/>
                    </a:lnTo>
                    <a:lnTo>
                      <a:pt x="53" y="47"/>
                    </a:lnTo>
                    <a:lnTo>
                      <a:pt x="59" y="47"/>
                    </a:lnTo>
                    <a:lnTo>
                      <a:pt x="61" y="47"/>
                    </a:lnTo>
                    <a:lnTo>
                      <a:pt x="61" y="49"/>
                    </a:lnTo>
                    <a:lnTo>
                      <a:pt x="53" y="53"/>
                    </a:lnTo>
                    <a:lnTo>
                      <a:pt x="51" y="55"/>
                    </a:lnTo>
                    <a:lnTo>
                      <a:pt x="51" y="57"/>
                    </a:lnTo>
                    <a:lnTo>
                      <a:pt x="45" y="55"/>
                    </a:lnTo>
                    <a:lnTo>
                      <a:pt x="43" y="53"/>
                    </a:lnTo>
                    <a:lnTo>
                      <a:pt x="40" y="53"/>
                    </a:lnTo>
                    <a:lnTo>
                      <a:pt x="38" y="55"/>
                    </a:lnTo>
                    <a:lnTo>
                      <a:pt x="34" y="57"/>
                    </a:lnTo>
                    <a:lnTo>
                      <a:pt x="30" y="59"/>
                    </a:lnTo>
                    <a:lnTo>
                      <a:pt x="26" y="59"/>
                    </a:lnTo>
                    <a:lnTo>
                      <a:pt x="16" y="63"/>
                    </a:lnTo>
                    <a:lnTo>
                      <a:pt x="16" y="69"/>
                    </a:lnTo>
                    <a:lnTo>
                      <a:pt x="16" y="73"/>
                    </a:lnTo>
                    <a:lnTo>
                      <a:pt x="18" y="73"/>
                    </a:lnTo>
                    <a:lnTo>
                      <a:pt x="24" y="75"/>
                    </a:lnTo>
                    <a:lnTo>
                      <a:pt x="26" y="80"/>
                    </a:lnTo>
                    <a:lnTo>
                      <a:pt x="30" y="82"/>
                    </a:lnTo>
                    <a:lnTo>
                      <a:pt x="34" y="86"/>
                    </a:lnTo>
                    <a:lnTo>
                      <a:pt x="36" y="88"/>
                    </a:lnTo>
                    <a:lnTo>
                      <a:pt x="43" y="90"/>
                    </a:lnTo>
                    <a:lnTo>
                      <a:pt x="45" y="90"/>
                    </a:lnTo>
                    <a:lnTo>
                      <a:pt x="51" y="88"/>
                    </a:lnTo>
                    <a:lnTo>
                      <a:pt x="59" y="88"/>
                    </a:lnTo>
                    <a:lnTo>
                      <a:pt x="67" y="88"/>
                    </a:lnTo>
                    <a:lnTo>
                      <a:pt x="79" y="86"/>
                    </a:lnTo>
                    <a:lnTo>
                      <a:pt x="81" y="86"/>
                    </a:lnTo>
                    <a:lnTo>
                      <a:pt x="87" y="84"/>
                    </a:lnTo>
                    <a:lnTo>
                      <a:pt x="102" y="84"/>
                    </a:lnTo>
                    <a:lnTo>
                      <a:pt x="104" y="86"/>
                    </a:lnTo>
                    <a:lnTo>
                      <a:pt x="102" y="90"/>
                    </a:lnTo>
                    <a:lnTo>
                      <a:pt x="96" y="94"/>
                    </a:lnTo>
                    <a:lnTo>
                      <a:pt x="94" y="94"/>
                    </a:lnTo>
                    <a:lnTo>
                      <a:pt x="92" y="96"/>
                    </a:lnTo>
                    <a:lnTo>
                      <a:pt x="92" y="100"/>
                    </a:lnTo>
                    <a:lnTo>
                      <a:pt x="94" y="100"/>
                    </a:lnTo>
                    <a:lnTo>
                      <a:pt x="98" y="100"/>
                    </a:lnTo>
                    <a:lnTo>
                      <a:pt x="100" y="100"/>
                    </a:lnTo>
                    <a:lnTo>
                      <a:pt x="106" y="98"/>
                    </a:lnTo>
                    <a:lnTo>
                      <a:pt x="108" y="98"/>
                    </a:lnTo>
                    <a:lnTo>
                      <a:pt x="108" y="100"/>
                    </a:lnTo>
                    <a:lnTo>
                      <a:pt x="106" y="102"/>
                    </a:lnTo>
                    <a:lnTo>
                      <a:pt x="102" y="102"/>
                    </a:lnTo>
                    <a:lnTo>
                      <a:pt x="98" y="106"/>
                    </a:lnTo>
                    <a:lnTo>
                      <a:pt x="96" y="106"/>
                    </a:lnTo>
                    <a:lnTo>
                      <a:pt x="94" y="108"/>
                    </a:lnTo>
                    <a:lnTo>
                      <a:pt x="96" y="114"/>
                    </a:lnTo>
                    <a:lnTo>
                      <a:pt x="100" y="114"/>
                    </a:lnTo>
                    <a:lnTo>
                      <a:pt x="104" y="116"/>
                    </a:lnTo>
                    <a:lnTo>
                      <a:pt x="112" y="116"/>
                    </a:lnTo>
                    <a:lnTo>
                      <a:pt x="116" y="116"/>
                    </a:lnTo>
                    <a:lnTo>
                      <a:pt x="124" y="120"/>
                    </a:lnTo>
                    <a:lnTo>
                      <a:pt x="128" y="123"/>
                    </a:lnTo>
                    <a:lnTo>
                      <a:pt x="132" y="127"/>
                    </a:lnTo>
                    <a:lnTo>
                      <a:pt x="134" y="127"/>
                    </a:lnTo>
                    <a:lnTo>
                      <a:pt x="134" y="129"/>
                    </a:lnTo>
                    <a:lnTo>
                      <a:pt x="137" y="131"/>
                    </a:lnTo>
                    <a:lnTo>
                      <a:pt x="141" y="131"/>
                    </a:lnTo>
                    <a:lnTo>
                      <a:pt x="143" y="133"/>
                    </a:lnTo>
                    <a:lnTo>
                      <a:pt x="139" y="135"/>
                    </a:lnTo>
                    <a:lnTo>
                      <a:pt x="134" y="135"/>
                    </a:lnTo>
                    <a:lnTo>
                      <a:pt x="132" y="137"/>
                    </a:lnTo>
                    <a:lnTo>
                      <a:pt x="130" y="141"/>
                    </a:lnTo>
                    <a:lnTo>
                      <a:pt x="132" y="143"/>
                    </a:lnTo>
                    <a:lnTo>
                      <a:pt x="134" y="145"/>
                    </a:lnTo>
                    <a:lnTo>
                      <a:pt x="139" y="147"/>
                    </a:lnTo>
                    <a:lnTo>
                      <a:pt x="143" y="149"/>
                    </a:lnTo>
                    <a:lnTo>
                      <a:pt x="141" y="151"/>
                    </a:lnTo>
                    <a:lnTo>
                      <a:pt x="139" y="151"/>
                    </a:lnTo>
                    <a:lnTo>
                      <a:pt x="134" y="151"/>
                    </a:lnTo>
                    <a:lnTo>
                      <a:pt x="132" y="153"/>
                    </a:lnTo>
                    <a:lnTo>
                      <a:pt x="132" y="155"/>
                    </a:lnTo>
                    <a:lnTo>
                      <a:pt x="137" y="157"/>
                    </a:lnTo>
                    <a:lnTo>
                      <a:pt x="143" y="161"/>
                    </a:lnTo>
                    <a:lnTo>
                      <a:pt x="147" y="161"/>
                    </a:lnTo>
                    <a:lnTo>
                      <a:pt x="151" y="161"/>
                    </a:lnTo>
                    <a:lnTo>
                      <a:pt x="151" y="163"/>
                    </a:lnTo>
                    <a:lnTo>
                      <a:pt x="147" y="163"/>
                    </a:lnTo>
                    <a:lnTo>
                      <a:pt x="139" y="170"/>
                    </a:lnTo>
                    <a:lnTo>
                      <a:pt x="134" y="172"/>
                    </a:lnTo>
                    <a:lnTo>
                      <a:pt x="134" y="176"/>
                    </a:lnTo>
                    <a:lnTo>
                      <a:pt x="128" y="176"/>
                    </a:lnTo>
                    <a:lnTo>
                      <a:pt x="126" y="174"/>
                    </a:lnTo>
                    <a:lnTo>
                      <a:pt x="126" y="170"/>
                    </a:lnTo>
                    <a:lnTo>
                      <a:pt x="126" y="165"/>
                    </a:lnTo>
                    <a:lnTo>
                      <a:pt x="124" y="163"/>
                    </a:lnTo>
                    <a:lnTo>
                      <a:pt x="120" y="157"/>
                    </a:lnTo>
                    <a:lnTo>
                      <a:pt x="114" y="153"/>
                    </a:lnTo>
                    <a:lnTo>
                      <a:pt x="112" y="145"/>
                    </a:lnTo>
                    <a:lnTo>
                      <a:pt x="108" y="137"/>
                    </a:lnTo>
                    <a:lnTo>
                      <a:pt x="100" y="131"/>
                    </a:lnTo>
                    <a:lnTo>
                      <a:pt x="94" y="129"/>
                    </a:lnTo>
                    <a:lnTo>
                      <a:pt x="87" y="127"/>
                    </a:lnTo>
                    <a:lnTo>
                      <a:pt x="79" y="116"/>
                    </a:lnTo>
                    <a:lnTo>
                      <a:pt x="77" y="120"/>
                    </a:lnTo>
                    <a:lnTo>
                      <a:pt x="81" y="133"/>
                    </a:lnTo>
                    <a:lnTo>
                      <a:pt x="83" y="139"/>
                    </a:lnTo>
                    <a:lnTo>
                      <a:pt x="83" y="147"/>
                    </a:lnTo>
                    <a:lnTo>
                      <a:pt x="83" y="155"/>
                    </a:lnTo>
                    <a:lnTo>
                      <a:pt x="85" y="165"/>
                    </a:lnTo>
                    <a:lnTo>
                      <a:pt x="85" y="172"/>
                    </a:lnTo>
                    <a:lnTo>
                      <a:pt x="87" y="180"/>
                    </a:lnTo>
                    <a:lnTo>
                      <a:pt x="92" y="186"/>
                    </a:lnTo>
                    <a:lnTo>
                      <a:pt x="94" y="190"/>
                    </a:lnTo>
                    <a:lnTo>
                      <a:pt x="98" y="194"/>
                    </a:lnTo>
                    <a:lnTo>
                      <a:pt x="98" y="198"/>
                    </a:lnTo>
                    <a:lnTo>
                      <a:pt x="98" y="200"/>
                    </a:lnTo>
                    <a:lnTo>
                      <a:pt x="100" y="202"/>
                    </a:lnTo>
                    <a:lnTo>
                      <a:pt x="165" y="202"/>
                    </a:lnTo>
                    <a:lnTo>
                      <a:pt x="167" y="200"/>
                    </a:lnTo>
                    <a:lnTo>
                      <a:pt x="175" y="200"/>
                    </a:lnTo>
                    <a:lnTo>
                      <a:pt x="181" y="202"/>
                    </a:lnTo>
                    <a:lnTo>
                      <a:pt x="184" y="202"/>
                    </a:lnTo>
                    <a:lnTo>
                      <a:pt x="263" y="202"/>
                    </a:lnTo>
                    <a:lnTo>
                      <a:pt x="263" y="163"/>
                    </a:lnTo>
                    <a:lnTo>
                      <a:pt x="259" y="159"/>
                    </a:lnTo>
                    <a:lnTo>
                      <a:pt x="257" y="153"/>
                    </a:lnTo>
                    <a:lnTo>
                      <a:pt x="255" y="147"/>
                    </a:lnTo>
                    <a:lnTo>
                      <a:pt x="253" y="147"/>
                    </a:lnTo>
                    <a:lnTo>
                      <a:pt x="251" y="141"/>
                    </a:lnTo>
                    <a:lnTo>
                      <a:pt x="247" y="135"/>
                    </a:lnTo>
                    <a:lnTo>
                      <a:pt x="245" y="129"/>
                    </a:lnTo>
                    <a:lnTo>
                      <a:pt x="241" y="118"/>
                    </a:lnTo>
                    <a:lnTo>
                      <a:pt x="239" y="112"/>
                    </a:lnTo>
                    <a:lnTo>
                      <a:pt x="233" y="106"/>
                    </a:lnTo>
                    <a:lnTo>
                      <a:pt x="224" y="100"/>
                    </a:lnTo>
                    <a:lnTo>
                      <a:pt x="218" y="94"/>
                    </a:lnTo>
                    <a:lnTo>
                      <a:pt x="216" y="88"/>
                    </a:lnTo>
                    <a:lnTo>
                      <a:pt x="210" y="84"/>
                    </a:lnTo>
                    <a:lnTo>
                      <a:pt x="210" y="84"/>
                    </a:lnTo>
                    <a:lnTo>
                      <a:pt x="210" y="84"/>
                    </a:lnTo>
                    <a:lnTo>
                      <a:pt x="202" y="75"/>
                    </a:lnTo>
                    <a:lnTo>
                      <a:pt x="192" y="73"/>
                    </a:lnTo>
                    <a:lnTo>
                      <a:pt x="184" y="73"/>
                    </a:lnTo>
                    <a:lnTo>
                      <a:pt x="167" y="69"/>
                    </a:lnTo>
                    <a:lnTo>
                      <a:pt x="159" y="63"/>
                    </a:lnTo>
                    <a:lnTo>
                      <a:pt x="147" y="49"/>
                    </a:lnTo>
                    <a:lnTo>
                      <a:pt x="143" y="43"/>
                    </a:lnTo>
                    <a:lnTo>
                      <a:pt x="141" y="41"/>
                    </a:lnTo>
                    <a:lnTo>
                      <a:pt x="132" y="39"/>
                    </a:lnTo>
                    <a:lnTo>
                      <a:pt x="130" y="37"/>
                    </a:lnTo>
                    <a:lnTo>
                      <a:pt x="126" y="33"/>
                    </a:lnTo>
                    <a:lnTo>
                      <a:pt x="124" y="28"/>
                    </a:lnTo>
                    <a:lnTo>
                      <a:pt x="118" y="22"/>
                    </a:lnTo>
                    <a:lnTo>
                      <a:pt x="116" y="20"/>
                    </a:lnTo>
                    <a:lnTo>
                      <a:pt x="112" y="18"/>
                    </a:lnTo>
                    <a:lnTo>
                      <a:pt x="85" y="4"/>
                    </a:lnTo>
                    <a:lnTo>
                      <a:pt x="79" y="0"/>
                    </a:lnTo>
                    <a:lnTo>
                      <a:pt x="65"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13" name="Freeform 423"/>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14" name="Freeform 424"/>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15" name="Freeform 425"/>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16" name="Freeform 426"/>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17" name="Freeform 427"/>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18" name="Freeform 428"/>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19" name="Freeform 429"/>
              <p:cNvSpPr>
                <a:spLocks/>
              </p:cNvSpPr>
              <p:nvPr/>
            </p:nvSpPr>
            <p:spPr bwMode="auto">
              <a:xfrm>
                <a:off x="4851" y="3381"/>
                <a:ext cx="194" cy="137"/>
              </a:xfrm>
              <a:custGeom>
                <a:avLst/>
                <a:gdLst>
                  <a:gd name="T0" fmla="*/ 80 w 194"/>
                  <a:gd name="T1" fmla="*/ 41 h 137"/>
                  <a:gd name="T2" fmla="*/ 70 w 194"/>
                  <a:gd name="T3" fmla="*/ 61 h 137"/>
                  <a:gd name="T4" fmla="*/ 61 w 194"/>
                  <a:gd name="T5" fmla="*/ 63 h 137"/>
                  <a:gd name="T6" fmla="*/ 39 w 194"/>
                  <a:gd name="T7" fmla="*/ 69 h 137"/>
                  <a:gd name="T8" fmla="*/ 16 w 194"/>
                  <a:gd name="T9" fmla="*/ 57 h 137"/>
                  <a:gd name="T10" fmla="*/ 4 w 194"/>
                  <a:gd name="T11" fmla="*/ 81 h 137"/>
                  <a:gd name="T12" fmla="*/ 2 w 194"/>
                  <a:gd name="T13" fmla="*/ 92 h 137"/>
                  <a:gd name="T14" fmla="*/ 0 w 194"/>
                  <a:gd name="T15" fmla="*/ 116 h 137"/>
                  <a:gd name="T16" fmla="*/ 39 w 194"/>
                  <a:gd name="T17" fmla="*/ 128 h 137"/>
                  <a:gd name="T18" fmla="*/ 25 w 194"/>
                  <a:gd name="T19" fmla="*/ 133 h 137"/>
                  <a:gd name="T20" fmla="*/ 84 w 194"/>
                  <a:gd name="T21" fmla="*/ 135 h 137"/>
                  <a:gd name="T22" fmla="*/ 82 w 194"/>
                  <a:gd name="T23" fmla="*/ 128 h 137"/>
                  <a:gd name="T24" fmla="*/ 86 w 194"/>
                  <a:gd name="T25" fmla="*/ 120 h 137"/>
                  <a:gd name="T26" fmla="*/ 92 w 194"/>
                  <a:gd name="T27" fmla="*/ 118 h 137"/>
                  <a:gd name="T28" fmla="*/ 94 w 194"/>
                  <a:gd name="T29" fmla="*/ 114 h 137"/>
                  <a:gd name="T30" fmla="*/ 90 w 194"/>
                  <a:gd name="T31" fmla="*/ 110 h 137"/>
                  <a:gd name="T32" fmla="*/ 94 w 194"/>
                  <a:gd name="T33" fmla="*/ 108 h 137"/>
                  <a:gd name="T34" fmla="*/ 98 w 194"/>
                  <a:gd name="T35" fmla="*/ 108 h 137"/>
                  <a:gd name="T36" fmla="*/ 100 w 194"/>
                  <a:gd name="T37" fmla="*/ 110 h 137"/>
                  <a:gd name="T38" fmla="*/ 104 w 194"/>
                  <a:gd name="T39" fmla="*/ 104 h 137"/>
                  <a:gd name="T40" fmla="*/ 106 w 194"/>
                  <a:gd name="T41" fmla="*/ 94 h 137"/>
                  <a:gd name="T42" fmla="*/ 115 w 194"/>
                  <a:gd name="T43" fmla="*/ 88 h 137"/>
                  <a:gd name="T44" fmla="*/ 123 w 194"/>
                  <a:gd name="T45" fmla="*/ 92 h 137"/>
                  <a:gd name="T46" fmla="*/ 137 w 194"/>
                  <a:gd name="T47" fmla="*/ 102 h 137"/>
                  <a:gd name="T48" fmla="*/ 143 w 194"/>
                  <a:gd name="T49" fmla="*/ 112 h 137"/>
                  <a:gd name="T50" fmla="*/ 139 w 194"/>
                  <a:gd name="T51" fmla="*/ 118 h 137"/>
                  <a:gd name="T52" fmla="*/ 133 w 194"/>
                  <a:gd name="T53" fmla="*/ 116 h 137"/>
                  <a:gd name="T54" fmla="*/ 117 w 194"/>
                  <a:gd name="T55" fmla="*/ 112 h 137"/>
                  <a:gd name="T56" fmla="*/ 98 w 194"/>
                  <a:gd name="T57" fmla="*/ 118 h 137"/>
                  <a:gd name="T58" fmla="*/ 104 w 194"/>
                  <a:gd name="T59" fmla="*/ 128 h 137"/>
                  <a:gd name="T60" fmla="*/ 115 w 194"/>
                  <a:gd name="T61" fmla="*/ 135 h 137"/>
                  <a:gd name="T62" fmla="*/ 121 w 194"/>
                  <a:gd name="T63" fmla="*/ 135 h 137"/>
                  <a:gd name="T64" fmla="*/ 170 w 194"/>
                  <a:gd name="T65" fmla="*/ 137 h 137"/>
                  <a:gd name="T66" fmla="*/ 166 w 194"/>
                  <a:gd name="T67" fmla="*/ 131 h 137"/>
                  <a:gd name="T68" fmla="*/ 170 w 194"/>
                  <a:gd name="T69" fmla="*/ 124 h 137"/>
                  <a:gd name="T70" fmla="*/ 182 w 194"/>
                  <a:gd name="T71" fmla="*/ 124 h 137"/>
                  <a:gd name="T72" fmla="*/ 194 w 194"/>
                  <a:gd name="T73" fmla="*/ 128 h 137"/>
                  <a:gd name="T74" fmla="*/ 192 w 194"/>
                  <a:gd name="T75" fmla="*/ 45 h 137"/>
                  <a:gd name="T76" fmla="*/ 190 w 194"/>
                  <a:gd name="T77" fmla="*/ 34 h 137"/>
                  <a:gd name="T78" fmla="*/ 172 w 194"/>
                  <a:gd name="T79" fmla="*/ 24 h 137"/>
                  <a:gd name="T80" fmla="*/ 157 w 194"/>
                  <a:gd name="T81" fmla="*/ 26 h 137"/>
                  <a:gd name="T82" fmla="*/ 147 w 194"/>
                  <a:gd name="T83" fmla="*/ 18 h 137"/>
                  <a:gd name="T84" fmla="*/ 131 w 194"/>
                  <a:gd name="T85" fmla="*/ 8 h 137"/>
                  <a:gd name="T86" fmla="*/ 119 w 194"/>
                  <a:gd name="T8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37">
                    <a:moveTo>
                      <a:pt x="115" y="2"/>
                    </a:moveTo>
                    <a:lnTo>
                      <a:pt x="86" y="41"/>
                    </a:lnTo>
                    <a:lnTo>
                      <a:pt x="80" y="41"/>
                    </a:lnTo>
                    <a:lnTo>
                      <a:pt x="78" y="49"/>
                    </a:lnTo>
                    <a:lnTo>
                      <a:pt x="72" y="57"/>
                    </a:lnTo>
                    <a:lnTo>
                      <a:pt x="70" y="61"/>
                    </a:lnTo>
                    <a:lnTo>
                      <a:pt x="65" y="61"/>
                    </a:lnTo>
                    <a:lnTo>
                      <a:pt x="63" y="63"/>
                    </a:lnTo>
                    <a:lnTo>
                      <a:pt x="61" y="63"/>
                    </a:lnTo>
                    <a:lnTo>
                      <a:pt x="55" y="71"/>
                    </a:lnTo>
                    <a:lnTo>
                      <a:pt x="51" y="75"/>
                    </a:lnTo>
                    <a:lnTo>
                      <a:pt x="39" y="69"/>
                    </a:lnTo>
                    <a:lnTo>
                      <a:pt x="31" y="55"/>
                    </a:lnTo>
                    <a:lnTo>
                      <a:pt x="25" y="55"/>
                    </a:lnTo>
                    <a:lnTo>
                      <a:pt x="16" y="57"/>
                    </a:lnTo>
                    <a:lnTo>
                      <a:pt x="14" y="67"/>
                    </a:lnTo>
                    <a:lnTo>
                      <a:pt x="10" y="75"/>
                    </a:lnTo>
                    <a:lnTo>
                      <a:pt x="4" y="81"/>
                    </a:lnTo>
                    <a:lnTo>
                      <a:pt x="0" y="86"/>
                    </a:lnTo>
                    <a:lnTo>
                      <a:pt x="0" y="90"/>
                    </a:lnTo>
                    <a:lnTo>
                      <a:pt x="2" y="92"/>
                    </a:lnTo>
                    <a:lnTo>
                      <a:pt x="2" y="94"/>
                    </a:lnTo>
                    <a:lnTo>
                      <a:pt x="0" y="110"/>
                    </a:lnTo>
                    <a:lnTo>
                      <a:pt x="0" y="116"/>
                    </a:lnTo>
                    <a:lnTo>
                      <a:pt x="21" y="116"/>
                    </a:lnTo>
                    <a:lnTo>
                      <a:pt x="35" y="118"/>
                    </a:lnTo>
                    <a:lnTo>
                      <a:pt x="39" y="128"/>
                    </a:lnTo>
                    <a:lnTo>
                      <a:pt x="39" y="131"/>
                    </a:lnTo>
                    <a:lnTo>
                      <a:pt x="27" y="133"/>
                    </a:lnTo>
                    <a:lnTo>
                      <a:pt x="25" y="133"/>
                    </a:lnTo>
                    <a:lnTo>
                      <a:pt x="25" y="137"/>
                    </a:lnTo>
                    <a:lnTo>
                      <a:pt x="84" y="137"/>
                    </a:lnTo>
                    <a:lnTo>
                      <a:pt x="84" y="135"/>
                    </a:lnTo>
                    <a:lnTo>
                      <a:pt x="84" y="133"/>
                    </a:lnTo>
                    <a:lnTo>
                      <a:pt x="82" y="131"/>
                    </a:lnTo>
                    <a:lnTo>
                      <a:pt x="82" y="128"/>
                    </a:lnTo>
                    <a:lnTo>
                      <a:pt x="84" y="124"/>
                    </a:lnTo>
                    <a:lnTo>
                      <a:pt x="84" y="122"/>
                    </a:lnTo>
                    <a:lnTo>
                      <a:pt x="86" y="120"/>
                    </a:lnTo>
                    <a:lnTo>
                      <a:pt x="88" y="120"/>
                    </a:lnTo>
                    <a:lnTo>
                      <a:pt x="90" y="120"/>
                    </a:lnTo>
                    <a:lnTo>
                      <a:pt x="92" y="118"/>
                    </a:lnTo>
                    <a:lnTo>
                      <a:pt x="94" y="116"/>
                    </a:lnTo>
                    <a:lnTo>
                      <a:pt x="94" y="116"/>
                    </a:lnTo>
                    <a:lnTo>
                      <a:pt x="94" y="114"/>
                    </a:lnTo>
                    <a:lnTo>
                      <a:pt x="96" y="114"/>
                    </a:lnTo>
                    <a:lnTo>
                      <a:pt x="92" y="112"/>
                    </a:lnTo>
                    <a:lnTo>
                      <a:pt x="90" y="110"/>
                    </a:lnTo>
                    <a:lnTo>
                      <a:pt x="92" y="110"/>
                    </a:lnTo>
                    <a:lnTo>
                      <a:pt x="92" y="108"/>
                    </a:lnTo>
                    <a:lnTo>
                      <a:pt x="94" y="108"/>
                    </a:lnTo>
                    <a:lnTo>
                      <a:pt x="94" y="106"/>
                    </a:lnTo>
                    <a:lnTo>
                      <a:pt x="96" y="106"/>
                    </a:lnTo>
                    <a:lnTo>
                      <a:pt x="98" y="108"/>
                    </a:lnTo>
                    <a:lnTo>
                      <a:pt x="98" y="108"/>
                    </a:lnTo>
                    <a:lnTo>
                      <a:pt x="98" y="108"/>
                    </a:lnTo>
                    <a:lnTo>
                      <a:pt x="100" y="110"/>
                    </a:lnTo>
                    <a:lnTo>
                      <a:pt x="102" y="110"/>
                    </a:lnTo>
                    <a:lnTo>
                      <a:pt x="104" y="108"/>
                    </a:lnTo>
                    <a:lnTo>
                      <a:pt x="104" y="104"/>
                    </a:lnTo>
                    <a:lnTo>
                      <a:pt x="104" y="102"/>
                    </a:lnTo>
                    <a:lnTo>
                      <a:pt x="104" y="98"/>
                    </a:lnTo>
                    <a:lnTo>
                      <a:pt x="106" y="94"/>
                    </a:lnTo>
                    <a:lnTo>
                      <a:pt x="108" y="90"/>
                    </a:lnTo>
                    <a:lnTo>
                      <a:pt x="112" y="88"/>
                    </a:lnTo>
                    <a:lnTo>
                      <a:pt x="115" y="88"/>
                    </a:lnTo>
                    <a:lnTo>
                      <a:pt x="117" y="88"/>
                    </a:lnTo>
                    <a:lnTo>
                      <a:pt x="119" y="90"/>
                    </a:lnTo>
                    <a:lnTo>
                      <a:pt x="123" y="92"/>
                    </a:lnTo>
                    <a:lnTo>
                      <a:pt x="127" y="94"/>
                    </a:lnTo>
                    <a:lnTo>
                      <a:pt x="133" y="98"/>
                    </a:lnTo>
                    <a:lnTo>
                      <a:pt x="137" y="102"/>
                    </a:lnTo>
                    <a:lnTo>
                      <a:pt x="139" y="102"/>
                    </a:lnTo>
                    <a:lnTo>
                      <a:pt x="141" y="106"/>
                    </a:lnTo>
                    <a:lnTo>
                      <a:pt x="143" y="112"/>
                    </a:lnTo>
                    <a:lnTo>
                      <a:pt x="143" y="116"/>
                    </a:lnTo>
                    <a:lnTo>
                      <a:pt x="143" y="116"/>
                    </a:lnTo>
                    <a:lnTo>
                      <a:pt x="139" y="118"/>
                    </a:lnTo>
                    <a:lnTo>
                      <a:pt x="137" y="118"/>
                    </a:lnTo>
                    <a:lnTo>
                      <a:pt x="135" y="118"/>
                    </a:lnTo>
                    <a:lnTo>
                      <a:pt x="133" y="116"/>
                    </a:lnTo>
                    <a:lnTo>
                      <a:pt x="129" y="112"/>
                    </a:lnTo>
                    <a:lnTo>
                      <a:pt x="127" y="112"/>
                    </a:lnTo>
                    <a:lnTo>
                      <a:pt x="117" y="112"/>
                    </a:lnTo>
                    <a:lnTo>
                      <a:pt x="106" y="114"/>
                    </a:lnTo>
                    <a:lnTo>
                      <a:pt x="102" y="116"/>
                    </a:lnTo>
                    <a:lnTo>
                      <a:pt x="98" y="118"/>
                    </a:lnTo>
                    <a:lnTo>
                      <a:pt x="98" y="122"/>
                    </a:lnTo>
                    <a:lnTo>
                      <a:pt x="102" y="126"/>
                    </a:lnTo>
                    <a:lnTo>
                      <a:pt x="104" y="128"/>
                    </a:lnTo>
                    <a:lnTo>
                      <a:pt x="108" y="131"/>
                    </a:lnTo>
                    <a:lnTo>
                      <a:pt x="112" y="133"/>
                    </a:lnTo>
                    <a:lnTo>
                      <a:pt x="115" y="135"/>
                    </a:lnTo>
                    <a:lnTo>
                      <a:pt x="117" y="135"/>
                    </a:lnTo>
                    <a:lnTo>
                      <a:pt x="119" y="135"/>
                    </a:lnTo>
                    <a:lnTo>
                      <a:pt x="121" y="135"/>
                    </a:lnTo>
                    <a:lnTo>
                      <a:pt x="123" y="137"/>
                    </a:lnTo>
                    <a:lnTo>
                      <a:pt x="123" y="137"/>
                    </a:lnTo>
                    <a:lnTo>
                      <a:pt x="170" y="137"/>
                    </a:lnTo>
                    <a:lnTo>
                      <a:pt x="168" y="137"/>
                    </a:lnTo>
                    <a:lnTo>
                      <a:pt x="166" y="135"/>
                    </a:lnTo>
                    <a:lnTo>
                      <a:pt x="166" y="131"/>
                    </a:lnTo>
                    <a:lnTo>
                      <a:pt x="166" y="128"/>
                    </a:lnTo>
                    <a:lnTo>
                      <a:pt x="168" y="124"/>
                    </a:lnTo>
                    <a:lnTo>
                      <a:pt x="170" y="124"/>
                    </a:lnTo>
                    <a:lnTo>
                      <a:pt x="172" y="124"/>
                    </a:lnTo>
                    <a:lnTo>
                      <a:pt x="176" y="122"/>
                    </a:lnTo>
                    <a:lnTo>
                      <a:pt x="182" y="124"/>
                    </a:lnTo>
                    <a:lnTo>
                      <a:pt x="186" y="126"/>
                    </a:lnTo>
                    <a:lnTo>
                      <a:pt x="190" y="128"/>
                    </a:lnTo>
                    <a:lnTo>
                      <a:pt x="194" y="128"/>
                    </a:lnTo>
                    <a:lnTo>
                      <a:pt x="194" y="49"/>
                    </a:lnTo>
                    <a:lnTo>
                      <a:pt x="194" y="49"/>
                    </a:lnTo>
                    <a:lnTo>
                      <a:pt x="192" y="45"/>
                    </a:lnTo>
                    <a:lnTo>
                      <a:pt x="190" y="43"/>
                    </a:lnTo>
                    <a:lnTo>
                      <a:pt x="188" y="39"/>
                    </a:lnTo>
                    <a:lnTo>
                      <a:pt x="190" y="34"/>
                    </a:lnTo>
                    <a:lnTo>
                      <a:pt x="188" y="30"/>
                    </a:lnTo>
                    <a:lnTo>
                      <a:pt x="184" y="26"/>
                    </a:lnTo>
                    <a:lnTo>
                      <a:pt x="172" y="24"/>
                    </a:lnTo>
                    <a:lnTo>
                      <a:pt x="166" y="24"/>
                    </a:lnTo>
                    <a:lnTo>
                      <a:pt x="162" y="24"/>
                    </a:lnTo>
                    <a:lnTo>
                      <a:pt x="157" y="26"/>
                    </a:lnTo>
                    <a:lnTo>
                      <a:pt x="153" y="22"/>
                    </a:lnTo>
                    <a:lnTo>
                      <a:pt x="149" y="20"/>
                    </a:lnTo>
                    <a:lnTo>
                      <a:pt x="147" y="18"/>
                    </a:lnTo>
                    <a:lnTo>
                      <a:pt x="143" y="14"/>
                    </a:lnTo>
                    <a:lnTo>
                      <a:pt x="137" y="12"/>
                    </a:lnTo>
                    <a:lnTo>
                      <a:pt x="131" y="8"/>
                    </a:lnTo>
                    <a:lnTo>
                      <a:pt x="127" y="6"/>
                    </a:lnTo>
                    <a:lnTo>
                      <a:pt x="123" y="4"/>
                    </a:lnTo>
                    <a:lnTo>
                      <a:pt x="119" y="4"/>
                    </a:lnTo>
                    <a:lnTo>
                      <a:pt x="115" y="0"/>
                    </a:lnTo>
                    <a:lnTo>
                      <a:pt x="115"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20" name="Freeform 430"/>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21" name="Freeform 431"/>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22" name="Freeform 432"/>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23" name="Freeform 433"/>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24" name="Freeform 434"/>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25" name="Freeform 435"/>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26" name="Freeform 436"/>
              <p:cNvSpPr>
                <a:spLocks/>
              </p:cNvSpPr>
              <p:nvPr/>
            </p:nvSpPr>
            <p:spPr bwMode="auto">
              <a:xfrm>
                <a:off x="5554" y="2904"/>
                <a:ext cx="174" cy="227"/>
              </a:xfrm>
              <a:custGeom>
                <a:avLst/>
                <a:gdLst>
                  <a:gd name="T0" fmla="*/ 104 w 174"/>
                  <a:gd name="T1" fmla="*/ 6 h 227"/>
                  <a:gd name="T2" fmla="*/ 100 w 174"/>
                  <a:gd name="T3" fmla="*/ 15 h 227"/>
                  <a:gd name="T4" fmla="*/ 94 w 174"/>
                  <a:gd name="T5" fmla="*/ 13 h 227"/>
                  <a:gd name="T6" fmla="*/ 84 w 174"/>
                  <a:gd name="T7" fmla="*/ 17 h 227"/>
                  <a:gd name="T8" fmla="*/ 76 w 174"/>
                  <a:gd name="T9" fmla="*/ 15 h 227"/>
                  <a:gd name="T10" fmla="*/ 74 w 174"/>
                  <a:gd name="T11" fmla="*/ 25 h 227"/>
                  <a:gd name="T12" fmla="*/ 80 w 174"/>
                  <a:gd name="T13" fmla="*/ 45 h 227"/>
                  <a:gd name="T14" fmla="*/ 76 w 174"/>
                  <a:gd name="T15" fmla="*/ 53 h 227"/>
                  <a:gd name="T16" fmla="*/ 67 w 174"/>
                  <a:gd name="T17" fmla="*/ 60 h 227"/>
                  <a:gd name="T18" fmla="*/ 53 w 174"/>
                  <a:gd name="T19" fmla="*/ 62 h 227"/>
                  <a:gd name="T20" fmla="*/ 59 w 174"/>
                  <a:gd name="T21" fmla="*/ 72 h 227"/>
                  <a:gd name="T22" fmla="*/ 78 w 174"/>
                  <a:gd name="T23" fmla="*/ 76 h 227"/>
                  <a:gd name="T24" fmla="*/ 70 w 174"/>
                  <a:gd name="T25" fmla="*/ 86 h 227"/>
                  <a:gd name="T26" fmla="*/ 67 w 174"/>
                  <a:gd name="T27" fmla="*/ 94 h 227"/>
                  <a:gd name="T28" fmla="*/ 65 w 174"/>
                  <a:gd name="T29" fmla="*/ 102 h 227"/>
                  <a:gd name="T30" fmla="*/ 57 w 174"/>
                  <a:gd name="T31" fmla="*/ 100 h 227"/>
                  <a:gd name="T32" fmla="*/ 57 w 174"/>
                  <a:gd name="T33" fmla="*/ 107 h 227"/>
                  <a:gd name="T34" fmla="*/ 47 w 174"/>
                  <a:gd name="T35" fmla="*/ 113 h 227"/>
                  <a:gd name="T36" fmla="*/ 57 w 174"/>
                  <a:gd name="T37" fmla="*/ 133 h 227"/>
                  <a:gd name="T38" fmla="*/ 37 w 174"/>
                  <a:gd name="T39" fmla="*/ 145 h 227"/>
                  <a:gd name="T40" fmla="*/ 37 w 174"/>
                  <a:gd name="T41" fmla="*/ 152 h 227"/>
                  <a:gd name="T42" fmla="*/ 39 w 174"/>
                  <a:gd name="T43" fmla="*/ 166 h 227"/>
                  <a:gd name="T44" fmla="*/ 31 w 174"/>
                  <a:gd name="T45" fmla="*/ 172 h 227"/>
                  <a:gd name="T46" fmla="*/ 20 w 174"/>
                  <a:gd name="T47" fmla="*/ 180 h 227"/>
                  <a:gd name="T48" fmla="*/ 12 w 174"/>
                  <a:gd name="T49" fmla="*/ 184 h 227"/>
                  <a:gd name="T50" fmla="*/ 2 w 174"/>
                  <a:gd name="T51" fmla="*/ 184 h 227"/>
                  <a:gd name="T52" fmla="*/ 4 w 174"/>
                  <a:gd name="T53" fmla="*/ 195 h 227"/>
                  <a:gd name="T54" fmla="*/ 23 w 174"/>
                  <a:gd name="T55" fmla="*/ 205 h 227"/>
                  <a:gd name="T56" fmla="*/ 31 w 174"/>
                  <a:gd name="T57" fmla="*/ 207 h 227"/>
                  <a:gd name="T58" fmla="*/ 37 w 174"/>
                  <a:gd name="T59" fmla="*/ 213 h 227"/>
                  <a:gd name="T60" fmla="*/ 63 w 174"/>
                  <a:gd name="T61" fmla="*/ 215 h 227"/>
                  <a:gd name="T62" fmla="*/ 80 w 174"/>
                  <a:gd name="T63" fmla="*/ 217 h 227"/>
                  <a:gd name="T64" fmla="*/ 84 w 174"/>
                  <a:gd name="T65" fmla="*/ 219 h 227"/>
                  <a:gd name="T66" fmla="*/ 84 w 174"/>
                  <a:gd name="T67" fmla="*/ 227 h 227"/>
                  <a:gd name="T68" fmla="*/ 166 w 174"/>
                  <a:gd name="T69" fmla="*/ 227 h 227"/>
                  <a:gd name="T70" fmla="*/ 174 w 174"/>
                  <a:gd name="T71" fmla="*/ 227 h 227"/>
                  <a:gd name="T72" fmla="*/ 174 w 174"/>
                  <a:gd name="T73" fmla="*/ 190 h 227"/>
                  <a:gd name="T74" fmla="*/ 172 w 174"/>
                  <a:gd name="T75" fmla="*/ 184 h 227"/>
                  <a:gd name="T76" fmla="*/ 166 w 174"/>
                  <a:gd name="T77" fmla="*/ 168 h 227"/>
                  <a:gd name="T78" fmla="*/ 166 w 174"/>
                  <a:gd name="T79" fmla="*/ 158 h 227"/>
                  <a:gd name="T80" fmla="*/ 166 w 174"/>
                  <a:gd name="T81" fmla="*/ 147 h 227"/>
                  <a:gd name="T82" fmla="*/ 161 w 174"/>
                  <a:gd name="T83" fmla="*/ 141 h 227"/>
                  <a:gd name="T84" fmla="*/ 157 w 174"/>
                  <a:gd name="T85" fmla="*/ 137 h 227"/>
                  <a:gd name="T86" fmla="*/ 157 w 174"/>
                  <a:gd name="T87" fmla="*/ 133 h 227"/>
                  <a:gd name="T88" fmla="*/ 161 w 174"/>
                  <a:gd name="T89" fmla="*/ 133 h 227"/>
                  <a:gd name="T90" fmla="*/ 166 w 174"/>
                  <a:gd name="T91" fmla="*/ 133 h 227"/>
                  <a:gd name="T92" fmla="*/ 168 w 174"/>
                  <a:gd name="T93" fmla="*/ 127 h 227"/>
                  <a:gd name="T94" fmla="*/ 174 w 174"/>
                  <a:gd name="T95" fmla="*/ 129 h 227"/>
                  <a:gd name="T96" fmla="*/ 174 w 174"/>
                  <a:gd name="T97" fmla="*/ 90 h 227"/>
                  <a:gd name="T98" fmla="*/ 168 w 174"/>
                  <a:gd name="T99" fmla="*/ 74 h 227"/>
                  <a:gd name="T100" fmla="*/ 159 w 174"/>
                  <a:gd name="T101" fmla="*/ 62 h 227"/>
                  <a:gd name="T102" fmla="*/ 151 w 174"/>
                  <a:gd name="T103" fmla="*/ 51 h 227"/>
                  <a:gd name="T104" fmla="*/ 149 w 174"/>
                  <a:gd name="T105" fmla="*/ 43 h 227"/>
                  <a:gd name="T106" fmla="*/ 147 w 174"/>
                  <a:gd name="T107" fmla="*/ 37 h 227"/>
                  <a:gd name="T108" fmla="*/ 141 w 174"/>
                  <a:gd name="T109" fmla="*/ 31 h 227"/>
                  <a:gd name="T110" fmla="*/ 135 w 174"/>
                  <a:gd name="T111" fmla="*/ 25 h 227"/>
                  <a:gd name="T112" fmla="*/ 131 w 174"/>
                  <a:gd name="T113" fmla="*/ 21 h 227"/>
                  <a:gd name="T114" fmla="*/ 129 w 174"/>
                  <a:gd name="T115" fmla="*/ 17 h 227"/>
                  <a:gd name="T116" fmla="*/ 121 w 174"/>
                  <a:gd name="T117" fmla="*/ 4 h 227"/>
                  <a:gd name="T118" fmla="*/ 114 w 174"/>
                  <a:gd name="T119" fmla="*/ 2 h 227"/>
                  <a:gd name="T120" fmla="*/ 106 w 174"/>
                  <a:gd name="T121" fmla="*/ 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227">
                    <a:moveTo>
                      <a:pt x="106" y="4"/>
                    </a:moveTo>
                    <a:lnTo>
                      <a:pt x="104" y="6"/>
                    </a:lnTo>
                    <a:lnTo>
                      <a:pt x="102" y="10"/>
                    </a:lnTo>
                    <a:lnTo>
                      <a:pt x="100" y="15"/>
                    </a:lnTo>
                    <a:lnTo>
                      <a:pt x="98" y="15"/>
                    </a:lnTo>
                    <a:lnTo>
                      <a:pt x="94" y="13"/>
                    </a:lnTo>
                    <a:lnTo>
                      <a:pt x="84" y="17"/>
                    </a:lnTo>
                    <a:lnTo>
                      <a:pt x="84" y="17"/>
                    </a:lnTo>
                    <a:lnTo>
                      <a:pt x="80" y="13"/>
                    </a:lnTo>
                    <a:lnTo>
                      <a:pt x="76" y="15"/>
                    </a:lnTo>
                    <a:lnTo>
                      <a:pt x="76" y="19"/>
                    </a:lnTo>
                    <a:lnTo>
                      <a:pt x="74" y="25"/>
                    </a:lnTo>
                    <a:lnTo>
                      <a:pt x="74" y="33"/>
                    </a:lnTo>
                    <a:lnTo>
                      <a:pt x="80" y="45"/>
                    </a:lnTo>
                    <a:lnTo>
                      <a:pt x="74" y="49"/>
                    </a:lnTo>
                    <a:lnTo>
                      <a:pt x="76" y="53"/>
                    </a:lnTo>
                    <a:lnTo>
                      <a:pt x="74" y="55"/>
                    </a:lnTo>
                    <a:lnTo>
                      <a:pt x="67" y="60"/>
                    </a:lnTo>
                    <a:lnTo>
                      <a:pt x="53" y="62"/>
                    </a:lnTo>
                    <a:lnTo>
                      <a:pt x="53" y="62"/>
                    </a:lnTo>
                    <a:lnTo>
                      <a:pt x="49" y="68"/>
                    </a:lnTo>
                    <a:lnTo>
                      <a:pt x="59" y="72"/>
                    </a:lnTo>
                    <a:lnTo>
                      <a:pt x="65" y="76"/>
                    </a:lnTo>
                    <a:lnTo>
                      <a:pt x="78" y="76"/>
                    </a:lnTo>
                    <a:lnTo>
                      <a:pt x="78" y="82"/>
                    </a:lnTo>
                    <a:lnTo>
                      <a:pt x="70" y="86"/>
                    </a:lnTo>
                    <a:lnTo>
                      <a:pt x="67" y="90"/>
                    </a:lnTo>
                    <a:lnTo>
                      <a:pt x="67" y="94"/>
                    </a:lnTo>
                    <a:lnTo>
                      <a:pt x="67" y="100"/>
                    </a:lnTo>
                    <a:lnTo>
                      <a:pt x="65" y="102"/>
                    </a:lnTo>
                    <a:lnTo>
                      <a:pt x="63" y="98"/>
                    </a:lnTo>
                    <a:lnTo>
                      <a:pt x="57" y="100"/>
                    </a:lnTo>
                    <a:lnTo>
                      <a:pt x="55" y="102"/>
                    </a:lnTo>
                    <a:lnTo>
                      <a:pt x="57" y="107"/>
                    </a:lnTo>
                    <a:lnTo>
                      <a:pt x="55" y="111"/>
                    </a:lnTo>
                    <a:lnTo>
                      <a:pt x="47" y="113"/>
                    </a:lnTo>
                    <a:lnTo>
                      <a:pt x="51" y="127"/>
                    </a:lnTo>
                    <a:lnTo>
                      <a:pt x="57" y="133"/>
                    </a:lnTo>
                    <a:lnTo>
                      <a:pt x="45" y="139"/>
                    </a:lnTo>
                    <a:lnTo>
                      <a:pt x="37" y="145"/>
                    </a:lnTo>
                    <a:lnTo>
                      <a:pt x="39" y="145"/>
                    </a:lnTo>
                    <a:lnTo>
                      <a:pt x="37" y="152"/>
                    </a:lnTo>
                    <a:lnTo>
                      <a:pt x="39" y="156"/>
                    </a:lnTo>
                    <a:lnTo>
                      <a:pt x="39" y="166"/>
                    </a:lnTo>
                    <a:lnTo>
                      <a:pt x="37" y="172"/>
                    </a:lnTo>
                    <a:lnTo>
                      <a:pt x="31" y="172"/>
                    </a:lnTo>
                    <a:lnTo>
                      <a:pt x="27" y="174"/>
                    </a:lnTo>
                    <a:lnTo>
                      <a:pt x="20" y="180"/>
                    </a:lnTo>
                    <a:lnTo>
                      <a:pt x="14" y="184"/>
                    </a:lnTo>
                    <a:lnTo>
                      <a:pt x="12" y="184"/>
                    </a:lnTo>
                    <a:lnTo>
                      <a:pt x="6" y="184"/>
                    </a:lnTo>
                    <a:lnTo>
                      <a:pt x="2" y="184"/>
                    </a:lnTo>
                    <a:lnTo>
                      <a:pt x="0" y="186"/>
                    </a:lnTo>
                    <a:lnTo>
                      <a:pt x="4" y="195"/>
                    </a:lnTo>
                    <a:lnTo>
                      <a:pt x="16" y="199"/>
                    </a:lnTo>
                    <a:lnTo>
                      <a:pt x="23" y="205"/>
                    </a:lnTo>
                    <a:lnTo>
                      <a:pt x="27" y="205"/>
                    </a:lnTo>
                    <a:lnTo>
                      <a:pt x="31" y="207"/>
                    </a:lnTo>
                    <a:lnTo>
                      <a:pt x="31" y="211"/>
                    </a:lnTo>
                    <a:lnTo>
                      <a:pt x="37" y="213"/>
                    </a:lnTo>
                    <a:lnTo>
                      <a:pt x="47" y="217"/>
                    </a:lnTo>
                    <a:lnTo>
                      <a:pt x="63" y="215"/>
                    </a:lnTo>
                    <a:lnTo>
                      <a:pt x="80" y="211"/>
                    </a:lnTo>
                    <a:lnTo>
                      <a:pt x="80" y="217"/>
                    </a:lnTo>
                    <a:lnTo>
                      <a:pt x="84" y="217"/>
                    </a:lnTo>
                    <a:lnTo>
                      <a:pt x="84" y="219"/>
                    </a:lnTo>
                    <a:lnTo>
                      <a:pt x="84" y="227"/>
                    </a:lnTo>
                    <a:lnTo>
                      <a:pt x="84" y="227"/>
                    </a:lnTo>
                    <a:lnTo>
                      <a:pt x="166" y="227"/>
                    </a:lnTo>
                    <a:lnTo>
                      <a:pt x="166" y="227"/>
                    </a:lnTo>
                    <a:lnTo>
                      <a:pt x="170" y="227"/>
                    </a:lnTo>
                    <a:lnTo>
                      <a:pt x="174" y="227"/>
                    </a:lnTo>
                    <a:lnTo>
                      <a:pt x="174" y="192"/>
                    </a:lnTo>
                    <a:lnTo>
                      <a:pt x="174" y="190"/>
                    </a:lnTo>
                    <a:lnTo>
                      <a:pt x="172" y="188"/>
                    </a:lnTo>
                    <a:lnTo>
                      <a:pt x="172" y="184"/>
                    </a:lnTo>
                    <a:lnTo>
                      <a:pt x="168" y="176"/>
                    </a:lnTo>
                    <a:lnTo>
                      <a:pt x="166" y="168"/>
                    </a:lnTo>
                    <a:lnTo>
                      <a:pt x="164" y="160"/>
                    </a:lnTo>
                    <a:lnTo>
                      <a:pt x="166" y="158"/>
                    </a:lnTo>
                    <a:lnTo>
                      <a:pt x="166" y="152"/>
                    </a:lnTo>
                    <a:lnTo>
                      <a:pt x="166" y="147"/>
                    </a:lnTo>
                    <a:lnTo>
                      <a:pt x="166" y="145"/>
                    </a:lnTo>
                    <a:lnTo>
                      <a:pt x="161" y="141"/>
                    </a:lnTo>
                    <a:lnTo>
                      <a:pt x="159" y="139"/>
                    </a:lnTo>
                    <a:lnTo>
                      <a:pt x="157" y="137"/>
                    </a:lnTo>
                    <a:lnTo>
                      <a:pt x="155" y="135"/>
                    </a:lnTo>
                    <a:lnTo>
                      <a:pt x="157" y="133"/>
                    </a:lnTo>
                    <a:lnTo>
                      <a:pt x="159" y="133"/>
                    </a:lnTo>
                    <a:lnTo>
                      <a:pt x="161" y="133"/>
                    </a:lnTo>
                    <a:lnTo>
                      <a:pt x="164" y="133"/>
                    </a:lnTo>
                    <a:lnTo>
                      <a:pt x="166" y="133"/>
                    </a:lnTo>
                    <a:lnTo>
                      <a:pt x="166" y="129"/>
                    </a:lnTo>
                    <a:lnTo>
                      <a:pt x="168" y="127"/>
                    </a:lnTo>
                    <a:lnTo>
                      <a:pt x="172" y="129"/>
                    </a:lnTo>
                    <a:lnTo>
                      <a:pt x="174" y="129"/>
                    </a:lnTo>
                    <a:lnTo>
                      <a:pt x="174" y="90"/>
                    </a:lnTo>
                    <a:lnTo>
                      <a:pt x="174" y="90"/>
                    </a:lnTo>
                    <a:lnTo>
                      <a:pt x="170" y="82"/>
                    </a:lnTo>
                    <a:lnTo>
                      <a:pt x="168" y="74"/>
                    </a:lnTo>
                    <a:lnTo>
                      <a:pt x="164" y="68"/>
                    </a:lnTo>
                    <a:lnTo>
                      <a:pt x="159" y="62"/>
                    </a:lnTo>
                    <a:lnTo>
                      <a:pt x="153" y="53"/>
                    </a:lnTo>
                    <a:lnTo>
                      <a:pt x="151" y="51"/>
                    </a:lnTo>
                    <a:lnTo>
                      <a:pt x="151" y="47"/>
                    </a:lnTo>
                    <a:lnTo>
                      <a:pt x="149" y="43"/>
                    </a:lnTo>
                    <a:lnTo>
                      <a:pt x="149" y="39"/>
                    </a:lnTo>
                    <a:lnTo>
                      <a:pt x="147" y="37"/>
                    </a:lnTo>
                    <a:lnTo>
                      <a:pt x="143" y="33"/>
                    </a:lnTo>
                    <a:lnTo>
                      <a:pt x="141" y="31"/>
                    </a:lnTo>
                    <a:lnTo>
                      <a:pt x="139" y="27"/>
                    </a:lnTo>
                    <a:lnTo>
                      <a:pt x="135" y="25"/>
                    </a:lnTo>
                    <a:lnTo>
                      <a:pt x="133" y="23"/>
                    </a:lnTo>
                    <a:lnTo>
                      <a:pt x="131" y="21"/>
                    </a:lnTo>
                    <a:lnTo>
                      <a:pt x="129" y="19"/>
                    </a:lnTo>
                    <a:lnTo>
                      <a:pt x="129" y="17"/>
                    </a:lnTo>
                    <a:lnTo>
                      <a:pt x="125" y="10"/>
                    </a:lnTo>
                    <a:lnTo>
                      <a:pt x="121" y="4"/>
                    </a:lnTo>
                    <a:lnTo>
                      <a:pt x="119" y="2"/>
                    </a:lnTo>
                    <a:lnTo>
                      <a:pt x="114" y="2"/>
                    </a:lnTo>
                    <a:lnTo>
                      <a:pt x="112" y="0"/>
                    </a:lnTo>
                    <a:lnTo>
                      <a:pt x="106"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27" name="Freeform 437"/>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28" name="Freeform 438"/>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29" name="Freeform 439"/>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30" name="Freeform 440"/>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31" name="Freeform 441"/>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32" name="Freeform 442"/>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33" name="Freeform 443"/>
              <p:cNvSpPr>
                <a:spLocks/>
              </p:cNvSpPr>
              <p:nvPr/>
            </p:nvSpPr>
            <p:spPr bwMode="auto">
              <a:xfrm>
                <a:off x="5511" y="2673"/>
                <a:ext cx="141" cy="291"/>
              </a:xfrm>
              <a:custGeom>
                <a:avLst/>
                <a:gdLst>
                  <a:gd name="T0" fmla="*/ 76 w 141"/>
                  <a:gd name="T1" fmla="*/ 6 h 291"/>
                  <a:gd name="T2" fmla="*/ 84 w 141"/>
                  <a:gd name="T3" fmla="*/ 6 h 291"/>
                  <a:gd name="T4" fmla="*/ 74 w 141"/>
                  <a:gd name="T5" fmla="*/ 10 h 291"/>
                  <a:gd name="T6" fmla="*/ 66 w 141"/>
                  <a:gd name="T7" fmla="*/ 6 h 291"/>
                  <a:gd name="T8" fmla="*/ 78 w 141"/>
                  <a:gd name="T9" fmla="*/ 21 h 291"/>
                  <a:gd name="T10" fmla="*/ 86 w 141"/>
                  <a:gd name="T11" fmla="*/ 17 h 291"/>
                  <a:gd name="T12" fmla="*/ 92 w 141"/>
                  <a:gd name="T13" fmla="*/ 33 h 291"/>
                  <a:gd name="T14" fmla="*/ 96 w 141"/>
                  <a:gd name="T15" fmla="*/ 47 h 291"/>
                  <a:gd name="T16" fmla="*/ 98 w 141"/>
                  <a:gd name="T17" fmla="*/ 62 h 291"/>
                  <a:gd name="T18" fmla="*/ 92 w 141"/>
                  <a:gd name="T19" fmla="*/ 70 h 291"/>
                  <a:gd name="T20" fmla="*/ 86 w 141"/>
                  <a:gd name="T21" fmla="*/ 60 h 291"/>
                  <a:gd name="T22" fmla="*/ 76 w 141"/>
                  <a:gd name="T23" fmla="*/ 43 h 291"/>
                  <a:gd name="T24" fmla="*/ 78 w 141"/>
                  <a:gd name="T25" fmla="*/ 35 h 291"/>
                  <a:gd name="T26" fmla="*/ 76 w 141"/>
                  <a:gd name="T27" fmla="*/ 33 h 291"/>
                  <a:gd name="T28" fmla="*/ 74 w 141"/>
                  <a:gd name="T29" fmla="*/ 47 h 291"/>
                  <a:gd name="T30" fmla="*/ 78 w 141"/>
                  <a:gd name="T31" fmla="*/ 57 h 291"/>
                  <a:gd name="T32" fmla="*/ 86 w 141"/>
                  <a:gd name="T33" fmla="*/ 78 h 291"/>
                  <a:gd name="T34" fmla="*/ 88 w 141"/>
                  <a:gd name="T35" fmla="*/ 102 h 291"/>
                  <a:gd name="T36" fmla="*/ 96 w 141"/>
                  <a:gd name="T37" fmla="*/ 117 h 291"/>
                  <a:gd name="T38" fmla="*/ 80 w 141"/>
                  <a:gd name="T39" fmla="*/ 113 h 291"/>
                  <a:gd name="T40" fmla="*/ 68 w 141"/>
                  <a:gd name="T41" fmla="*/ 102 h 291"/>
                  <a:gd name="T42" fmla="*/ 55 w 141"/>
                  <a:gd name="T43" fmla="*/ 115 h 291"/>
                  <a:gd name="T44" fmla="*/ 68 w 141"/>
                  <a:gd name="T45" fmla="*/ 123 h 291"/>
                  <a:gd name="T46" fmla="*/ 90 w 141"/>
                  <a:gd name="T47" fmla="*/ 133 h 291"/>
                  <a:gd name="T48" fmla="*/ 94 w 141"/>
                  <a:gd name="T49" fmla="*/ 143 h 291"/>
                  <a:gd name="T50" fmla="*/ 90 w 141"/>
                  <a:gd name="T51" fmla="*/ 158 h 291"/>
                  <a:gd name="T52" fmla="*/ 70 w 141"/>
                  <a:gd name="T53" fmla="*/ 158 h 291"/>
                  <a:gd name="T54" fmla="*/ 63 w 141"/>
                  <a:gd name="T55" fmla="*/ 162 h 291"/>
                  <a:gd name="T56" fmla="*/ 49 w 141"/>
                  <a:gd name="T57" fmla="*/ 170 h 291"/>
                  <a:gd name="T58" fmla="*/ 37 w 141"/>
                  <a:gd name="T59" fmla="*/ 172 h 291"/>
                  <a:gd name="T60" fmla="*/ 10 w 141"/>
                  <a:gd name="T61" fmla="*/ 170 h 291"/>
                  <a:gd name="T62" fmla="*/ 8 w 141"/>
                  <a:gd name="T63" fmla="*/ 182 h 291"/>
                  <a:gd name="T64" fmla="*/ 0 w 141"/>
                  <a:gd name="T65" fmla="*/ 188 h 291"/>
                  <a:gd name="T66" fmla="*/ 8 w 141"/>
                  <a:gd name="T67" fmla="*/ 188 h 291"/>
                  <a:gd name="T68" fmla="*/ 12 w 141"/>
                  <a:gd name="T69" fmla="*/ 194 h 291"/>
                  <a:gd name="T70" fmla="*/ 25 w 141"/>
                  <a:gd name="T71" fmla="*/ 203 h 291"/>
                  <a:gd name="T72" fmla="*/ 41 w 141"/>
                  <a:gd name="T73" fmla="*/ 227 h 291"/>
                  <a:gd name="T74" fmla="*/ 10 w 141"/>
                  <a:gd name="T75" fmla="*/ 235 h 291"/>
                  <a:gd name="T76" fmla="*/ 21 w 141"/>
                  <a:gd name="T77" fmla="*/ 241 h 291"/>
                  <a:gd name="T78" fmla="*/ 33 w 141"/>
                  <a:gd name="T79" fmla="*/ 276 h 291"/>
                  <a:gd name="T80" fmla="*/ 117 w 141"/>
                  <a:gd name="T81" fmla="*/ 286 h 291"/>
                  <a:gd name="T82" fmla="*/ 117 w 141"/>
                  <a:gd name="T83" fmla="*/ 264 h 291"/>
                  <a:gd name="T84" fmla="*/ 123 w 141"/>
                  <a:gd name="T85" fmla="*/ 244 h 291"/>
                  <a:gd name="T86" fmla="*/ 141 w 141"/>
                  <a:gd name="T87" fmla="*/ 246 h 291"/>
                  <a:gd name="T88" fmla="*/ 139 w 141"/>
                  <a:gd name="T89" fmla="*/ 211 h 291"/>
                  <a:gd name="T90" fmla="*/ 123 w 141"/>
                  <a:gd name="T91" fmla="*/ 199 h 291"/>
                  <a:gd name="T92" fmla="*/ 106 w 141"/>
                  <a:gd name="T93" fmla="*/ 205 h 291"/>
                  <a:gd name="T94" fmla="*/ 76 w 141"/>
                  <a:gd name="T95" fmla="*/ 188 h 291"/>
                  <a:gd name="T96" fmla="*/ 68 w 141"/>
                  <a:gd name="T97" fmla="*/ 207 h 291"/>
                  <a:gd name="T98" fmla="*/ 61 w 141"/>
                  <a:gd name="T99" fmla="*/ 227 h 291"/>
                  <a:gd name="T100" fmla="*/ 49 w 141"/>
                  <a:gd name="T101" fmla="*/ 203 h 291"/>
                  <a:gd name="T102" fmla="*/ 74 w 141"/>
                  <a:gd name="T103" fmla="*/ 184 h 291"/>
                  <a:gd name="T104" fmla="*/ 92 w 141"/>
                  <a:gd name="T105" fmla="*/ 197 h 291"/>
                  <a:gd name="T106" fmla="*/ 106 w 141"/>
                  <a:gd name="T107" fmla="*/ 194 h 291"/>
                  <a:gd name="T108" fmla="*/ 123 w 141"/>
                  <a:gd name="T109" fmla="*/ 194 h 291"/>
                  <a:gd name="T110" fmla="*/ 123 w 141"/>
                  <a:gd name="T111" fmla="*/ 186 h 291"/>
                  <a:gd name="T112" fmla="*/ 131 w 141"/>
                  <a:gd name="T113" fmla="*/ 176 h 291"/>
                  <a:gd name="T114" fmla="*/ 141 w 141"/>
                  <a:gd name="T115" fmla="*/ 90 h 291"/>
                  <a:gd name="T116" fmla="*/ 131 w 141"/>
                  <a:gd name="T117" fmla="*/ 74 h 291"/>
                  <a:gd name="T118" fmla="*/ 115 w 141"/>
                  <a:gd name="T119" fmla="*/ 49 h 291"/>
                  <a:gd name="T120" fmla="*/ 102 w 141"/>
                  <a:gd name="T121" fmla="*/ 27 h 291"/>
                  <a:gd name="T122" fmla="*/ 90 w 141"/>
                  <a:gd name="T123" fmla="*/ 6 h 291"/>
                  <a:gd name="T124" fmla="*/ 76 w 141"/>
                  <a:gd name="T12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291">
                    <a:moveTo>
                      <a:pt x="76" y="0"/>
                    </a:moveTo>
                    <a:lnTo>
                      <a:pt x="74" y="2"/>
                    </a:lnTo>
                    <a:lnTo>
                      <a:pt x="74" y="6"/>
                    </a:lnTo>
                    <a:lnTo>
                      <a:pt x="76" y="6"/>
                    </a:lnTo>
                    <a:lnTo>
                      <a:pt x="78" y="6"/>
                    </a:lnTo>
                    <a:lnTo>
                      <a:pt x="80" y="4"/>
                    </a:lnTo>
                    <a:lnTo>
                      <a:pt x="84" y="4"/>
                    </a:lnTo>
                    <a:lnTo>
                      <a:pt x="84" y="6"/>
                    </a:lnTo>
                    <a:lnTo>
                      <a:pt x="82" y="8"/>
                    </a:lnTo>
                    <a:lnTo>
                      <a:pt x="80" y="10"/>
                    </a:lnTo>
                    <a:lnTo>
                      <a:pt x="76" y="10"/>
                    </a:lnTo>
                    <a:lnTo>
                      <a:pt x="74" y="10"/>
                    </a:lnTo>
                    <a:lnTo>
                      <a:pt x="72" y="8"/>
                    </a:lnTo>
                    <a:lnTo>
                      <a:pt x="70" y="4"/>
                    </a:lnTo>
                    <a:lnTo>
                      <a:pt x="68" y="2"/>
                    </a:lnTo>
                    <a:lnTo>
                      <a:pt x="66" y="6"/>
                    </a:lnTo>
                    <a:lnTo>
                      <a:pt x="68" y="10"/>
                    </a:lnTo>
                    <a:lnTo>
                      <a:pt x="72" y="15"/>
                    </a:lnTo>
                    <a:lnTo>
                      <a:pt x="76" y="17"/>
                    </a:lnTo>
                    <a:lnTo>
                      <a:pt x="78" y="21"/>
                    </a:lnTo>
                    <a:lnTo>
                      <a:pt x="80" y="21"/>
                    </a:lnTo>
                    <a:lnTo>
                      <a:pt x="82" y="19"/>
                    </a:lnTo>
                    <a:lnTo>
                      <a:pt x="84" y="17"/>
                    </a:lnTo>
                    <a:lnTo>
                      <a:pt x="86" y="17"/>
                    </a:lnTo>
                    <a:lnTo>
                      <a:pt x="88" y="19"/>
                    </a:lnTo>
                    <a:lnTo>
                      <a:pt x="90" y="23"/>
                    </a:lnTo>
                    <a:lnTo>
                      <a:pt x="90" y="29"/>
                    </a:lnTo>
                    <a:lnTo>
                      <a:pt x="92" y="33"/>
                    </a:lnTo>
                    <a:lnTo>
                      <a:pt x="94" y="37"/>
                    </a:lnTo>
                    <a:lnTo>
                      <a:pt x="94" y="39"/>
                    </a:lnTo>
                    <a:lnTo>
                      <a:pt x="94" y="43"/>
                    </a:lnTo>
                    <a:lnTo>
                      <a:pt x="96" y="47"/>
                    </a:lnTo>
                    <a:lnTo>
                      <a:pt x="96" y="53"/>
                    </a:lnTo>
                    <a:lnTo>
                      <a:pt x="96" y="55"/>
                    </a:lnTo>
                    <a:lnTo>
                      <a:pt x="98" y="60"/>
                    </a:lnTo>
                    <a:lnTo>
                      <a:pt x="98" y="62"/>
                    </a:lnTo>
                    <a:lnTo>
                      <a:pt x="96" y="64"/>
                    </a:lnTo>
                    <a:lnTo>
                      <a:pt x="96" y="68"/>
                    </a:lnTo>
                    <a:lnTo>
                      <a:pt x="94" y="70"/>
                    </a:lnTo>
                    <a:lnTo>
                      <a:pt x="92" y="70"/>
                    </a:lnTo>
                    <a:lnTo>
                      <a:pt x="88" y="68"/>
                    </a:lnTo>
                    <a:lnTo>
                      <a:pt x="86" y="66"/>
                    </a:lnTo>
                    <a:lnTo>
                      <a:pt x="86" y="64"/>
                    </a:lnTo>
                    <a:lnTo>
                      <a:pt x="86" y="60"/>
                    </a:lnTo>
                    <a:lnTo>
                      <a:pt x="82" y="57"/>
                    </a:lnTo>
                    <a:lnTo>
                      <a:pt x="80" y="53"/>
                    </a:lnTo>
                    <a:lnTo>
                      <a:pt x="78" y="49"/>
                    </a:lnTo>
                    <a:lnTo>
                      <a:pt x="76" y="43"/>
                    </a:lnTo>
                    <a:lnTo>
                      <a:pt x="76" y="41"/>
                    </a:lnTo>
                    <a:lnTo>
                      <a:pt x="76" y="37"/>
                    </a:lnTo>
                    <a:lnTo>
                      <a:pt x="76" y="35"/>
                    </a:lnTo>
                    <a:lnTo>
                      <a:pt x="78" y="35"/>
                    </a:lnTo>
                    <a:lnTo>
                      <a:pt x="80" y="33"/>
                    </a:lnTo>
                    <a:lnTo>
                      <a:pt x="78" y="31"/>
                    </a:lnTo>
                    <a:lnTo>
                      <a:pt x="76" y="31"/>
                    </a:lnTo>
                    <a:lnTo>
                      <a:pt x="76" y="33"/>
                    </a:lnTo>
                    <a:lnTo>
                      <a:pt x="74" y="37"/>
                    </a:lnTo>
                    <a:lnTo>
                      <a:pt x="72" y="39"/>
                    </a:lnTo>
                    <a:lnTo>
                      <a:pt x="74" y="43"/>
                    </a:lnTo>
                    <a:lnTo>
                      <a:pt x="74" y="47"/>
                    </a:lnTo>
                    <a:lnTo>
                      <a:pt x="74" y="49"/>
                    </a:lnTo>
                    <a:lnTo>
                      <a:pt x="76" y="53"/>
                    </a:lnTo>
                    <a:lnTo>
                      <a:pt x="76" y="55"/>
                    </a:lnTo>
                    <a:lnTo>
                      <a:pt x="78" y="57"/>
                    </a:lnTo>
                    <a:lnTo>
                      <a:pt x="80" y="68"/>
                    </a:lnTo>
                    <a:lnTo>
                      <a:pt x="80" y="72"/>
                    </a:lnTo>
                    <a:lnTo>
                      <a:pt x="84" y="74"/>
                    </a:lnTo>
                    <a:lnTo>
                      <a:pt x="86" y="78"/>
                    </a:lnTo>
                    <a:lnTo>
                      <a:pt x="90" y="86"/>
                    </a:lnTo>
                    <a:lnTo>
                      <a:pt x="90" y="90"/>
                    </a:lnTo>
                    <a:lnTo>
                      <a:pt x="88" y="100"/>
                    </a:lnTo>
                    <a:lnTo>
                      <a:pt x="88" y="102"/>
                    </a:lnTo>
                    <a:lnTo>
                      <a:pt x="90" y="105"/>
                    </a:lnTo>
                    <a:lnTo>
                      <a:pt x="94" y="109"/>
                    </a:lnTo>
                    <a:lnTo>
                      <a:pt x="96" y="115"/>
                    </a:lnTo>
                    <a:lnTo>
                      <a:pt x="96" y="117"/>
                    </a:lnTo>
                    <a:lnTo>
                      <a:pt x="94" y="119"/>
                    </a:lnTo>
                    <a:lnTo>
                      <a:pt x="88" y="119"/>
                    </a:lnTo>
                    <a:lnTo>
                      <a:pt x="84" y="117"/>
                    </a:lnTo>
                    <a:lnTo>
                      <a:pt x="80" y="113"/>
                    </a:lnTo>
                    <a:lnTo>
                      <a:pt x="78" y="109"/>
                    </a:lnTo>
                    <a:lnTo>
                      <a:pt x="76" y="105"/>
                    </a:lnTo>
                    <a:lnTo>
                      <a:pt x="72" y="102"/>
                    </a:lnTo>
                    <a:lnTo>
                      <a:pt x="68" y="102"/>
                    </a:lnTo>
                    <a:lnTo>
                      <a:pt x="63" y="102"/>
                    </a:lnTo>
                    <a:lnTo>
                      <a:pt x="61" y="107"/>
                    </a:lnTo>
                    <a:lnTo>
                      <a:pt x="57" y="111"/>
                    </a:lnTo>
                    <a:lnTo>
                      <a:pt x="55" y="115"/>
                    </a:lnTo>
                    <a:lnTo>
                      <a:pt x="55" y="117"/>
                    </a:lnTo>
                    <a:lnTo>
                      <a:pt x="59" y="121"/>
                    </a:lnTo>
                    <a:lnTo>
                      <a:pt x="63" y="123"/>
                    </a:lnTo>
                    <a:lnTo>
                      <a:pt x="68" y="123"/>
                    </a:lnTo>
                    <a:lnTo>
                      <a:pt x="74" y="125"/>
                    </a:lnTo>
                    <a:lnTo>
                      <a:pt x="82" y="129"/>
                    </a:lnTo>
                    <a:lnTo>
                      <a:pt x="88" y="131"/>
                    </a:lnTo>
                    <a:lnTo>
                      <a:pt x="90" y="133"/>
                    </a:lnTo>
                    <a:lnTo>
                      <a:pt x="90" y="135"/>
                    </a:lnTo>
                    <a:lnTo>
                      <a:pt x="92" y="139"/>
                    </a:lnTo>
                    <a:lnTo>
                      <a:pt x="92" y="141"/>
                    </a:lnTo>
                    <a:lnTo>
                      <a:pt x="94" y="143"/>
                    </a:lnTo>
                    <a:lnTo>
                      <a:pt x="96" y="145"/>
                    </a:lnTo>
                    <a:lnTo>
                      <a:pt x="96" y="149"/>
                    </a:lnTo>
                    <a:lnTo>
                      <a:pt x="94" y="154"/>
                    </a:lnTo>
                    <a:lnTo>
                      <a:pt x="90" y="158"/>
                    </a:lnTo>
                    <a:lnTo>
                      <a:pt x="86" y="160"/>
                    </a:lnTo>
                    <a:lnTo>
                      <a:pt x="82" y="160"/>
                    </a:lnTo>
                    <a:lnTo>
                      <a:pt x="74" y="156"/>
                    </a:lnTo>
                    <a:lnTo>
                      <a:pt x="70" y="158"/>
                    </a:lnTo>
                    <a:lnTo>
                      <a:pt x="66" y="160"/>
                    </a:lnTo>
                    <a:lnTo>
                      <a:pt x="66" y="160"/>
                    </a:lnTo>
                    <a:lnTo>
                      <a:pt x="66" y="162"/>
                    </a:lnTo>
                    <a:lnTo>
                      <a:pt x="63" y="162"/>
                    </a:lnTo>
                    <a:lnTo>
                      <a:pt x="61" y="164"/>
                    </a:lnTo>
                    <a:lnTo>
                      <a:pt x="55" y="166"/>
                    </a:lnTo>
                    <a:lnTo>
                      <a:pt x="53" y="168"/>
                    </a:lnTo>
                    <a:lnTo>
                      <a:pt x="49" y="170"/>
                    </a:lnTo>
                    <a:lnTo>
                      <a:pt x="45" y="170"/>
                    </a:lnTo>
                    <a:lnTo>
                      <a:pt x="41" y="166"/>
                    </a:lnTo>
                    <a:lnTo>
                      <a:pt x="35" y="168"/>
                    </a:lnTo>
                    <a:lnTo>
                      <a:pt x="37" y="172"/>
                    </a:lnTo>
                    <a:lnTo>
                      <a:pt x="35" y="174"/>
                    </a:lnTo>
                    <a:lnTo>
                      <a:pt x="29" y="176"/>
                    </a:lnTo>
                    <a:lnTo>
                      <a:pt x="21" y="174"/>
                    </a:lnTo>
                    <a:lnTo>
                      <a:pt x="10" y="170"/>
                    </a:lnTo>
                    <a:lnTo>
                      <a:pt x="8" y="172"/>
                    </a:lnTo>
                    <a:lnTo>
                      <a:pt x="6" y="178"/>
                    </a:lnTo>
                    <a:lnTo>
                      <a:pt x="8" y="182"/>
                    </a:lnTo>
                    <a:lnTo>
                      <a:pt x="8" y="182"/>
                    </a:lnTo>
                    <a:lnTo>
                      <a:pt x="6" y="184"/>
                    </a:lnTo>
                    <a:lnTo>
                      <a:pt x="4" y="182"/>
                    </a:lnTo>
                    <a:lnTo>
                      <a:pt x="2" y="184"/>
                    </a:lnTo>
                    <a:lnTo>
                      <a:pt x="0" y="188"/>
                    </a:lnTo>
                    <a:lnTo>
                      <a:pt x="2" y="190"/>
                    </a:lnTo>
                    <a:lnTo>
                      <a:pt x="6" y="192"/>
                    </a:lnTo>
                    <a:lnTo>
                      <a:pt x="8" y="190"/>
                    </a:lnTo>
                    <a:lnTo>
                      <a:pt x="8" y="188"/>
                    </a:lnTo>
                    <a:lnTo>
                      <a:pt x="8" y="186"/>
                    </a:lnTo>
                    <a:lnTo>
                      <a:pt x="12" y="186"/>
                    </a:lnTo>
                    <a:lnTo>
                      <a:pt x="12" y="192"/>
                    </a:lnTo>
                    <a:lnTo>
                      <a:pt x="12" y="194"/>
                    </a:lnTo>
                    <a:lnTo>
                      <a:pt x="10" y="197"/>
                    </a:lnTo>
                    <a:lnTo>
                      <a:pt x="12" y="199"/>
                    </a:lnTo>
                    <a:lnTo>
                      <a:pt x="21" y="201"/>
                    </a:lnTo>
                    <a:lnTo>
                      <a:pt x="25" y="203"/>
                    </a:lnTo>
                    <a:lnTo>
                      <a:pt x="27" y="207"/>
                    </a:lnTo>
                    <a:lnTo>
                      <a:pt x="33" y="215"/>
                    </a:lnTo>
                    <a:lnTo>
                      <a:pt x="41" y="225"/>
                    </a:lnTo>
                    <a:lnTo>
                      <a:pt x="41" y="227"/>
                    </a:lnTo>
                    <a:lnTo>
                      <a:pt x="35" y="231"/>
                    </a:lnTo>
                    <a:lnTo>
                      <a:pt x="31" y="231"/>
                    </a:lnTo>
                    <a:lnTo>
                      <a:pt x="16" y="231"/>
                    </a:lnTo>
                    <a:lnTo>
                      <a:pt x="10" y="235"/>
                    </a:lnTo>
                    <a:lnTo>
                      <a:pt x="10" y="237"/>
                    </a:lnTo>
                    <a:lnTo>
                      <a:pt x="12" y="239"/>
                    </a:lnTo>
                    <a:lnTo>
                      <a:pt x="16" y="241"/>
                    </a:lnTo>
                    <a:lnTo>
                      <a:pt x="21" y="241"/>
                    </a:lnTo>
                    <a:lnTo>
                      <a:pt x="23" y="244"/>
                    </a:lnTo>
                    <a:lnTo>
                      <a:pt x="29" y="268"/>
                    </a:lnTo>
                    <a:lnTo>
                      <a:pt x="31" y="276"/>
                    </a:lnTo>
                    <a:lnTo>
                      <a:pt x="33" y="276"/>
                    </a:lnTo>
                    <a:lnTo>
                      <a:pt x="43" y="291"/>
                    </a:lnTo>
                    <a:lnTo>
                      <a:pt x="106" y="291"/>
                    </a:lnTo>
                    <a:lnTo>
                      <a:pt x="110" y="291"/>
                    </a:lnTo>
                    <a:lnTo>
                      <a:pt x="117" y="286"/>
                    </a:lnTo>
                    <a:lnTo>
                      <a:pt x="119" y="284"/>
                    </a:lnTo>
                    <a:lnTo>
                      <a:pt x="117" y="280"/>
                    </a:lnTo>
                    <a:lnTo>
                      <a:pt x="123" y="276"/>
                    </a:lnTo>
                    <a:lnTo>
                      <a:pt x="117" y="264"/>
                    </a:lnTo>
                    <a:lnTo>
                      <a:pt x="117" y="256"/>
                    </a:lnTo>
                    <a:lnTo>
                      <a:pt x="119" y="250"/>
                    </a:lnTo>
                    <a:lnTo>
                      <a:pt x="119" y="246"/>
                    </a:lnTo>
                    <a:lnTo>
                      <a:pt x="123" y="244"/>
                    </a:lnTo>
                    <a:lnTo>
                      <a:pt x="127" y="248"/>
                    </a:lnTo>
                    <a:lnTo>
                      <a:pt x="127" y="248"/>
                    </a:lnTo>
                    <a:lnTo>
                      <a:pt x="137" y="244"/>
                    </a:lnTo>
                    <a:lnTo>
                      <a:pt x="141" y="246"/>
                    </a:lnTo>
                    <a:lnTo>
                      <a:pt x="141" y="246"/>
                    </a:lnTo>
                    <a:lnTo>
                      <a:pt x="141" y="217"/>
                    </a:lnTo>
                    <a:lnTo>
                      <a:pt x="141" y="215"/>
                    </a:lnTo>
                    <a:lnTo>
                      <a:pt x="139" y="211"/>
                    </a:lnTo>
                    <a:lnTo>
                      <a:pt x="135" y="207"/>
                    </a:lnTo>
                    <a:lnTo>
                      <a:pt x="131" y="203"/>
                    </a:lnTo>
                    <a:lnTo>
                      <a:pt x="127" y="201"/>
                    </a:lnTo>
                    <a:lnTo>
                      <a:pt x="123" y="199"/>
                    </a:lnTo>
                    <a:lnTo>
                      <a:pt x="115" y="199"/>
                    </a:lnTo>
                    <a:lnTo>
                      <a:pt x="115" y="201"/>
                    </a:lnTo>
                    <a:lnTo>
                      <a:pt x="113" y="201"/>
                    </a:lnTo>
                    <a:lnTo>
                      <a:pt x="106" y="205"/>
                    </a:lnTo>
                    <a:lnTo>
                      <a:pt x="102" y="205"/>
                    </a:lnTo>
                    <a:lnTo>
                      <a:pt x="86" y="199"/>
                    </a:lnTo>
                    <a:lnTo>
                      <a:pt x="82" y="190"/>
                    </a:lnTo>
                    <a:lnTo>
                      <a:pt x="76" y="188"/>
                    </a:lnTo>
                    <a:lnTo>
                      <a:pt x="72" y="190"/>
                    </a:lnTo>
                    <a:lnTo>
                      <a:pt x="66" y="197"/>
                    </a:lnTo>
                    <a:lnTo>
                      <a:pt x="66" y="199"/>
                    </a:lnTo>
                    <a:lnTo>
                      <a:pt x="68" y="207"/>
                    </a:lnTo>
                    <a:lnTo>
                      <a:pt x="70" y="221"/>
                    </a:lnTo>
                    <a:lnTo>
                      <a:pt x="68" y="225"/>
                    </a:lnTo>
                    <a:lnTo>
                      <a:pt x="66" y="227"/>
                    </a:lnTo>
                    <a:lnTo>
                      <a:pt x="61" y="227"/>
                    </a:lnTo>
                    <a:lnTo>
                      <a:pt x="57" y="219"/>
                    </a:lnTo>
                    <a:lnTo>
                      <a:pt x="53" y="213"/>
                    </a:lnTo>
                    <a:lnTo>
                      <a:pt x="45" y="207"/>
                    </a:lnTo>
                    <a:lnTo>
                      <a:pt x="49" y="203"/>
                    </a:lnTo>
                    <a:lnTo>
                      <a:pt x="51" y="199"/>
                    </a:lnTo>
                    <a:lnTo>
                      <a:pt x="53" y="197"/>
                    </a:lnTo>
                    <a:lnTo>
                      <a:pt x="53" y="194"/>
                    </a:lnTo>
                    <a:lnTo>
                      <a:pt x="74" y="184"/>
                    </a:lnTo>
                    <a:lnTo>
                      <a:pt x="80" y="184"/>
                    </a:lnTo>
                    <a:lnTo>
                      <a:pt x="84" y="186"/>
                    </a:lnTo>
                    <a:lnTo>
                      <a:pt x="88" y="192"/>
                    </a:lnTo>
                    <a:lnTo>
                      <a:pt x="92" y="197"/>
                    </a:lnTo>
                    <a:lnTo>
                      <a:pt x="104" y="199"/>
                    </a:lnTo>
                    <a:lnTo>
                      <a:pt x="104" y="197"/>
                    </a:lnTo>
                    <a:lnTo>
                      <a:pt x="104" y="197"/>
                    </a:lnTo>
                    <a:lnTo>
                      <a:pt x="106" y="194"/>
                    </a:lnTo>
                    <a:lnTo>
                      <a:pt x="108" y="197"/>
                    </a:lnTo>
                    <a:lnTo>
                      <a:pt x="115" y="194"/>
                    </a:lnTo>
                    <a:lnTo>
                      <a:pt x="117" y="197"/>
                    </a:lnTo>
                    <a:lnTo>
                      <a:pt x="123" y="194"/>
                    </a:lnTo>
                    <a:lnTo>
                      <a:pt x="123" y="194"/>
                    </a:lnTo>
                    <a:lnTo>
                      <a:pt x="121" y="192"/>
                    </a:lnTo>
                    <a:lnTo>
                      <a:pt x="121" y="190"/>
                    </a:lnTo>
                    <a:lnTo>
                      <a:pt x="123" y="186"/>
                    </a:lnTo>
                    <a:lnTo>
                      <a:pt x="123" y="184"/>
                    </a:lnTo>
                    <a:lnTo>
                      <a:pt x="127" y="180"/>
                    </a:lnTo>
                    <a:lnTo>
                      <a:pt x="127" y="178"/>
                    </a:lnTo>
                    <a:lnTo>
                      <a:pt x="131" y="176"/>
                    </a:lnTo>
                    <a:lnTo>
                      <a:pt x="135" y="174"/>
                    </a:lnTo>
                    <a:lnTo>
                      <a:pt x="139" y="174"/>
                    </a:lnTo>
                    <a:lnTo>
                      <a:pt x="141" y="170"/>
                    </a:lnTo>
                    <a:lnTo>
                      <a:pt x="141" y="90"/>
                    </a:lnTo>
                    <a:lnTo>
                      <a:pt x="139" y="86"/>
                    </a:lnTo>
                    <a:lnTo>
                      <a:pt x="137" y="82"/>
                    </a:lnTo>
                    <a:lnTo>
                      <a:pt x="133" y="78"/>
                    </a:lnTo>
                    <a:lnTo>
                      <a:pt x="131" y="74"/>
                    </a:lnTo>
                    <a:lnTo>
                      <a:pt x="125" y="66"/>
                    </a:lnTo>
                    <a:lnTo>
                      <a:pt x="121" y="60"/>
                    </a:lnTo>
                    <a:lnTo>
                      <a:pt x="119" y="55"/>
                    </a:lnTo>
                    <a:lnTo>
                      <a:pt x="115" y="49"/>
                    </a:lnTo>
                    <a:lnTo>
                      <a:pt x="113" y="43"/>
                    </a:lnTo>
                    <a:lnTo>
                      <a:pt x="108" y="39"/>
                    </a:lnTo>
                    <a:lnTo>
                      <a:pt x="106" y="33"/>
                    </a:lnTo>
                    <a:lnTo>
                      <a:pt x="102" y="27"/>
                    </a:lnTo>
                    <a:lnTo>
                      <a:pt x="98" y="23"/>
                    </a:lnTo>
                    <a:lnTo>
                      <a:pt x="94" y="15"/>
                    </a:lnTo>
                    <a:lnTo>
                      <a:pt x="90" y="10"/>
                    </a:lnTo>
                    <a:lnTo>
                      <a:pt x="90" y="6"/>
                    </a:lnTo>
                    <a:lnTo>
                      <a:pt x="86" y="2"/>
                    </a:lnTo>
                    <a:lnTo>
                      <a:pt x="82" y="0"/>
                    </a:lnTo>
                    <a:lnTo>
                      <a:pt x="80" y="0"/>
                    </a:lnTo>
                    <a:lnTo>
                      <a:pt x="7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34" name="Freeform 444"/>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35" name="Freeform 445"/>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36" name="Freeform 446"/>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37" name="Freeform 447"/>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38" name="Freeform 448"/>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39" name="Freeform 449"/>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40" name="Freeform 450"/>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41" name="Freeform 451"/>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42" name="Freeform 452"/>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43" name="Freeform 453"/>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44" name="Freeform 454"/>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45" name="Freeform 455"/>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46" name="Freeform 456"/>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47" name="Freeform 457"/>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48" name="Freeform 458"/>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49" name="Freeform 459"/>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50" name="Freeform 460"/>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51" name="Freeform 461"/>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52" name="Freeform 462"/>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53" name="Freeform 463"/>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54" name="Freeform 464"/>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55" name="Freeform 465"/>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56" name="Freeform 466"/>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57" name="Freeform 467"/>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58" name="Freeform 468"/>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59" name="Freeform 469"/>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60" name="Freeform 470"/>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61" name="Freeform 471"/>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62" name="Freeform 472"/>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63" name="Freeform 473"/>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64" name="Freeform 474"/>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65" name="Freeform 475"/>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66" name="Freeform 476"/>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67" name="Freeform 477"/>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68" name="Freeform 478"/>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69" name="Freeform 479"/>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70" name="Freeform 480"/>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71" name="Freeform 481"/>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72" name="Freeform 482"/>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73" name="Freeform 483"/>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74" name="Freeform 484"/>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75" name="Freeform 485"/>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76" name="Freeform 486"/>
              <p:cNvSpPr>
                <a:spLocks/>
              </p:cNvSpPr>
              <p:nvPr/>
            </p:nvSpPr>
            <p:spPr bwMode="auto">
              <a:xfrm>
                <a:off x="4992" y="2757"/>
                <a:ext cx="235" cy="192"/>
              </a:xfrm>
              <a:custGeom>
                <a:avLst/>
                <a:gdLst>
                  <a:gd name="T0" fmla="*/ 70 w 235"/>
                  <a:gd name="T1" fmla="*/ 12 h 192"/>
                  <a:gd name="T2" fmla="*/ 55 w 235"/>
                  <a:gd name="T3" fmla="*/ 14 h 192"/>
                  <a:gd name="T4" fmla="*/ 55 w 235"/>
                  <a:gd name="T5" fmla="*/ 35 h 192"/>
                  <a:gd name="T6" fmla="*/ 49 w 235"/>
                  <a:gd name="T7" fmla="*/ 49 h 192"/>
                  <a:gd name="T8" fmla="*/ 29 w 235"/>
                  <a:gd name="T9" fmla="*/ 55 h 192"/>
                  <a:gd name="T10" fmla="*/ 8 w 235"/>
                  <a:gd name="T11" fmla="*/ 45 h 192"/>
                  <a:gd name="T12" fmla="*/ 4 w 235"/>
                  <a:gd name="T13" fmla="*/ 59 h 192"/>
                  <a:gd name="T14" fmla="*/ 16 w 235"/>
                  <a:gd name="T15" fmla="*/ 70 h 192"/>
                  <a:gd name="T16" fmla="*/ 31 w 235"/>
                  <a:gd name="T17" fmla="*/ 76 h 192"/>
                  <a:gd name="T18" fmla="*/ 41 w 235"/>
                  <a:gd name="T19" fmla="*/ 92 h 192"/>
                  <a:gd name="T20" fmla="*/ 53 w 235"/>
                  <a:gd name="T21" fmla="*/ 102 h 192"/>
                  <a:gd name="T22" fmla="*/ 65 w 235"/>
                  <a:gd name="T23" fmla="*/ 98 h 192"/>
                  <a:gd name="T24" fmla="*/ 72 w 235"/>
                  <a:gd name="T25" fmla="*/ 106 h 192"/>
                  <a:gd name="T26" fmla="*/ 74 w 235"/>
                  <a:gd name="T27" fmla="*/ 113 h 192"/>
                  <a:gd name="T28" fmla="*/ 63 w 235"/>
                  <a:gd name="T29" fmla="*/ 110 h 192"/>
                  <a:gd name="T30" fmla="*/ 72 w 235"/>
                  <a:gd name="T31" fmla="*/ 119 h 192"/>
                  <a:gd name="T32" fmla="*/ 84 w 235"/>
                  <a:gd name="T33" fmla="*/ 127 h 192"/>
                  <a:gd name="T34" fmla="*/ 92 w 235"/>
                  <a:gd name="T35" fmla="*/ 135 h 192"/>
                  <a:gd name="T36" fmla="*/ 74 w 235"/>
                  <a:gd name="T37" fmla="*/ 133 h 192"/>
                  <a:gd name="T38" fmla="*/ 53 w 235"/>
                  <a:gd name="T39" fmla="*/ 117 h 192"/>
                  <a:gd name="T40" fmla="*/ 37 w 235"/>
                  <a:gd name="T41" fmla="*/ 106 h 192"/>
                  <a:gd name="T42" fmla="*/ 29 w 235"/>
                  <a:gd name="T43" fmla="*/ 96 h 192"/>
                  <a:gd name="T44" fmla="*/ 27 w 235"/>
                  <a:gd name="T45" fmla="*/ 104 h 192"/>
                  <a:gd name="T46" fmla="*/ 39 w 235"/>
                  <a:gd name="T47" fmla="*/ 121 h 192"/>
                  <a:gd name="T48" fmla="*/ 43 w 235"/>
                  <a:gd name="T49" fmla="*/ 131 h 192"/>
                  <a:gd name="T50" fmla="*/ 45 w 235"/>
                  <a:gd name="T51" fmla="*/ 141 h 192"/>
                  <a:gd name="T52" fmla="*/ 59 w 235"/>
                  <a:gd name="T53" fmla="*/ 145 h 192"/>
                  <a:gd name="T54" fmla="*/ 74 w 235"/>
                  <a:gd name="T55" fmla="*/ 143 h 192"/>
                  <a:gd name="T56" fmla="*/ 92 w 235"/>
                  <a:gd name="T57" fmla="*/ 149 h 192"/>
                  <a:gd name="T58" fmla="*/ 90 w 235"/>
                  <a:gd name="T59" fmla="*/ 162 h 192"/>
                  <a:gd name="T60" fmla="*/ 74 w 235"/>
                  <a:gd name="T61" fmla="*/ 164 h 192"/>
                  <a:gd name="T62" fmla="*/ 88 w 235"/>
                  <a:gd name="T63" fmla="*/ 170 h 192"/>
                  <a:gd name="T64" fmla="*/ 96 w 235"/>
                  <a:gd name="T65" fmla="*/ 178 h 192"/>
                  <a:gd name="T66" fmla="*/ 106 w 235"/>
                  <a:gd name="T67" fmla="*/ 192 h 192"/>
                  <a:gd name="T68" fmla="*/ 202 w 235"/>
                  <a:gd name="T69" fmla="*/ 180 h 192"/>
                  <a:gd name="T70" fmla="*/ 196 w 235"/>
                  <a:gd name="T71" fmla="*/ 162 h 192"/>
                  <a:gd name="T72" fmla="*/ 198 w 235"/>
                  <a:gd name="T73" fmla="*/ 139 h 192"/>
                  <a:gd name="T74" fmla="*/ 213 w 235"/>
                  <a:gd name="T75" fmla="*/ 143 h 192"/>
                  <a:gd name="T76" fmla="*/ 227 w 235"/>
                  <a:gd name="T77" fmla="*/ 145 h 192"/>
                  <a:gd name="T78" fmla="*/ 235 w 235"/>
                  <a:gd name="T79" fmla="*/ 94 h 192"/>
                  <a:gd name="T80" fmla="*/ 223 w 235"/>
                  <a:gd name="T81" fmla="*/ 74 h 192"/>
                  <a:gd name="T82" fmla="*/ 219 w 235"/>
                  <a:gd name="T83" fmla="*/ 59 h 192"/>
                  <a:gd name="T84" fmla="*/ 184 w 235"/>
                  <a:gd name="T85" fmla="*/ 37 h 192"/>
                  <a:gd name="T86" fmla="*/ 145 w 235"/>
                  <a:gd name="T87" fmla="*/ 53 h 192"/>
                  <a:gd name="T88" fmla="*/ 119 w 235"/>
                  <a:gd name="T89" fmla="*/ 45 h 192"/>
                  <a:gd name="T90" fmla="*/ 110 w 235"/>
                  <a:gd name="T91" fmla="*/ 33 h 192"/>
                  <a:gd name="T92" fmla="*/ 110 w 235"/>
                  <a:gd name="T93" fmla="*/ 8 h 192"/>
                  <a:gd name="T94" fmla="*/ 88 w 235"/>
                  <a:gd name="T9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5" h="192">
                    <a:moveTo>
                      <a:pt x="82" y="2"/>
                    </a:moveTo>
                    <a:lnTo>
                      <a:pt x="78" y="4"/>
                    </a:lnTo>
                    <a:lnTo>
                      <a:pt x="74" y="8"/>
                    </a:lnTo>
                    <a:lnTo>
                      <a:pt x="70" y="12"/>
                    </a:lnTo>
                    <a:lnTo>
                      <a:pt x="68" y="14"/>
                    </a:lnTo>
                    <a:lnTo>
                      <a:pt x="59" y="14"/>
                    </a:lnTo>
                    <a:lnTo>
                      <a:pt x="57" y="14"/>
                    </a:lnTo>
                    <a:lnTo>
                      <a:pt x="55" y="14"/>
                    </a:lnTo>
                    <a:lnTo>
                      <a:pt x="49" y="16"/>
                    </a:lnTo>
                    <a:lnTo>
                      <a:pt x="55" y="25"/>
                    </a:lnTo>
                    <a:lnTo>
                      <a:pt x="57" y="33"/>
                    </a:lnTo>
                    <a:lnTo>
                      <a:pt x="55" y="35"/>
                    </a:lnTo>
                    <a:lnTo>
                      <a:pt x="55" y="39"/>
                    </a:lnTo>
                    <a:lnTo>
                      <a:pt x="51" y="43"/>
                    </a:lnTo>
                    <a:lnTo>
                      <a:pt x="51" y="47"/>
                    </a:lnTo>
                    <a:lnTo>
                      <a:pt x="49" y="49"/>
                    </a:lnTo>
                    <a:lnTo>
                      <a:pt x="47" y="53"/>
                    </a:lnTo>
                    <a:lnTo>
                      <a:pt x="41" y="57"/>
                    </a:lnTo>
                    <a:lnTo>
                      <a:pt x="37" y="57"/>
                    </a:lnTo>
                    <a:lnTo>
                      <a:pt x="29" y="55"/>
                    </a:lnTo>
                    <a:lnTo>
                      <a:pt x="27" y="53"/>
                    </a:lnTo>
                    <a:lnTo>
                      <a:pt x="18" y="49"/>
                    </a:lnTo>
                    <a:lnTo>
                      <a:pt x="12" y="45"/>
                    </a:lnTo>
                    <a:lnTo>
                      <a:pt x="8" y="45"/>
                    </a:lnTo>
                    <a:lnTo>
                      <a:pt x="2" y="45"/>
                    </a:lnTo>
                    <a:lnTo>
                      <a:pt x="0" y="51"/>
                    </a:lnTo>
                    <a:lnTo>
                      <a:pt x="2" y="55"/>
                    </a:lnTo>
                    <a:lnTo>
                      <a:pt x="4" y="59"/>
                    </a:lnTo>
                    <a:lnTo>
                      <a:pt x="8" y="61"/>
                    </a:lnTo>
                    <a:lnTo>
                      <a:pt x="12" y="63"/>
                    </a:lnTo>
                    <a:lnTo>
                      <a:pt x="14" y="68"/>
                    </a:lnTo>
                    <a:lnTo>
                      <a:pt x="16" y="70"/>
                    </a:lnTo>
                    <a:lnTo>
                      <a:pt x="23" y="72"/>
                    </a:lnTo>
                    <a:lnTo>
                      <a:pt x="27" y="74"/>
                    </a:lnTo>
                    <a:lnTo>
                      <a:pt x="29" y="74"/>
                    </a:lnTo>
                    <a:lnTo>
                      <a:pt x="31" y="76"/>
                    </a:lnTo>
                    <a:lnTo>
                      <a:pt x="33" y="80"/>
                    </a:lnTo>
                    <a:lnTo>
                      <a:pt x="37" y="86"/>
                    </a:lnTo>
                    <a:lnTo>
                      <a:pt x="39" y="88"/>
                    </a:lnTo>
                    <a:lnTo>
                      <a:pt x="41" y="92"/>
                    </a:lnTo>
                    <a:lnTo>
                      <a:pt x="45" y="96"/>
                    </a:lnTo>
                    <a:lnTo>
                      <a:pt x="47" y="98"/>
                    </a:lnTo>
                    <a:lnTo>
                      <a:pt x="51" y="100"/>
                    </a:lnTo>
                    <a:lnTo>
                      <a:pt x="53" y="102"/>
                    </a:lnTo>
                    <a:lnTo>
                      <a:pt x="57" y="102"/>
                    </a:lnTo>
                    <a:lnTo>
                      <a:pt x="59" y="102"/>
                    </a:lnTo>
                    <a:lnTo>
                      <a:pt x="63" y="102"/>
                    </a:lnTo>
                    <a:lnTo>
                      <a:pt x="65" y="98"/>
                    </a:lnTo>
                    <a:lnTo>
                      <a:pt x="68" y="102"/>
                    </a:lnTo>
                    <a:lnTo>
                      <a:pt x="70" y="104"/>
                    </a:lnTo>
                    <a:lnTo>
                      <a:pt x="72" y="104"/>
                    </a:lnTo>
                    <a:lnTo>
                      <a:pt x="72" y="106"/>
                    </a:lnTo>
                    <a:lnTo>
                      <a:pt x="72" y="108"/>
                    </a:lnTo>
                    <a:lnTo>
                      <a:pt x="76" y="108"/>
                    </a:lnTo>
                    <a:lnTo>
                      <a:pt x="76" y="110"/>
                    </a:lnTo>
                    <a:lnTo>
                      <a:pt x="74" y="113"/>
                    </a:lnTo>
                    <a:lnTo>
                      <a:pt x="72" y="110"/>
                    </a:lnTo>
                    <a:lnTo>
                      <a:pt x="68" y="108"/>
                    </a:lnTo>
                    <a:lnTo>
                      <a:pt x="65" y="106"/>
                    </a:lnTo>
                    <a:lnTo>
                      <a:pt x="63" y="110"/>
                    </a:lnTo>
                    <a:lnTo>
                      <a:pt x="63" y="113"/>
                    </a:lnTo>
                    <a:lnTo>
                      <a:pt x="65" y="117"/>
                    </a:lnTo>
                    <a:lnTo>
                      <a:pt x="70" y="119"/>
                    </a:lnTo>
                    <a:lnTo>
                      <a:pt x="72" y="119"/>
                    </a:lnTo>
                    <a:lnTo>
                      <a:pt x="74" y="119"/>
                    </a:lnTo>
                    <a:lnTo>
                      <a:pt x="78" y="119"/>
                    </a:lnTo>
                    <a:lnTo>
                      <a:pt x="82" y="123"/>
                    </a:lnTo>
                    <a:lnTo>
                      <a:pt x="84" y="127"/>
                    </a:lnTo>
                    <a:lnTo>
                      <a:pt x="84" y="129"/>
                    </a:lnTo>
                    <a:lnTo>
                      <a:pt x="88" y="131"/>
                    </a:lnTo>
                    <a:lnTo>
                      <a:pt x="90" y="131"/>
                    </a:lnTo>
                    <a:lnTo>
                      <a:pt x="92" y="135"/>
                    </a:lnTo>
                    <a:lnTo>
                      <a:pt x="92" y="139"/>
                    </a:lnTo>
                    <a:lnTo>
                      <a:pt x="86" y="139"/>
                    </a:lnTo>
                    <a:lnTo>
                      <a:pt x="80" y="137"/>
                    </a:lnTo>
                    <a:lnTo>
                      <a:pt x="74" y="133"/>
                    </a:lnTo>
                    <a:lnTo>
                      <a:pt x="68" y="129"/>
                    </a:lnTo>
                    <a:lnTo>
                      <a:pt x="61" y="125"/>
                    </a:lnTo>
                    <a:lnTo>
                      <a:pt x="55" y="123"/>
                    </a:lnTo>
                    <a:lnTo>
                      <a:pt x="53" y="117"/>
                    </a:lnTo>
                    <a:lnTo>
                      <a:pt x="49" y="117"/>
                    </a:lnTo>
                    <a:lnTo>
                      <a:pt x="45" y="113"/>
                    </a:lnTo>
                    <a:lnTo>
                      <a:pt x="41" y="108"/>
                    </a:lnTo>
                    <a:lnTo>
                      <a:pt x="37" y="106"/>
                    </a:lnTo>
                    <a:lnTo>
                      <a:pt x="33" y="102"/>
                    </a:lnTo>
                    <a:lnTo>
                      <a:pt x="31" y="100"/>
                    </a:lnTo>
                    <a:lnTo>
                      <a:pt x="31" y="98"/>
                    </a:lnTo>
                    <a:lnTo>
                      <a:pt x="29" y="96"/>
                    </a:lnTo>
                    <a:lnTo>
                      <a:pt x="27" y="94"/>
                    </a:lnTo>
                    <a:lnTo>
                      <a:pt x="25" y="96"/>
                    </a:lnTo>
                    <a:lnTo>
                      <a:pt x="25" y="100"/>
                    </a:lnTo>
                    <a:lnTo>
                      <a:pt x="27" y="104"/>
                    </a:lnTo>
                    <a:lnTo>
                      <a:pt x="29" y="110"/>
                    </a:lnTo>
                    <a:lnTo>
                      <a:pt x="33" y="113"/>
                    </a:lnTo>
                    <a:lnTo>
                      <a:pt x="35" y="117"/>
                    </a:lnTo>
                    <a:lnTo>
                      <a:pt x="39" y="121"/>
                    </a:lnTo>
                    <a:lnTo>
                      <a:pt x="43" y="123"/>
                    </a:lnTo>
                    <a:lnTo>
                      <a:pt x="43" y="125"/>
                    </a:lnTo>
                    <a:lnTo>
                      <a:pt x="45" y="129"/>
                    </a:lnTo>
                    <a:lnTo>
                      <a:pt x="43" y="131"/>
                    </a:lnTo>
                    <a:lnTo>
                      <a:pt x="43" y="133"/>
                    </a:lnTo>
                    <a:lnTo>
                      <a:pt x="41" y="135"/>
                    </a:lnTo>
                    <a:lnTo>
                      <a:pt x="43" y="139"/>
                    </a:lnTo>
                    <a:lnTo>
                      <a:pt x="45" y="141"/>
                    </a:lnTo>
                    <a:lnTo>
                      <a:pt x="51" y="141"/>
                    </a:lnTo>
                    <a:lnTo>
                      <a:pt x="55" y="143"/>
                    </a:lnTo>
                    <a:lnTo>
                      <a:pt x="57" y="143"/>
                    </a:lnTo>
                    <a:lnTo>
                      <a:pt x="59" y="145"/>
                    </a:lnTo>
                    <a:lnTo>
                      <a:pt x="61" y="143"/>
                    </a:lnTo>
                    <a:lnTo>
                      <a:pt x="65" y="143"/>
                    </a:lnTo>
                    <a:lnTo>
                      <a:pt x="70" y="143"/>
                    </a:lnTo>
                    <a:lnTo>
                      <a:pt x="74" y="143"/>
                    </a:lnTo>
                    <a:lnTo>
                      <a:pt x="80" y="145"/>
                    </a:lnTo>
                    <a:lnTo>
                      <a:pt x="82" y="145"/>
                    </a:lnTo>
                    <a:lnTo>
                      <a:pt x="88" y="147"/>
                    </a:lnTo>
                    <a:lnTo>
                      <a:pt x="92" y="149"/>
                    </a:lnTo>
                    <a:lnTo>
                      <a:pt x="94" y="153"/>
                    </a:lnTo>
                    <a:lnTo>
                      <a:pt x="94" y="157"/>
                    </a:lnTo>
                    <a:lnTo>
                      <a:pt x="92" y="160"/>
                    </a:lnTo>
                    <a:lnTo>
                      <a:pt x="90" y="162"/>
                    </a:lnTo>
                    <a:lnTo>
                      <a:pt x="86" y="162"/>
                    </a:lnTo>
                    <a:lnTo>
                      <a:pt x="82" y="160"/>
                    </a:lnTo>
                    <a:lnTo>
                      <a:pt x="76" y="160"/>
                    </a:lnTo>
                    <a:lnTo>
                      <a:pt x="74" y="164"/>
                    </a:lnTo>
                    <a:lnTo>
                      <a:pt x="76" y="166"/>
                    </a:lnTo>
                    <a:lnTo>
                      <a:pt x="82" y="166"/>
                    </a:lnTo>
                    <a:lnTo>
                      <a:pt x="86" y="168"/>
                    </a:lnTo>
                    <a:lnTo>
                      <a:pt x="88" y="170"/>
                    </a:lnTo>
                    <a:lnTo>
                      <a:pt x="90" y="170"/>
                    </a:lnTo>
                    <a:lnTo>
                      <a:pt x="90" y="170"/>
                    </a:lnTo>
                    <a:lnTo>
                      <a:pt x="94" y="174"/>
                    </a:lnTo>
                    <a:lnTo>
                      <a:pt x="96" y="178"/>
                    </a:lnTo>
                    <a:lnTo>
                      <a:pt x="100" y="180"/>
                    </a:lnTo>
                    <a:lnTo>
                      <a:pt x="102" y="184"/>
                    </a:lnTo>
                    <a:lnTo>
                      <a:pt x="106" y="188"/>
                    </a:lnTo>
                    <a:lnTo>
                      <a:pt x="106" y="192"/>
                    </a:lnTo>
                    <a:lnTo>
                      <a:pt x="106" y="192"/>
                    </a:lnTo>
                    <a:lnTo>
                      <a:pt x="198" y="192"/>
                    </a:lnTo>
                    <a:lnTo>
                      <a:pt x="204" y="188"/>
                    </a:lnTo>
                    <a:lnTo>
                      <a:pt x="202" y="180"/>
                    </a:lnTo>
                    <a:lnTo>
                      <a:pt x="202" y="170"/>
                    </a:lnTo>
                    <a:lnTo>
                      <a:pt x="200" y="170"/>
                    </a:lnTo>
                    <a:lnTo>
                      <a:pt x="198" y="166"/>
                    </a:lnTo>
                    <a:lnTo>
                      <a:pt x="196" y="162"/>
                    </a:lnTo>
                    <a:lnTo>
                      <a:pt x="198" y="151"/>
                    </a:lnTo>
                    <a:lnTo>
                      <a:pt x="194" y="147"/>
                    </a:lnTo>
                    <a:lnTo>
                      <a:pt x="192" y="139"/>
                    </a:lnTo>
                    <a:lnTo>
                      <a:pt x="198" y="139"/>
                    </a:lnTo>
                    <a:lnTo>
                      <a:pt x="202" y="143"/>
                    </a:lnTo>
                    <a:lnTo>
                      <a:pt x="204" y="143"/>
                    </a:lnTo>
                    <a:lnTo>
                      <a:pt x="206" y="145"/>
                    </a:lnTo>
                    <a:lnTo>
                      <a:pt x="213" y="143"/>
                    </a:lnTo>
                    <a:lnTo>
                      <a:pt x="215" y="147"/>
                    </a:lnTo>
                    <a:lnTo>
                      <a:pt x="221" y="149"/>
                    </a:lnTo>
                    <a:lnTo>
                      <a:pt x="225" y="149"/>
                    </a:lnTo>
                    <a:lnTo>
                      <a:pt x="227" y="145"/>
                    </a:lnTo>
                    <a:lnTo>
                      <a:pt x="231" y="143"/>
                    </a:lnTo>
                    <a:lnTo>
                      <a:pt x="235" y="139"/>
                    </a:lnTo>
                    <a:lnTo>
                      <a:pt x="235" y="139"/>
                    </a:lnTo>
                    <a:lnTo>
                      <a:pt x="235" y="94"/>
                    </a:lnTo>
                    <a:lnTo>
                      <a:pt x="229" y="84"/>
                    </a:lnTo>
                    <a:lnTo>
                      <a:pt x="225" y="80"/>
                    </a:lnTo>
                    <a:lnTo>
                      <a:pt x="217" y="78"/>
                    </a:lnTo>
                    <a:lnTo>
                      <a:pt x="223" y="74"/>
                    </a:lnTo>
                    <a:lnTo>
                      <a:pt x="223" y="72"/>
                    </a:lnTo>
                    <a:lnTo>
                      <a:pt x="223" y="70"/>
                    </a:lnTo>
                    <a:lnTo>
                      <a:pt x="219" y="65"/>
                    </a:lnTo>
                    <a:lnTo>
                      <a:pt x="219" y="59"/>
                    </a:lnTo>
                    <a:lnTo>
                      <a:pt x="196" y="47"/>
                    </a:lnTo>
                    <a:lnTo>
                      <a:pt x="192" y="41"/>
                    </a:lnTo>
                    <a:lnTo>
                      <a:pt x="190" y="33"/>
                    </a:lnTo>
                    <a:lnTo>
                      <a:pt x="184" y="37"/>
                    </a:lnTo>
                    <a:lnTo>
                      <a:pt x="172" y="49"/>
                    </a:lnTo>
                    <a:lnTo>
                      <a:pt x="170" y="51"/>
                    </a:lnTo>
                    <a:lnTo>
                      <a:pt x="159" y="51"/>
                    </a:lnTo>
                    <a:lnTo>
                      <a:pt x="145" y="53"/>
                    </a:lnTo>
                    <a:lnTo>
                      <a:pt x="133" y="51"/>
                    </a:lnTo>
                    <a:lnTo>
                      <a:pt x="125" y="51"/>
                    </a:lnTo>
                    <a:lnTo>
                      <a:pt x="121" y="49"/>
                    </a:lnTo>
                    <a:lnTo>
                      <a:pt x="119" y="45"/>
                    </a:lnTo>
                    <a:lnTo>
                      <a:pt x="117" y="45"/>
                    </a:lnTo>
                    <a:lnTo>
                      <a:pt x="112" y="41"/>
                    </a:lnTo>
                    <a:lnTo>
                      <a:pt x="112" y="37"/>
                    </a:lnTo>
                    <a:lnTo>
                      <a:pt x="110" y="33"/>
                    </a:lnTo>
                    <a:lnTo>
                      <a:pt x="108" y="25"/>
                    </a:lnTo>
                    <a:lnTo>
                      <a:pt x="110" y="18"/>
                    </a:lnTo>
                    <a:lnTo>
                      <a:pt x="110" y="12"/>
                    </a:lnTo>
                    <a:lnTo>
                      <a:pt x="110" y="8"/>
                    </a:lnTo>
                    <a:lnTo>
                      <a:pt x="108" y="4"/>
                    </a:lnTo>
                    <a:lnTo>
                      <a:pt x="104" y="2"/>
                    </a:lnTo>
                    <a:lnTo>
                      <a:pt x="96" y="2"/>
                    </a:lnTo>
                    <a:lnTo>
                      <a:pt x="88" y="0"/>
                    </a:lnTo>
                    <a:lnTo>
                      <a:pt x="82"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77" name="Freeform 487"/>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78" name="Freeform 488"/>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79" name="Freeform 489"/>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80" name="Freeform 490"/>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81" name="Freeform 491"/>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82" name="Freeform 492"/>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83" name="Freeform 493"/>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84" name="Freeform 494"/>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85" name="Freeform 495"/>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86" name="Freeform 496"/>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87" name="Freeform 497"/>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88" name="Freeform 498"/>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89" name="Freeform 499"/>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90" name="Freeform 500"/>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91" name="Freeform 502"/>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92" name="Freeform 503"/>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93" name="Freeform 504"/>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94" name="Freeform 505"/>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95" name="Freeform 507"/>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96" name="Freeform 508"/>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97" name="Freeform 509"/>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98" name="Freeform 510"/>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499" name="Freeform 511"/>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00" name="Freeform 512"/>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01" name="Freeform 513"/>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02" name="Freeform 514"/>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03" name="Freeform 515"/>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04" name="Freeform 516"/>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05" name="Freeform 517"/>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06" name="Freeform 518"/>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07" name="Freeform 519"/>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08" name="Freeform 520"/>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09" name="Freeform 521"/>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10" name="Freeform 522"/>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11" name="Freeform 523"/>
              <p:cNvSpPr>
                <a:spLocks/>
              </p:cNvSpPr>
              <p:nvPr/>
            </p:nvSpPr>
            <p:spPr bwMode="auto">
              <a:xfrm>
                <a:off x="5117" y="2894"/>
                <a:ext cx="245" cy="303"/>
              </a:xfrm>
              <a:custGeom>
                <a:avLst/>
                <a:gdLst>
                  <a:gd name="T0" fmla="*/ 96 w 245"/>
                  <a:gd name="T1" fmla="*/ 12 h 303"/>
                  <a:gd name="T2" fmla="*/ 77 w 245"/>
                  <a:gd name="T3" fmla="*/ 6 h 303"/>
                  <a:gd name="T4" fmla="*/ 71 w 245"/>
                  <a:gd name="T5" fmla="*/ 25 h 303"/>
                  <a:gd name="T6" fmla="*/ 79 w 245"/>
                  <a:gd name="T7" fmla="*/ 51 h 303"/>
                  <a:gd name="T8" fmla="*/ 41 w 245"/>
                  <a:gd name="T9" fmla="*/ 57 h 303"/>
                  <a:gd name="T10" fmla="*/ 28 w 245"/>
                  <a:gd name="T11" fmla="*/ 90 h 303"/>
                  <a:gd name="T12" fmla="*/ 18 w 245"/>
                  <a:gd name="T13" fmla="*/ 110 h 303"/>
                  <a:gd name="T14" fmla="*/ 6 w 245"/>
                  <a:gd name="T15" fmla="*/ 106 h 303"/>
                  <a:gd name="T16" fmla="*/ 4 w 245"/>
                  <a:gd name="T17" fmla="*/ 117 h 303"/>
                  <a:gd name="T18" fmla="*/ 14 w 245"/>
                  <a:gd name="T19" fmla="*/ 133 h 303"/>
                  <a:gd name="T20" fmla="*/ 16 w 245"/>
                  <a:gd name="T21" fmla="*/ 137 h 303"/>
                  <a:gd name="T22" fmla="*/ 14 w 245"/>
                  <a:gd name="T23" fmla="*/ 170 h 303"/>
                  <a:gd name="T24" fmla="*/ 14 w 245"/>
                  <a:gd name="T25" fmla="*/ 184 h 303"/>
                  <a:gd name="T26" fmla="*/ 12 w 245"/>
                  <a:gd name="T27" fmla="*/ 200 h 303"/>
                  <a:gd name="T28" fmla="*/ 20 w 245"/>
                  <a:gd name="T29" fmla="*/ 211 h 303"/>
                  <a:gd name="T30" fmla="*/ 12 w 245"/>
                  <a:gd name="T31" fmla="*/ 213 h 303"/>
                  <a:gd name="T32" fmla="*/ 2 w 245"/>
                  <a:gd name="T33" fmla="*/ 211 h 303"/>
                  <a:gd name="T34" fmla="*/ 8 w 245"/>
                  <a:gd name="T35" fmla="*/ 217 h 303"/>
                  <a:gd name="T36" fmla="*/ 20 w 245"/>
                  <a:gd name="T37" fmla="*/ 223 h 303"/>
                  <a:gd name="T38" fmla="*/ 37 w 245"/>
                  <a:gd name="T39" fmla="*/ 237 h 303"/>
                  <a:gd name="T40" fmla="*/ 51 w 245"/>
                  <a:gd name="T41" fmla="*/ 249 h 303"/>
                  <a:gd name="T42" fmla="*/ 69 w 245"/>
                  <a:gd name="T43" fmla="*/ 249 h 303"/>
                  <a:gd name="T44" fmla="*/ 79 w 245"/>
                  <a:gd name="T45" fmla="*/ 264 h 303"/>
                  <a:gd name="T46" fmla="*/ 77 w 245"/>
                  <a:gd name="T47" fmla="*/ 288 h 303"/>
                  <a:gd name="T48" fmla="*/ 84 w 245"/>
                  <a:gd name="T49" fmla="*/ 301 h 303"/>
                  <a:gd name="T50" fmla="*/ 81 w 245"/>
                  <a:gd name="T51" fmla="*/ 292 h 303"/>
                  <a:gd name="T52" fmla="*/ 84 w 245"/>
                  <a:gd name="T53" fmla="*/ 288 h 303"/>
                  <a:gd name="T54" fmla="*/ 92 w 245"/>
                  <a:gd name="T55" fmla="*/ 282 h 303"/>
                  <a:gd name="T56" fmla="*/ 84 w 245"/>
                  <a:gd name="T57" fmla="*/ 270 h 303"/>
                  <a:gd name="T58" fmla="*/ 98 w 245"/>
                  <a:gd name="T59" fmla="*/ 274 h 303"/>
                  <a:gd name="T60" fmla="*/ 102 w 245"/>
                  <a:gd name="T61" fmla="*/ 284 h 303"/>
                  <a:gd name="T62" fmla="*/ 114 w 245"/>
                  <a:gd name="T63" fmla="*/ 290 h 303"/>
                  <a:gd name="T64" fmla="*/ 145 w 245"/>
                  <a:gd name="T65" fmla="*/ 294 h 303"/>
                  <a:gd name="T66" fmla="*/ 151 w 245"/>
                  <a:gd name="T67" fmla="*/ 286 h 303"/>
                  <a:gd name="T68" fmla="*/ 155 w 245"/>
                  <a:gd name="T69" fmla="*/ 280 h 303"/>
                  <a:gd name="T70" fmla="*/ 165 w 245"/>
                  <a:gd name="T71" fmla="*/ 286 h 303"/>
                  <a:gd name="T72" fmla="*/ 171 w 245"/>
                  <a:gd name="T73" fmla="*/ 301 h 303"/>
                  <a:gd name="T74" fmla="*/ 184 w 245"/>
                  <a:gd name="T75" fmla="*/ 297 h 303"/>
                  <a:gd name="T76" fmla="*/ 204 w 245"/>
                  <a:gd name="T77" fmla="*/ 272 h 303"/>
                  <a:gd name="T78" fmla="*/ 216 w 245"/>
                  <a:gd name="T79" fmla="*/ 258 h 303"/>
                  <a:gd name="T80" fmla="*/ 220 w 245"/>
                  <a:gd name="T81" fmla="*/ 241 h 303"/>
                  <a:gd name="T82" fmla="*/ 204 w 245"/>
                  <a:gd name="T83" fmla="*/ 229 h 303"/>
                  <a:gd name="T84" fmla="*/ 190 w 245"/>
                  <a:gd name="T85" fmla="*/ 219 h 303"/>
                  <a:gd name="T86" fmla="*/ 200 w 245"/>
                  <a:gd name="T87" fmla="*/ 190 h 303"/>
                  <a:gd name="T88" fmla="*/ 239 w 245"/>
                  <a:gd name="T89" fmla="*/ 172 h 303"/>
                  <a:gd name="T90" fmla="*/ 243 w 245"/>
                  <a:gd name="T91" fmla="*/ 92 h 303"/>
                  <a:gd name="T92" fmla="*/ 229 w 245"/>
                  <a:gd name="T93" fmla="*/ 84 h 303"/>
                  <a:gd name="T94" fmla="*/ 225 w 245"/>
                  <a:gd name="T95" fmla="*/ 88 h 303"/>
                  <a:gd name="T96" fmla="*/ 214 w 245"/>
                  <a:gd name="T97" fmla="*/ 72 h 303"/>
                  <a:gd name="T98" fmla="*/ 198 w 245"/>
                  <a:gd name="T99" fmla="*/ 72 h 303"/>
                  <a:gd name="T100" fmla="*/ 210 w 245"/>
                  <a:gd name="T101" fmla="*/ 33 h 303"/>
                  <a:gd name="T102" fmla="*/ 196 w 245"/>
                  <a:gd name="T103" fmla="*/ 25 h 303"/>
                  <a:gd name="T104" fmla="*/ 147 w 245"/>
                  <a:gd name="T105" fmla="*/ 6 h 303"/>
                  <a:gd name="T106" fmla="*/ 110 w 245"/>
                  <a:gd name="T107"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303">
                    <a:moveTo>
                      <a:pt x="110" y="2"/>
                    </a:moveTo>
                    <a:lnTo>
                      <a:pt x="106" y="6"/>
                    </a:lnTo>
                    <a:lnTo>
                      <a:pt x="102" y="8"/>
                    </a:lnTo>
                    <a:lnTo>
                      <a:pt x="100" y="12"/>
                    </a:lnTo>
                    <a:lnTo>
                      <a:pt x="96" y="12"/>
                    </a:lnTo>
                    <a:lnTo>
                      <a:pt x="90" y="10"/>
                    </a:lnTo>
                    <a:lnTo>
                      <a:pt x="88" y="6"/>
                    </a:lnTo>
                    <a:lnTo>
                      <a:pt x="81" y="8"/>
                    </a:lnTo>
                    <a:lnTo>
                      <a:pt x="79" y="6"/>
                    </a:lnTo>
                    <a:lnTo>
                      <a:pt x="77" y="6"/>
                    </a:lnTo>
                    <a:lnTo>
                      <a:pt x="73" y="2"/>
                    </a:lnTo>
                    <a:lnTo>
                      <a:pt x="67" y="2"/>
                    </a:lnTo>
                    <a:lnTo>
                      <a:pt x="69" y="10"/>
                    </a:lnTo>
                    <a:lnTo>
                      <a:pt x="73" y="14"/>
                    </a:lnTo>
                    <a:lnTo>
                      <a:pt x="71" y="25"/>
                    </a:lnTo>
                    <a:lnTo>
                      <a:pt x="73" y="29"/>
                    </a:lnTo>
                    <a:lnTo>
                      <a:pt x="75" y="33"/>
                    </a:lnTo>
                    <a:lnTo>
                      <a:pt x="77" y="33"/>
                    </a:lnTo>
                    <a:lnTo>
                      <a:pt x="77" y="43"/>
                    </a:lnTo>
                    <a:lnTo>
                      <a:pt x="79" y="51"/>
                    </a:lnTo>
                    <a:lnTo>
                      <a:pt x="69" y="57"/>
                    </a:lnTo>
                    <a:lnTo>
                      <a:pt x="63" y="55"/>
                    </a:lnTo>
                    <a:lnTo>
                      <a:pt x="61" y="57"/>
                    </a:lnTo>
                    <a:lnTo>
                      <a:pt x="61" y="61"/>
                    </a:lnTo>
                    <a:lnTo>
                      <a:pt x="41" y="57"/>
                    </a:lnTo>
                    <a:lnTo>
                      <a:pt x="37" y="61"/>
                    </a:lnTo>
                    <a:lnTo>
                      <a:pt x="39" y="68"/>
                    </a:lnTo>
                    <a:lnTo>
                      <a:pt x="32" y="80"/>
                    </a:lnTo>
                    <a:lnTo>
                      <a:pt x="30" y="88"/>
                    </a:lnTo>
                    <a:lnTo>
                      <a:pt x="28" y="90"/>
                    </a:lnTo>
                    <a:lnTo>
                      <a:pt x="22" y="92"/>
                    </a:lnTo>
                    <a:lnTo>
                      <a:pt x="18" y="106"/>
                    </a:lnTo>
                    <a:lnTo>
                      <a:pt x="16" y="106"/>
                    </a:lnTo>
                    <a:lnTo>
                      <a:pt x="16" y="108"/>
                    </a:lnTo>
                    <a:lnTo>
                      <a:pt x="18" y="110"/>
                    </a:lnTo>
                    <a:lnTo>
                      <a:pt x="14" y="112"/>
                    </a:lnTo>
                    <a:lnTo>
                      <a:pt x="10" y="110"/>
                    </a:lnTo>
                    <a:lnTo>
                      <a:pt x="8" y="108"/>
                    </a:lnTo>
                    <a:lnTo>
                      <a:pt x="8" y="108"/>
                    </a:lnTo>
                    <a:lnTo>
                      <a:pt x="6" y="106"/>
                    </a:lnTo>
                    <a:lnTo>
                      <a:pt x="4" y="104"/>
                    </a:lnTo>
                    <a:lnTo>
                      <a:pt x="4" y="106"/>
                    </a:lnTo>
                    <a:lnTo>
                      <a:pt x="4" y="110"/>
                    </a:lnTo>
                    <a:lnTo>
                      <a:pt x="4" y="115"/>
                    </a:lnTo>
                    <a:lnTo>
                      <a:pt x="4" y="117"/>
                    </a:lnTo>
                    <a:lnTo>
                      <a:pt x="6" y="119"/>
                    </a:lnTo>
                    <a:lnTo>
                      <a:pt x="8" y="123"/>
                    </a:lnTo>
                    <a:lnTo>
                      <a:pt x="10" y="127"/>
                    </a:lnTo>
                    <a:lnTo>
                      <a:pt x="12" y="131"/>
                    </a:lnTo>
                    <a:lnTo>
                      <a:pt x="14" y="133"/>
                    </a:lnTo>
                    <a:lnTo>
                      <a:pt x="18" y="131"/>
                    </a:lnTo>
                    <a:lnTo>
                      <a:pt x="20" y="131"/>
                    </a:lnTo>
                    <a:lnTo>
                      <a:pt x="20" y="135"/>
                    </a:lnTo>
                    <a:lnTo>
                      <a:pt x="18" y="137"/>
                    </a:lnTo>
                    <a:lnTo>
                      <a:pt x="16" y="137"/>
                    </a:lnTo>
                    <a:lnTo>
                      <a:pt x="14" y="137"/>
                    </a:lnTo>
                    <a:lnTo>
                      <a:pt x="14" y="143"/>
                    </a:lnTo>
                    <a:lnTo>
                      <a:pt x="16" y="151"/>
                    </a:lnTo>
                    <a:lnTo>
                      <a:pt x="14" y="162"/>
                    </a:lnTo>
                    <a:lnTo>
                      <a:pt x="14" y="170"/>
                    </a:lnTo>
                    <a:lnTo>
                      <a:pt x="14" y="174"/>
                    </a:lnTo>
                    <a:lnTo>
                      <a:pt x="12" y="178"/>
                    </a:lnTo>
                    <a:lnTo>
                      <a:pt x="14" y="180"/>
                    </a:lnTo>
                    <a:lnTo>
                      <a:pt x="12" y="182"/>
                    </a:lnTo>
                    <a:lnTo>
                      <a:pt x="14" y="184"/>
                    </a:lnTo>
                    <a:lnTo>
                      <a:pt x="12" y="188"/>
                    </a:lnTo>
                    <a:lnTo>
                      <a:pt x="10" y="192"/>
                    </a:lnTo>
                    <a:lnTo>
                      <a:pt x="10" y="194"/>
                    </a:lnTo>
                    <a:lnTo>
                      <a:pt x="12" y="198"/>
                    </a:lnTo>
                    <a:lnTo>
                      <a:pt x="12" y="200"/>
                    </a:lnTo>
                    <a:lnTo>
                      <a:pt x="14" y="202"/>
                    </a:lnTo>
                    <a:lnTo>
                      <a:pt x="16" y="205"/>
                    </a:lnTo>
                    <a:lnTo>
                      <a:pt x="18" y="207"/>
                    </a:lnTo>
                    <a:lnTo>
                      <a:pt x="18" y="211"/>
                    </a:lnTo>
                    <a:lnTo>
                      <a:pt x="20" y="211"/>
                    </a:lnTo>
                    <a:lnTo>
                      <a:pt x="20" y="213"/>
                    </a:lnTo>
                    <a:lnTo>
                      <a:pt x="18" y="215"/>
                    </a:lnTo>
                    <a:lnTo>
                      <a:pt x="16" y="215"/>
                    </a:lnTo>
                    <a:lnTo>
                      <a:pt x="14" y="217"/>
                    </a:lnTo>
                    <a:lnTo>
                      <a:pt x="12" y="213"/>
                    </a:lnTo>
                    <a:lnTo>
                      <a:pt x="10" y="211"/>
                    </a:lnTo>
                    <a:lnTo>
                      <a:pt x="6" y="209"/>
                    </a:lnTo>
                    <a:lnTo>
                      <a:pt x="2" y="207"/>
                    </a:lnTo>
                    <a:lnTo>
                      <a:pt x="0" y="209"/>
                    </a:lnTo>
                    <a:lnTo>
                      <a:pt x="2" y="211"/>
                    </a:lnTo>
                    <a:lnTo>
                      <a:pt x="4" y="213"/>
                    </a:lnTo>
                    <a:lnTo>
                      <a:pt x="4" y="215"/>
                    </a:lnTo>
                    <a:lnTo>
                      <a:pt x="6" y="217"/>
                    </a:lnTo>
                    <a:lnTo>
                      <a:pt x="6" y="217"/>
                    </a:lnTo>
                    <a:lnTo>
                      <a:pt x="8" y="217"/>
                    </a:lnTo>
                    <a:lnTo>
                      <a:pt x="10" y="217"/>
                    </a:lnTo>
                    <a:lnTo>
                      <a:pt x="12" y="215"/>
                    </a:lnTo>
                    <a:lnTo>
                      <a:pt x="14" y="217"/>
                    </a:lnTo>
                    <a:lnTo>
                      <a:pt x="16" y="221"/>
                    </a:lnTo>
                    <a:lnTo>
                      <a:pt x="20" y="223"/>
                    </a:lnTo>
                    <a:lnTo>
                      <a:pt x="24" y="225"/>
                    </a:lnTo>
                    <a:lnTo>
                      <a:pt x="26" y="227"/>
                    </a:lnTo>
                    <a:lnTo>
                      <a:pt x="30" y="229"/>
                    </a:lnTo>
                    <a:lnTo>
                      <a:pt x="32" y="233"/>
                    </a:lnTo>
                    <a:lnTo>
                      <a:pt x="37" y="237"/>
                    </a:lnTo>
                    <a:lnTo>
                      <a:pt x="39" y="241"/>
                    </a:lnTo>
                    <a:lnTo>
                      <a:pt x="41" y="245"/>
                    </a:lnTo>
                    <a:lnTo>
                      <a:pt x="43" y="247"/>
                    </a:lnTo>
                    <a:lnTo>
                      <a:pt x="45" y="249"/>
                    </a:lnTo>
                    <a:lnTo>
                      <a:pt x="51" y="249"/>
                    </a:lnTo>
                    <a:lnTo>
                      <a:pt x="53" y="249"/>
                    </a:lnTo>
                    <a:lnTo>
                      <a:pt x="59" y="247"/>
                    </a:lnTo>
                    <a:lnTo>
                      <a:pt x="63" y="249"/>
                    </a:lnTo>
                    <a:lnTo>
                      <a:pt x="65" y="249"/>
                    </a:lnTo>
                    <a:lnTo>
                      <a:pt x="69" y="249"/>
                    </a:lnTo>
                    <a:lnTo>
                      <a:pt x="71" y="249"/>
                    </a:lnTo>
                    <a:lnTo>
                      <a:pt x="73" y="254"/>
                    </a:lnTo>
                    <a:lnTo>
                      <a:pt x="75" y="258"/>
                    </a:lnTo>
                    <a:lnTo>
                      <a:pt x="77" y="262"/>
                    </a:lnTo>
                    <a:lnTo>
                      <a:pt x="79" y="264"/>
                    </a:lnTo>
                    <a:lnTo>
                      <a:pt x="79" y="274"/>
                    </a:lnTo>
                    <a:lnTo>
                      <a:pt x="79" y="280"/>
                    </a:lnTo>
                    <a:lnTo>
                      <a:pt x="77" y="284"/>
                    </a:lnTo>
                    <a:lnTo>
                      <a:pt x="77" y="284"/>
                    </a:lnTo>
                    <a:lnTo>
                      <a:pt x="77" y="288"/>
                    </a:lnTo>
                    <a:lnTo>
                      <a:pt x="77" y="294"/>
                    </a:lnTo>
                    <a:lnTo>
                      <a:pt x="77" y="303"/>
                    </a:lnTo>
                    <a:lnTo>
                      <a:pt x="77" y="303"/>
                    </a:lnTo>
                    <a:lnTo>
                      <a:pt x="84" y="303"/>
                    </a:lnTo>
                    <a:lnTo>
                      <a:pt x="84" y="301"/>
                    </a:lnTo>
                    <a:lnTo>
                      <a:pt x="84" y="299"/>
                    </a:lnTo>
                    <a:lnTo>
                      <a:pt x="84" y="297"/>
                    </a:lnTo>
                    <a:lnTo>
                      <a:pt x="84" y="294"/>
                    </a:lnTo>
                    <a:lnTo>
                      <a:pt x="84" y="292"/>
                    </a:lnTo>
                    <a:lnTo>
                      <a:pt x="81" y="292"/>
                    </a:lnTo>
                    <a:lnTo>
                      <a:pt x="79" y="292"/>
                    </a:lnTo>
                    <a:lnTo>
                      <a:pt x="79" y="284"/>
                    </a:lnTo>
                    <a:lnTo>
                      <a:pt x="81" y="286"/>
                    </a:lnTo>
                    <a:lnTo>
                      <a:pt x="81" y="286"/>
                    </a:lnTo>
                    <a:lnTo>
                      <a:pt x="84" y="288"/>
                    </a:lnTo>
                    <a:lnTo>
                      <a:pt x="86" y="286"/>
                    </a:lnTo>
                    <a:lnTo>
                      <a:pt x="88" y="284"/>
                    </a:lnTo>
                    <a:lnTo>
                      <a:pt x="88" y="284"/>
                    </a:lnTo>
                    <a:lnTo>
                      <a:pt x="88" y="284"/>
                    </a:lnTo>
                    <a:lnTo>
                      <a:pt x="92" y="282"/>
                    </a:lnTo>
                    <a:lnTo>
                      <a:pt x="94" y="278"/>
                    </a:lnTo>
                    <a:lnTo>
                      <a:pt x="92" y="278"/>
                    </a:lnTo>
                    <a:lnTo>
                      <a:pt x="90" y="278"/>
                    </a:lnTo>
                    <a:lnTo>
                      <a:pt x="86" y="272"/>
                    </a:lnTo>
                    <a:lnTo>
                      <a:pt x="84" y="270"/>
                    </a:lnTo>
                    <a:lnTo>
                      <a:pt x="86" y="268"/>
                    </a:lnTo>
                    <a:lnTo>
                      <a:pt x="88" y="270"/>
                    </a:lnTo>
                    <a:lnTo>
                      <a:pt x="92" y="270"/>
                    </a:lnTo>
                    <a:lnTo>
                      <a:pt x="96" y="272"/>
                    </a:lnTo>
                    <a:lnTo>
                      <a:pt x="98" y="274"/>
                    </a:lnTo>
                    <a:lnTo>
                      <a:pt x="102" y="278"/>
                    </a:lnTo>
                    <a:lnTo>
                      <a:pt x="102" y="280"/>
                    </a:lnTo>
                    <a:lnTo>
                      <a:pt x="102" y="282"/>
                    </a:lnTo>
                    <a:lnTo>
                      <a:pt x="102" y="284"/>
                    </a:lnTo>
                    <a:lnTo>
                      <a:pt x="102" y="284"/>
                    </a:lnTo>
                    <a:lnTo>
                      <a:pt x="102" y="288"/>
                    </a:lnTo>
                    <a:lnTo>
                      <a:pt x="102" y="288"/>
                    </a:lnTo>
                    <a:lnTo>
                      <a:pt x="106" y="290"/>
                    </a:lnTo>
                    <a:lnTo>
                      <a:pt x="108" y="290"/>
                    </a:lnTo>
                    <a:lnTo>
                      <a:pt x="114" y="290"/>
                    </a:lnTo>
                    <a:lnTo>
                      <a:pt x="122" y="294"/>
                    </a:lnTo>
                    <a:lnTo>
                      <a:pt x="133" y="294"/>
                    </a:lnTo>
                    <a:lnTo>
                      <a:pt x="139" y="297"/>
                    </a:lnTo>
                    <a:lnTo>
                      <a:pt x="145" y="294"/>
                    </a:lnTo>
                    <a:lnTo>
                      <a:pt x="145" y="294"/>
                    </a:lnTo>
                    <a:lnTo>
                      <a:pt x="147" y="292"/>
                    </a:lnTo>
                    <a:lnTo>
                      <a:pt x="147" y="288"/>
                    </a:lnTo>
                    <a:lnTo>
                      <a:pt x="149" y="286"/>
                    </a:lnTo>
                    <a:lnTo>
                      <a:pt x="151" y="286"/>
                    </a:lnTo>
                    <a:lnTo>
                      <a:pt x="151" y="286"/>
                    </a:lnTo>
                    <a:lnTo>
                      <a:pt x="153" y="288"/>
                    </a:lnTo>
                    <a:lnTo>
                      <a:pt x="155" y="286"/>
                    </a:lnTo>
                    <a:lnTo>
                      <a:pt x="155" y="284"/>
                    </a:lnTo>
                    <a:lnTo>
                      <a:pt x="155" y="282"/>
                    </a:lnTo>
                    <a:lnTo>
                      <a:pt x="155" y="280"/>
                    </a:lnTo>
                    <a:lnTo>
                      <a:pt x="157" y="280"/>
                    </a:lnTo>
                    <a:lnTo>
                      <a:pt x="161" y="280"/>
                    </a:lnTo>
                    <a:lnTo>
                      <a:pt x="163" y="280"/>
                    </a:lnTo>
                    <a:lnTo>
                      <a:pt x="165" y="282"/>
                    </a:lnTo>
                    <a:lnTo>
                      <a:pt x="165" y="286"/>
                    </a:lnTo>
                    <a:lnTo>
                      <a:pt x="165" y="288"/>
                    </a:lnTo>
                    <a:lnTo>
                      <a:pt x="167" y="292"/>
                    </a:lnTo>
                    <a:lnTo>
                      <a:pt x="167" y="294"/>
                    </a:lnTo>
                    <a:lnTo>
                      <a:pt x="169" y="297"/>
                    </a:lnTo>
                    <a:lnTo>
                      <a:pt x="171" y="301"/>
                    </a:lnTo>
                    <a:lnTo>
                      <a:pt x="173" y="303"/>
                    </a:lnTo>
                    <a:lnTo>
                      <a:pt x="182" y="303"/>
                    </a:lnTo>
                    <a:lnTo>
                      <a:pt x="180" y="301"/>
                    </a:lnTo>
                    <a:lnTo>
                      <a:pt x="180" y="292"/>
                    </a:lnTo>
                    <a:lnTo>
                      <a:pt x="184" y="297"/>
                    </a:lnTo>
                    <a:lnTo>
                      <a:pt x="184" y="297"/>
                    </a:lnTo>
                    <a:lnTo>
                      <a:pt x="188" y="294"/>
                    </a:lnTo>
                    <a:lnTo>
                      <a:pt x="190" y="288"/>
                    </a:lnTo>
                    <a:lnTo>
                      <a:pt x="198" y="284"/>
                    </a:lnTo>
                    <a:lnTo>
                      <a:pt x="204" y="272"/>
                    </a:lnTo>
                    <a:lnTo>
                      <a:pt x="206" y="270"/>
                    </a:lnTo>
                    <a:lnTo>
                      <a:pt x="210" y="270"/>
                    </a:lnTo>
                    <a:lnTo>
                      <a:pt x="212" y="270"/>
                    </a:lnTo>
                    <a:lnTo>
                      <a:pt x="214" y="260"/>
                    </a:lnTo>
                    <a:lnTo>
                      <a:pt x="216" y="258"/>
                    </a:lnTo>
                    <a:lnTo>
                      <a:pt x="216" y="252"/>
                    </a:lnTo>
                    <a:lnTo>
                      <a:pt x="220" y="249"/>
                    </a:lnTo>
                    <a:lnTo>
                      <a:pt x="225" y="247"/>
                    </a:lnTo>
                    <a:lnTo>
                      <a:pt x="225" y="243"/>
                    </a:lnTo>
                    <a:lnTo>
                      <a:pt x="220" y="241"/>
                    </a:lnTo>
                    <a:lnTo>
                      <a:pt x="214" y="243"/>
                    </a:lnTo>
                    <a:lnTo>
                      <a:pt x="210" y="243"/>
                    </a:lnTo>
                    <a:lnTo>
                      <a:pt x="204" y="241"/>
                    </a:lnTo>
                    <a:lnTo>
                      <a:pt x="202" y="235"/>
                    </a:lnTo>
                    <a:lnTo>
                      <a:pt x="204" y="229"/>
                    </a:lnTo>
                    <a:lnTo>
                      <a:pt x="200" y="227"/>
                    </a:lnTo>
                    <a:lnTo>
                      <a:pt x="198" y="225"/>
                    </a:lnTo>
                    <a:lnTo>
                      <a:pt x="194" y="223"/>
                    </a:lnTo>
                    <a:lnTo>
                      <a:pt x="190" y="223"/>
                    </a:lnTo>
                    <a:lnTo>
                      <a:pt x="190" y="219"/>
                    </a:lnTo>
                    <a:lnTo>
                      <a:pt x="192" y="215"/>
                    </a:lnTo>
                    <a:lnTo>
                      <a:pt x="192" y="211"/>
                    </a:lnTo>
                    <a:lnTo>
                      <a:pt x="190" y="207"/>
                    </a:lnTo>
                    <a:lnTo>
                      <a:pt x="194" y="190"/>
                    </a:lnTo>
                    <a:lnTo>
                      <a:pt x="200" y="190"/>
                    </a:lnTo>
                    <a:lnTo>
                      <a:pt x="212" y="184"/>
                    </a:lnTo>
                    <a:lnTo>
                      <a:pt x="218" y="184"/>
                    </a:lnTo>
                    <a:lnTo>
                      <a:pt x="220" y="182"/>
                    </a:lnTo>
                    <a:lnTo>
                      <a:pt x="237" y="178"/>
                    </a:lnTo>
                    <a:lnTo>
                      <a:pt x="239" y="172"/>
                    </a:lnTo>
                    <a:lnTo>
                      <a:pt x="243" y="170"/>
                    </a:lnTo>
                    <a:lnTo>
                      <a:pt x="243" y="164"/>
                    </a:lnTo>
                    <a:lnTo>
                      <a:pt x="245" y="164"/>
                    </a:lnTo>
                    <a:lnTo>
                      <a:pt x="245" y="94"/>
                    </a:lnTo>
                    <a:lnTo>
                      <a:pt x="243" y="92"/>
                    </a:lnTo>
                    <a:lnTo>
                      <a:pt x="239" y="86"/>
                    </a:lnTo>
                    <a:lnTo>
                      <a:pt x="235" y="84"/>
                    </a:lnTo>
                    <a:lnTo>
                      <a:pt x="233" y="82"/>
                    </a:lnTo>
                    <a:lnTo>
                      <a:pt x="227" y="84"/>
                    </a:lnTo>
                    <a:lnTo>
                      <a:pt x="229" y="84"/>
                    </a:lnTo>
                    <a:lnTo>
                      <a:pt x="229" y="88"/>
                    </a:lnTo>
                    <a:lnTo>
                      <a:pt x="229" y="88"/>
                    </a:lnTo>
                    <a:lnTo>
                      <a:pt x="227" y="90"/>
                    </a:lnTo>
                    <a:lnTo>
                      <a:pt x="227" y="88"/>
                    </a:lnTo>
                    <a:lnTo>
                      <a:pt x="225" y="88"/>
                    </a:lnTo>
                    <a:lnTo>
                      <a:pt x="225" y="86"/>
                    </a:lnTo>
                    <a:lnTo>
                      <a:pt x="222" y="82"/>
                    </a:lnTo>
                    <a:lnTo>
                      <a:pt x="220" y="80"/>
                    </a:lnTo>
                    <a:lnTo>
                      <a:pt x="220" y="76"/>
                    </a:lnTo>
                    <a:lnTo>
                      <a:pt x="214" y="72"/>
                    </a:lnTo>
                    <a:lnTo>
                      <a:pt x="208" y="78"/>
                    </a:lnTo>
                    <a:lnTo>
                      <a:pt x="204" y="76"/>
                    </a:lnTo>
                    <a:lnTo>
                      <a:pt x="198" y="82"/>
                    </a:lnTo>
                    <a:lnTo>
                      <a:pt x="196" y="76"/>
                    </a:lnTo>
                    <a:lnTo>
                      <a:pt x="198" y="72"/>
                    </a:lnTo>
                    <a:lnTo>
                      <a:pt x="202" y="63"/>
                    </a:lnTo>
                    <a:lnTo>
                      <a:pt x="204" y="55"/>
                    </a:lnTo>
                    <a:lnTo>
                      <a:pt x="204" y="45"/>
                    </a:lnTo>
                    <a:lnTo>
                      <a:pt x="210" y="37"/>
                    </a:lnTo>
                    <a:lnTo>
                      <a:pt x="210" y="33"/>
                    </a:lnTo>
                    <a:lnTo>
                      <a:pt x="208" y="29"/>
                    </a:lnTo>
                    <a:lnTo>
                      <a:pt x="204" y="29"/>
                    </a:lnTo>
                    <a:lnTo>
                      <a:pt x="200" y="29"/>
                    </a:lnTo>
                    <a:lnTo>
                      <a:pt x="198" y="27"/>
                    </a:lnTo>
                    <a:lnTo>
                      <a:pt x="196" y="25"/>
                    </a:lnTo>
                    <a:lnTo>
                      <a:pt x="190" y="20"/>
                    </a:lnTo>
                    <a:lnTo>
                      <a:pt x="178" y="14"/>
                    </a:lnTo>
                    <a:lnTo>
                      <a:pt x="169" y="12"/>
                    </a:lnTo>
                    <a:lnTo>
                      <a:pt x="167" y="8"/>
                    </a:lnTo>
                    <a:lnTo>
                      <a:pt x="147" y="6"/>
                    </a:lnTo>
                    <a:lnTo>
                      <a:pt x="141" y="2"/>
                    </a:lnTo>
                    <a:lnTo>
                      <a:pt x="135" y="2"/>
                    </a:lnTo>
                    <a:lnTo>
                      <a:pt x="124" y="2"/>
                    </a:lnTo>
                    <a:lnTo>
                      <a:pt x="120" y="0"/>
                    </a:lnTo>
                    <a:lnTo>
                      <a:pt x="11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12" name="Freeform 524"/>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13" name="Freeform 525"/>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14" name="Freeform 526"/>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15" name="Freeform 527"/>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16" name="Freeform 528"/>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17" name="Freeform 529"/>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18" name="Freeform 530"/>
              <p:cNvSpPr>
                <a:spLocks/>
              </p:cNvSpPr>
              <p:nvPr/>
            </p:nvSpPr>
            <p:spPr bwMode="auto">
              <a:xfrm>
                <a:off x="5064" y="3019"/>
                <a:ext cx="28" cy="37"/>
              </a:xfrm>
              <a:custGeom>
                <a:avLst/>
                <a:gdLst>
                  <a:gd name="T0" fmla="*/ 14 w 28"/>
                  <a:gd name="T1" fmla="*/ 4 h 37"/>
                  <a:gd name="T2" fmla="*/ 14 w 28"/>
                  <a:gd name="T3" fmla="*/ 8 h 37"/>
                  <a:gd name="T4" fmla="*/ 10 w 28"/>
                  <a:gd name="T5" fmla="*/ 6 h 37"/>
                  <a:gd name="T6" fmla="*/ 8 w 28"/>
                  <a:gd name="T7" fmla="*/ 0 h 37"/>
                  <a:gd name="T8" fmla="*/ 6 w 28"/>
                  <a:gd name="T9" fmla="*/ 2 h 37"/>
                  <a:gd name="T10" fmla="*/ 2 w 28"/>
                  <a:gd name="T11" fmla="*/ 4 h 37"/>
                  <a:gd name="T12" fmla="*/ 0 w 28"/>
                  <a:gd name="T13" fmla="*/ 10 h 37"/>
                  <a:gd name="T14" fmla="*/ 6 w 28"/>
                  <a:gd name="T15" fmla="*/ 16 h 37"/>
                  <a:gd name="T16" fmla="*/ 6 w 28"/>
                  <a:gd name="T17" fmla="*/ 30 h 37"/>
                  <a:gd name="T18" fmla="*/ 8 w 28"/>
                  <a:gd name="T19" fmla="*/ 37 h 37"/>
                  <a:gd name="T20" fmla="*/ 10 w 28"/>
                  <a:gd name="T21" fmla="*/ 37 h 37"/>
                  <a:gd name="T22" fmla="*/ 14 w 28"/>
                  <a:gd name="T23" fmla="*/ 32 h 37"/>
                  <a:gd name="T24" fmla="*/ 24 w 28"/>
                  <a:gd name="T25" fmla="*/ 30 h 37"/>
                  <a:gd name="T26" fmla="*/ 28 w 28"/>
                  <a:gd name="T27" fmla="*/ 28 h 37"/>
                  <a:gd name="T28" fmla="*/ 28 w 28"/>
                  <a:gd name="T29" fmla="*/ 24 h 37"/>
                  <a:gd name="T30" fmla="*/ 28 w 28"/>
                  <a:gd name="T31" fmla="*/ 12 h 37"/>
                  <a:gd name="T32" fmla="*/ 24 w 28"/>
                  <a:gd name="T33" fmla="*/ 6 h 37"/>
                  <a:gd name="T34" fmla="*/ 20 w 28"/>
                  <a:gd name="T35" fmla="*/ 0 h 37"/>
                  <a:gd name="T36" fmla="*/ 14 w 28"/>
                  <a:gd name="T3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14" y="4"/>
                    </a:moveTo>
                    <a:lnTo>
                      <a:pt x="14" y="8"/>
                    </a:lnTo>
                    <a:lnTo>
                      <a:pt x="10" y="6"/>
                    </a:lnTo>
                    <a:lnTo>
                      <a:pt x="8" y="0"/>
                    </a:lnTo>
                    <a:lnTo>
                      <a:pt x="6" y="2"/>
                    </a:lnTo>
                    <a:lnTo>
                      <a:pt x="2" y="4"/>
                    </a:lnTo>
                    <a:lnTo>
                      <a:pt x="0" y="10"/>
                    </a:lnTo>
                    <a:lnTo>
                      <a:pt x="6" y="16"/>
                    </a:lnTo>
                    <a:lnTo>
                      <a:pt x="6" y="30"/>
                    </a:lnTo>
                    <a:lnTo>
                      <a:pt x="8" y="37"/>
                    </a:lnTo>
                    <a:lnTo>
                      <a:pt x="10" y="37"/>
                    </a:lnTo>
                    <a:lnTo>
                      <a:pt x="14" y="32"/>
                    </a:lnTo>
                    <a:lnTo>
                      <a:pt x="24" y="30"/>
                    </a:lnTo>
                    <a:lnTo>
                      <a:pt x="28" y="28"/>
                    </a:lnTo>
                    <a:lnTo>
                      <a:pt x="28" y="24"/>
                    </a:lnTo>
                    <a:lnTo>
                      <a:pt x="28" y="12"/>
                    </a:lnTo>
                    <a:lnTo>
                      <a:pt x="24" y="6"/>
                    </a:lnTo>
                    <a:lnTo>
                      <a:pt x="20" y="0"/>
                    </a:lnTo>
                    <a:lnTo>
                      <a:pt x="14"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19" name="Rectangle 531"/>
              <p:cNvSpPr>
                <a:spLocks noChangeArrowheads="1"/>
              </p:cNvSpPr>
              <p:nvPr/>
            </p:nvSpPr>
            <p:spPr bwMode="auto">
              <a:xfrm>
                <a:off x="5043" y="2968"/>
                <a:ext cx="29" cy="34"/>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20" name="Freeform 532"/>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21" name="Freeform 533"/>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22" name="Freeform 534"/>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23" name="Freeform 535"/>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24" name="Freeform 536"/>
              <p:cNvSpPr>
                <a:spLocks/>
              </p:cNvSpPr>
              <p:nvPr/>
            </p:nvSpPr>
            <p:spPr bwMode="auto">
              <a:xfrm>
                <a:off x="4688" y="2671"/>
                <a:ext cx="294" cy="315"/>
              </a:xfrm>
              <a:custGeom>
                <a:avLst/>
                <a:gdLst>
                  <a:gd name="T0" fmla="*/ 184 w 294"/>
                  <a:gd name="T1" fmla="*/ 21 h 315"/>
                  <a:gd name="T2" fmla="*/ 165 w 294"/>
                  <a:gd name="T3" fmla="*/ 45 h 315"/>
                  <a:gd name="T4" fmla="*/ 161 w 294"/>
                  <a:gd name="T5" fmla="*/ 53 h 315"/>
                  <a:gd name="T6" fmla="*/ 147 w 294"/>
                  <a:gd name="T7" fmla="*/ 64 h 315"/>
                  <a:gd name="T8" fmla="*/ 130 w 294"/>
                  <a:gd name="T9" fmla="*/ 66 h 315"/>
                  <a:gd name="T10" fmla="*/ 106 w 294"/>
                  <a:gd name="T11" fmla="*/ 45 h 315"/>
                  <a:gd name="T12" fmla="*/ 87 w 294"/>
                  <a:gd name="T13" fmla="*/ 64 h 315"/>
                  <a:gd name="T14" fmla="*/ 77 w 294"/>
                  <a:gd name="T15" fmla="*/ 62 h 315"/>
                  <a:gd name="T16" fmla="*/ 55 w 294"/>
                  <a:gd name="T17" fmla="*/ 53 h 315"/>
                  <a:gd name="T18" fmla="*/ 40 w 294"/>
                  <a:gd name="T19" fmla="*/ 57 h 315"/>
                  <a:gd name="T20" fmla="*/ 43 w 294"/>
                  <a:gd name="T21" fmla="*/ 86 h 315"/>
                  <a:gd name="T22" fmla="*/ 36 w 294"/>
                  <a:gd name="T23" fmla="*/ 104 h 315"/>
                  <a:gd name="T24" fmla="*/ 47 w 294"/>
                  <a:gd name="T25" fmla="*/ 117 h 315"/>
                  <a:gd name="T26" fmla="*/ 59 w 294"/>
                  <a:gd name="T27" fmla="*/ 147 h 315"/>
                  <a:gd name="T28" fmla="*/ 51 w 294"/>
                  <a:gd name="T29" fmla="*/ 158 h 315"/>
                  <a:gd name="T30" fmla="*/ 38 w 294"/>
                  <a:gd name="T31" fmla="*/ 162 h 315"/>
                  <a:gd name="T32" fmla="*/ 32 w 294"/>
                  <a:gd name="T33" fmla="*/ 176 h 315"/>
                  <a:gd name="T34" fmla="*/ 22 w 294"/>
                  <a:gd name="T35" fmla="*/ 192 h 315"/>
                  <a:gd name="T36" fmla="*/ 6 w 294"/>
                  <a:gd name="T37" fmla="*/ 192 h 315"/>
                  <a:gd name="T38" fmla="*/ 6 w 294"/>
                  <a:gd name="T39" fmla="*/ 211 h 315"/>
                  <a:gd name="T40" fmla="*/ 4 w 294"/>
                  <a:gd name="T41" fmla="*/ 219 h 315"/>
                  <a:gd name="T42" fmla="*/ 0 w 294"/>
                  <a:gd name="T43" fmla="*/ 233 h 315"/>
                  <a:gd name="T44" fmla="*/ 12 w 294"/>
                  <a:gd name="T45" fmla="*/ 262 h 315"/>
                  <a:gd name="T46" fmla="*/ 43 w 294"/>
                  <a:gd name="T47" fmla="*/ 276 h 315"/>
                  <a:gd name="T48" fmla="*/ 43 w 294"/>
                  <a:gd name="T49" fmla="*/ 291 h 315"/>
                  <a:gd name="T50" fmla="*/ 57 w 294"/>
                  <a:gd name="T51" fmla="*/ 305 h 315"/>
                  <a:gd name="T52" fmla="*/ 55 w 294"/>
                  <a:gd name="T53" fmla="*/ 315 h 315"/>
                  <a:gd name="T54" fmla="*/ 255 w 294"/>
                  <a:gd name="T55" fmla="*/ 311 h 315"/>
                  <a:gd name="T56" fmla="*/ 267 w 294"/>
                  <a:gd name="T57" fmla="*/ 284 h 315"/>
                  <a:gd name="T58" fmla="*/ 249 w 294"/>
                  <a:gd name="T59" fmla="*/ 241 h 315"/>
                  <a:gd name="T60" fmla="*/ 259 w 294"/>
                  <a:gd name="T61" fmla="*/ 231 h 315"/>
                  <a:gd name="T62" fmla="*/ 271 w 294"/>
                  <a:gd name="T63" fmla="*/ 231 h 315"/>
                  <a:gd name="T64" fmla="*/ 286 w 294"/>
                  <a:gd name="T65" fmla="*/ 225 h 315"/>
                  <a:gd name="T66" fmla="*/ 294 w 294"/>
                  <a:gd name="T67" fmla="*/ 219 h 315"/>
                  <a:gd name="T68" fmla="*/ 288 w 294"/>
                  <a:gd name="T69" fmla="*/ 168 h 315"/>
                  <a:gd name="T70" fmla="*/ 280 w 294"/>
                  <a:gd name="T71" fmla="*/ 160 h 315"/>
                  <a:gd name="T72" fmla="*/ 261 w 294"/>
                  <a:gd name="T73" fmla="*/ 154 h 315"/>
                  <a:gd name="T74" fmla="*/ 255 w 294"/>
                  <a:gd name="T75" fmla="*/ 156 h 315"/>
                  <a:gd name="T76" fmla="*/ 243 w 294"/>
                  <a:gd name="T77" fmla="*/ 166 h 315"/>
                  <a:gd name="T78" fmla="*/ 233 w 294"/>
                  <a:gd name="T79" fmla="*/ 160 h 315"/>
                  <a:gd name="T80" fmla="*/ 220 w 294"/>
                  <a:gd name="T81" fmla="*/ 162 h 315"/>
                  <a:gd name="T82" fmla="*/ 208 w 294"/>
                  <a:gd name="T83" fmla="*/ 168 h 315"/>
                  <a:gd name="T84" fmla="*/ 194 w 294"/>
                  <a:gd name="T85" fmla="*/ 170 h 315"/>
                  <a:gd name="T86" fmla="*/ 186 w 294"/>
                  <a:gd name="T87" fmla="*/ 162 h 315"/>
                  <a:gd name="T88" fmla="*/ 198 w 294"/>
                  <a:gd name="T89" fmla="*/ 151 h 315"/>
                  <a:gd name="T90" fmla="*/ 212 w 294"/>
                  <a:gd name="T91" fmla="*/ 154 h 315"/>
                  <a:gd name="T92" fmla="*/ 231 w 294"/>
                  <a:gd name="T93" fmla="*/ 156 h 315"/>
                  <a:gd name="T94" fmla="*/ 243 w 294"/>
                  <a:gd name="T95" fmla="*/ 156 h 315"/>
                  <a:gd name="T96" fmla="*/ 243 w 294"/>
                  <a:gd name="T97" fmla="*/ 145 h 315"/>
                  <a:gd name="T98" fmla="*/ 243 w 294"/>
                  <a:gd name="T99" fmla="*/ 135 h 315"/>
                  <a:gd name="T100" fmla="*/ 243 w 294"/>
                  <a:gd name="T101" fmla="*/ 129 h 315"/>
                  <a:gd name="T102" fmla="*/ 233 w 294"/>
                  <a:gd name="T103" fmla="*/ 125 h 315"/>
                  <a:gd name="T104" fmla="*/ 237 w 294"/>
                  <a:gd name="T105" fmla="*/ 121 h 315"/>
                  <a:gd name="T106" fmla="*/ 239 w 294"/>
                  <a:gd name="T107" fmla="*/ 111 h 315"/>
                  <a:gd name="T108" fmla="*/ 249 w 294"/>
                  <a:gd name="T109" fmla="*/ 96 h 315"/>
                  <a:gd name="T110" fmla="*/ 239 w 294"/>
                  <a:gd name="T111" fmla="*/ 80 h 315"/>
                  <a:gd name="T112" fmla="*/ 226 w 294"/>
                  <a:gd name="T113" fmla="*/ 59 h 315"/>
                  <a:gd name="T114" fmla="*/ 206 w 294"/>
                  <a:gd name="T115" fmla="*/ 53 h 315"/>
                  <a:gd name="T116" fmla="*/ 198 w 294"/>
                  <a:gd name="T117" fmla="*/ 19 h 315"/>
                  <a:gd name="T118" fmla="*/ 192 w 294"/>
                  <a:gd name="T119" fmla="*/ 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 h="315">
                    <a:moveTo>
                      <a:pt x="184" y="10"/>
                    </a:moveTo>
                    <a:lnTo>
                      <a:pt x="184" y="14"/>
                    </a:lnTo>
                    <a:lnTo>
                      <a:pt x="184" y="21"/>
                    </a:lnTo>
                    <a:lnTo>
                      <a:pt x="179" y="35"/>
                    </a:lnTo>
                    <a:lnTo>
                      <a:pt x="175" y="41"/>
                    </a:lnTo>
                    <a:lnTo>
                      <a:pt x="165" y="45"/>
                    </a:lnTo>
                    <a:lnTo>
                      <a:pt x="161" y="53"/>
                    </a:lnTo>
                    <a:lnTo>
                      <a:pt x="161" y="55"/>
                    </a:lnTo>
                    <a:lnTo>
                      <a:pt x="161" y="53"/>
                    </a:lnTo>
                    <a:lnTo>
                      <a:pt x="161" y="55"/>
                    </a:lnTo>
                    <a:lnTo>
                      <a:pt x="157" y="62"/>
                    </a:lnTo>
                    <a:lnTo>
                      <a:pt x="147" y="64"/>
                    </a:lnTo>
                    <a:lnTo>
                      <a:pt x="143" y="66"/>
                    </a:lnTo>
                    <a:lnTo>
                      <a:pt x="139" y="66"/>
                    </a:lnTo>
                    <a:lnTo>
                      <a:pt x="130" y="66"/>
                    </a:lnTo>
                    <a:lnTo>
                      <a:pt x="130" y="59"/>
                    </a:lnTo>
                    <a:lnTo>
                      <a:pt x="116" y="51"/>
                    </a:lnTo>
                    <a:lnTo>
                      <a:pt x="106" y="45"/>
                    </a:lnTo>
                    <a:lnTo>
                      <a:pt x="92" y="55"/>
                    </a:lnTo>
                    <a:lnTo>
                      <a:pt x="90" y="62"/>
                    </a:lnTo>
                    <a:lnTo>
                      <a:pt x="87" y="64"/>
                    </a:lnTo>
                    <a:lnTo>
                      <a:pt x="90" y="62"/>
                    </a:lnTo>
                    <a:lnTo>
                      <a:pt x="87" y="64"/>
                    </a:lnTo>
                    <a:lnTo>
                      <a:pt x="77" y="62"/>
                    </a:lnTo>
                    <a:lnTo>
                      <a:pt x="75" y="55"/>
                    </a:lnTo>
                    <a:lnTo>
                      <a:pt x="69" y="55"/>
                    </a:lnTo>
                    <a:lnTo>
                      <a:pt x="55" y="53"/>
                    </a:lnTo>
                    <a:lnTo>
                      <a:pt x="49" y="51"/>
                    </a:lnTo>
                    <a:lnTo>
                      <a:pt x="40" y="49"/>
                    </a:lnTo>
                    <a:lnTo>
                      <a:pt x="40" y="57"/>
                    </a:lnTo>
                    <a:lnTo>
                      <a:pt x="45" y="72"/>
                    </a:lnTo>
                    <a:lnTo>
                      <a:pt x="40" y="78"/>
                    </a:lnTo>
                    <a:lnTo>
                      <a:pt x="43" y="86"/>
                    </a:lnTo>
                    <a:lnTo>
                      <a:pt x="36" y="90"/>
                    </a:lnTo>
                    <a:lnTo>
                      <a:pt x="34" y="98"/>
                    </a:lnTo>
                    <a:lnTo>
                      <a:pt x="36" y="104"/>
                    </a:lnTo>
                    <a:lnTo>
                      <a:pt x="38" y="107"/>
                    </a:lnTo>
                    <a:lnTo>
                      <a:pt x="38" y="111"/>
                    </a:lnTo>
                    <a:lnTo>
                      <a:pt x="47" y="117"/>
                    </a:lnTo>
                    <a:lnTo>
                      <a:pt x="49" y="125"/>
                    </a:lnTo>
                    <a:lnTo>
                      <a:pt x="53" y="133"/>
                    </a:lnTo>
                    <a:lnTo>
                      <a:pt x="59" y="147"/>
                    </a:lnTo>
                    <a:lnTo>
                      <a:pt x="61" y="149"/>
                    </a:lnTo>
                    <a:lnTo>
                      <a:pt x="55" y="156"/>
                    </a:lnTo>
                    <a:lnTo>
                      <a:pt x="51" y="158"/>
                    </a:lnTo>
                    <a:lnTo>
                      <a:pt x="49" y="160"/>
                    </a:lnTo>
                    <a:lnTo>
                      <a:pt x="40" y="160"/>
                    </a:lnTo>
                    <a:lnTo>
                      <a:pt x="38" y="162"/>
                    </a:lnTo>
                    <a:lnTo>
                      <a:pt x="34" y="168"/>
                    </a:lnTo>
                    <a:lnTo>
                      <a:pt x="32" y="170"/>
                    </a:lnTo>
                    <a:lnTo>
                      <a:pt x="32" y="176"/>
                    </a:lnTo>
                    <a:lnTo>
                      <a:pt x="30" y="184"/>
                    </a:lnTo>
                    <a:lnTo>
                      <a:pt x="26" y="190"/>
                    </a:lnTo>
                    <a:lnTo>
                      <a:pt x="22" y="192"/>
                    </a:lnTo>
                    <a:lnTo>
                      <a:pt x="14" y="194"/>
                    </a:lnTo>
                    <a:lnTo>
                      <a:pt x="8" y="194"/>
                    </a:lnTo>
                    <a:lnTo>
                      <a:pt x="6" y="192"/>
                    </a:lnTo>
                    <a:lnTo>
                      <a:pt x="2" y="196"/>
                    </a:lnTo>
                    <a:lnTo>
                      <a:pt x="0" y="201"/>
                    </a:lnTo>
                    <a:lnTo>
                      <a:pt x="6" y="211"/>
                    </a:lnTo>
                    <a:lnTo>
                      <a:pt x="4" y="213"/>
                    </a:lnTo>
                    <a:lnTo>
                      <a:pt x="4" y="219"/>
                    </a:lnTo>
                    <a:lnTo>
                      <a:pt x="4" y="219"/>
                    </a:lnTo>
                    <a:lnTo>
                      <a:pt x="4" y="223"/>
                    </a:lnTo>
                    <a:lnTo>
                      <a:pt x="4" y="225"/>
                    </a:lnTo>
                    <a:lnTo>
                      <a:pt x="0" y="233"/>
                    </a:lnTo>
                    <a:lnTo>
                      <a:pt x="4" y="237"/>
                    </a:lnTo>
                    <a:lnTo>
                      <a:pt x="10" y="260"/>
                    </a:lnTo>
                    <a:lnTo>
                      <a:pt x="12" y="262"/>
                    </a:lnTo>
                    <a:lnTo>
                      <a:pt x="20" y="266"/>
                    </a:lnTo>
                    <a:lnTo>
                      <a:pt x="40" y="274"/>
                    </a:lnTo>
                    <a:lnTo>
                      <a:pt x="43" y="276"/>
                    </a:lnTo>
                    <a:lnTo>
                      <a:pt x="40" y="284"/>
                    </a:lnTo>
                    <a:lnTo>
                      <a:pt x="47" y="288"/>
                    </a:lnTo>
                    <a:lnTo>
                      <a:pt x="43" y="291"/>
                    </a:lnTo>
                    <a:lnTo>
                      <a:pt x="47" y="295"/>
                    </a:lnTo>
                    <a:lnTo>
                      <a:pt x="57" y="305"/>
                    </a:lnTo>
                    <a:lnTo>
                      <a:pt x="57" y="305"/>
                    </a:lnTo>
                    <a:lnTo>
                      <a:pt x="53" y="309"/>
                    </a:lnTo>
                    <a:lnTo>
                      <a:pt x="53" y="313"/>
                    </a:lnTo>
                    <a:lnTo>
                      <a:pt x="55" y="315"/>
                    </a:lnTo>
                    <a:lnTo>
                      <a:pt x="255" y="315"/>
                    </a:lnTo>
                    <a:lnTo>
                      <a:pt x="257" y="313"/>
                    </a:lnTo>
                    <a:lnTo>
                      <a:pt x="255" y="311"/>
                    </a:lnTo>
                    <a:lnTo>
                      <a:pt x="263" y="293"/>
                    </a:lnTo>
                    <a:lnTo>
                      <a:pt x="265" y="293"/>
                    </a:lnTo>
                    <a:lnTo>
                      <a:pt x="267" y="284"/>
                    </a:lnTo>
                    <a:lnTo>
                      <a:pt x="267" y="274"/>
                    </a:lnTo>
                    <a:lnTo>
                      <a:pt x="249" y="241"/>
                    </a:lnTo>
                    <a:lnTo>
                      <a:pt x="249" y="241"/>
                    </a:lnTo>
                    <a:lnTo>
                      <a:pt x="251" y="237"/>
                    </a:lnTo>
                    <a:lnTo>
                      <a:pt x="253" y="235"/>
                    </a:lnTo>
                    <a:lnTo>
                      <a:pt x="259" y="231"/>
                    </a:lnTo>
                    <a:lnTo>
                      <a:pt x="265" y="231"/>
                    </a:lnTo>
                    <a:lnTo>
                      <a:pt x="267" y="231"/>
                    </a:lnTo>
                    <a:lnTo>
                      <a:pt x="271" y="231"/>
                    </a:lnTo>
                    <a:lnTo>
                      <a:pt x="275" y="229"/>
                    </a:lnTo>
                    <a:lnTo>
                      <a:pt x="280" y="229"/>
                    </a:lnTo>
                    <a:lnTo>
                      <a:pt x="286" y="225"/>
                    </a:lnTo>
                    <a:lnTo>
                      <a:pt x="288" y="223"/>
                    </a:lnTo>
                    <a:lnTo>
                      <a:pt x="294" y="219"/>
                    </a:lnTo>
                    <a:lnTo>
                      <a:pt x="294" y="219"/>
                    </a:lnTo>
                    <a:lnTo>
                      <a:pt x="294" y="174"/>
                    </a:lnTo>
                    <a:lnTo>
                      <a:pt x="292" y="172"/>
                    </a:lnTo>
                    <a:lnTo>
                      <a:pt x="288" y="168"/>
                    </a:lnTo>
                    <a:lnTo>
                      <a:pt x="284" y="166"/>
                    </a:lnTo>
                    <a:lnTo>
                      <a:pt x="282" y="162"/>
                    </a:lnTo>
                    <a:lnTo>
                      <a:pt x="280" y="160"/>
                    </a:lnTo>
                    <a:lnTo>
                      <a:pt x="273" y="154"/>
                    </a:lnTo>
                    <a:lnTo>
                      <a:pt x="269" y="154"/>
                    </a:lnTo>
                    <a:lnTo>
                      <a:pt x="261" y="154"/>
                    </a:lnTo>
                    <a:lnTo>
                      <a:pt x="259" y="154"/>
                    </a:lnTo>
                    <a:lnTo>
                      <a:pt x="257" y="151"/>
                    </a:lnTo>
                    <a:lnTo>
                      <a:pt x="255" y="156"/>
                    </a:lnTo>
                    <a:lnTo>
                      <a:pt x="251" y="162"/>
                    </a:lnTo>
                    <a:lnTo>
                      <a:pt x="247" y="164"/>
                    </a:lnTo>
                    <a:lnTo>
                      <a:pt x="243" y="166"/>
                    </a:lnTo>
                    <a:lnTo>
                      <a:pt x="241" y="164"/>
                    </a:lnTo>
                    <a:lnTo>
                      <a:pt x="237" y="162"/>
                    </a:lnTo>
                    <a:lnTo>
                      <a:pt x="233" y="160"/>
                    </a:lnTo>
                    <a:lnTo>
                      <a:pt x="228" y="162"/>
                    </a:lnTo>
                    <a:lnTo>
                      <a:pt x="222" y="162"/>
                    </a:lnTo>
                    <a:lnTo>
                      <a:pt x="220" y="162"/>
                    </a:lnTo>
                    <a:lnTo>
                      <a:pt x="218" y="164"/>
                    </a:lnTo>
                    <a:lnTo>
                      <a:pt x="214" y="166"/>
                    </a:lnTo>
                    <a:lnTo>
                      <a:pt x="208" y="168"/>
                    </a:lnTo>
                    <a:lnTo>
                      <a:pt x="204" y="168"/>
                    </a:lnTo>
                    <a:lnTo>
                      <a:pt x="196" y="170"/>
                    </a:lnTo>
                    <a:lnTo>
                      <a:pt x="194" y="170"/>
                    </a:lnTo>
                    <a:lnTo>
                      <a:pt x="190" y="168"/>
                    </a:lnTo>
                    <a:lnTo>
                      <a:pt x="186" y="162"/>
                    </a:lnTo>
                    <a:lnTo>
                      <a:pt x="186" y="162"/>
                    </a:lnTo>
                    <a:lnTo>
                      <a:pt x="190" y="158"/>
                    </a:lnTo>
                    <a:lnTo>
                      <a:pt x="192" y="156"/>
                    </a:lnTo>
                    <a:lnTo>
                      <a:pt x="198" y="151"/>
                    </a:lnTo>
                    <a:lnTo>
                      <a:pt x="200" y="151"/>
                    </a:lnTo>
                    <a:lnTo>
                      <a:pt x="206" y="154"/>
                    </a:lnTo>
                    <a:lnTo>
                      <a:pt x="212" y="154"/>
                    </a:lnTo>
                    <a:lnTo>
                      <a:pt x="218" y="154"/>
                    </a:lnTo>
                    <a:lnTo>
                      <a:pt x="222" y="156"/>
                    </a:lnTo>
                    <a:lnTo>
                      <a:pt x="231" y="156"/>
                    </a:lnTo>
                    <a:lnTo>
                      <a:pt x="235" y="154"/>
                    </a:lnTo>
                    <a:lnTo>
                      <a:pt x="239" y="154"/>
                    </a:lnTo>
                    <a:lnTo>
                      <a:pt x="243" y="156"/>
                    </a:lnTo>
                    <a:lnTo>
                      <a:pt x="245" y="151"/>
                    </a:lnTo>
                    <a:lnTo>
                      <a:pt x="245" y="147"/>
                    </a:lnTo>
                    <a:lnTo>
                      <a:pt x="243" y="145"/>
                    </a:lnTo>
                    <a:lnTo>
                      <a:pt x="241" y="141"/>
                    </a:lnTo>
                    <a:lnTo>
                      <a:pt x="241" y="137"/>
                    </a:lnTo>
                    <a:lnTo>
                      <a:pt x="243" y="135"/>
                    </a:lnTo>
                    <a:lnTo>
                      <a:pt x="247" y="131"/>
                    </a:lnTo>
                    <a:lnTo>
                      <a:pt x="245" y="129"/>
                    </a:lnTo>
                    <a:lnTo>
                      <a:pt x="243" y="129"/>
                    </a:lnTo>
                    <a:lnTo>
                      <a:pt x="239" y="129"/>
                    </a:lnTo>
                    <a:lnTo>
                      <a:pt x="235" y="129"/>
                    </a:lnTo>
                    <a:lnTo>
                      <a:pt x="233" y="125"/>
                    </a:lnTo>
                    <a:lnTo>
                      <a:pt x="233" y="123"/>
                    </a:lnTo>
                    <a:lnTo>
                      <a:pt x="233" y="121"/>
                    </a:lnTo>
                    <a:lnTo>
                      <a:pt x="237" y="121"/>
                    </a:lnTo>
                    <a:lnTo>
                      <a:pt x="239" y="123"/>
                    </a:lnTo>
                    <a:lnTo>
                      <a:pt x="239" y="117"/>
                    </a:lnTo>
                    <a:lnTo>
                      <a:pt x="239" y="111"/>
                    </a:lnTo>
                    <a:lnTo>
                      <a:pt x="239" y="104"/>
                    </a:lnTo>
                    <a:lnTo>
                      <a:pt x="247" y="102"/>
                    </a:lnTo>
                    <a:lnTo>
                      <a:pt x="249" y="96"/>
                    </a:lnTo>
                    <a:lnTo>
                      <a:pt x="241" y="92"/>
                    </a:lnTo>
                    <a:lnTo>
                      <a:pt x="239" y="84"/>
                    </a:lnTo>
                    <a:lnTo>
                      <a:pt x="239" y="80"/>
                    </a:lnTo>
                    <a:lnTo>
                      <a:pt x="237" y="74"/>
                    </a:lnTo>
                    <a:lnTo>
                      <a:pt x="226" y="64"/>
                    </a:lnTo>
                    <a:lnTo>
                      <a:pt x="226" y="59"/>
                    </a:lnTo>
                    <a:lnTo>
                      <a:pt x="214" y="57"/>
                    </a:lnTo>
                    <a:lnTo>
                      <a:pt x="208" y="55"/>
                    </a:lnTo>
                    <a:lnTo>
                      <a:pt x="206" y="53"/>
                    </a:lnTo>
                    <a:lnTo>
                      <a:pt x="204" y="43"/>
                    </a:lnTo>
                    <a:lnTo>
                      <a:pt x="202" y="21"/>
                    </a:lnTo>
                    <a:lnTo>
                      <a:pt x="198" y="19"/>
                    </a:lnTo>
                    <a:lnTo>
                      <a:pt x="196" y="10"/>
                    </a:lnTo>
                    <a:lnTo>
                      <a:pt x="192" y="8"/>
                    </a:lnTo>
                    <a:lnTo>
                      <a:pt x="192" y="6"/>
                    </a:lnTo>
                    <a:lnTo>
                      <a:pt x="181" y="0"/>
                    </a:lnTo>
                    <a:lnTo>
                      <a:pt x="184"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25" name="Freeform 537"/>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26" name="Freeform 538"/>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27" name="Freeform 539"/>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28" name="Freeform 540"/>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29" name="Freeform 541"/>
              <p:cNvSpPr>
                <a:spLocks/>
              </p:cNvSpPr>
              <p:nvPr/>
            </p:nvSpPr>
            <p:spPr bwMode="auto">
              <a:xfrm>
                <a:off x="4201" y="3107"/>
                <a:ext cx="491" cy="353"/>
              </a:xfrm>
              <a:custGeom>
                <a:avLst/>
                <a:gdLst>
                  <a:gd name="T0" fmla="*/ 129 w 491"/>
                  <a:gd name="T1" fmla="*/ 6 h 353"/>
                  <a:gd name="T2" fmla="*/ 127 w 491"/>
                  <a:gd name="T3" fmla="*/ 20 h 353"/>
                  <a:gd name="T4" fmla="*/ 127 w 491"/>
                  <a:gd name="T5" fmla="*/ 28 h 353"/>
                  <a:gd name="T6" fmla="*/ 133 w 491"/>
                  <a:gd name="T7" fmla="*/ 34 h 353"/>
                  <a:gd name="T8" fmla="*/ 141 w 491"/>
                  <a:gd name="T9" fmla="*/ 84 h 353"/>
                  <a:gd name="T10" fmla="*/ 121 w 491"/>
                  <a:gd name="T11" fmla="*/ 114 h 353"/>
                  <a:gd name="T12" fmla="*/ 84 w 491"/>
                  <a:gd name="T13" fmla="*/ 114 h 353"/>
                  <a:gd name="T14" fmla="*/ 68 w 491"/>
                  <a:gd name="T15" fmla="*/ 104 h 353"/>
                  <a:gd name="T16" fmla="*/ 80 w 491"/>
                  <a:gd name="T17" fmla="*/ 84 h 353"/>
                  <a:gd name="T18" fmla="*/ 84 w 491"/>
                  <a:gd name="T19" fmla="*/ 67 h 353"/>
                  <a:gd name="T20" fmla="*/ 70 w 491"/>
                  <a:gd name="T21" fmla="*/ 61 h 353"/>
                  <a:gd name="T22" fmla="*/ 62 w 491"/>
                  <a:gd name="T23" fmla="*/ 55 h 353"/>
                  <a:gd name="T24" fmla="*/ 47 w 491"/>
                  <a:gd name="T25" fmla="*/ 53 h 353"/>
                  <a:gd name="T26" fmla="*/ 41 w 491"/>
                  <a:gd name="T27" fmla="*/ 47 h 353"/>
                  <a:gd name="T28" fmla="*/ 27 w 491"/>
                  <a:gd name="T29" fmla="*/ 49 h 353"/>
                  <a:gd name="T30" fmla="*/ 25 w 491"/>
                  <a:gd name="T31" fmla="*/ 57 h 353"/>
                  <a:gd name="T32" fmla="*/ 15 w 491"/>
                  <a:gd name="T33" fmla="*/ 63 h 353"/>
                  <a:gd name="T34" fmla="*/ 11 w 491"/>
                  <a:gd name="T35" fmla="*/ 86 h 353"/>
                  <a:gd name="T36" fmla="*/ 8 w 491"/>
                  <a:gd name="T37" fmla="*/ 131 h 353"/>
                  <a:gd name="T38" fmla="*/ 0 w 491"/>
                  <a:gd name="T39" fmla="*/ 169 h 353"/>
                  <a:gd name="T40" fmla="*/ 11 w 491"/>
                  <a:gd name="T41" fmla="*/ 198 h 353"/>
                  <a:gd name="T42" fmla="*/ 27 w 491"/>
                  <a:gd name="T43" fmla="*/ 216 h 353"/>
                  <a:gd name="T44" fmla="*/ 35 w 491"/>
                  <a:gd name="T45" fmla="*/ 216 h 353"/>
                  <a:gd name="T46" fmla="*/ 45 w 491"/>
                  <a:gd name="T47" fmla="*/ 210 h 353"/>
                  <a:gd name="T48" fmla="*/ 45 w 491"/>
                  <a:gd name="T49" fmla="*/ 204 h 353"/>
                  <a:gd name="T50" fmla="*/ 64 w 491"/>
                  <a:gd name="T51" fmla="*/ 194 h 353"/>
                  <a:gd name="T52" fmla="*/ 62 w 491"/>
                  <a:gd name="T53" fmla="*/ 169 h 353"/>
                  <a:gd name="T54" fmla="*/ 58 w 491"/>
                  <a:gd name="T55" fmla="*/ 137 h 353"/>
                  <a:gd name="T56" fmla="*/ 64 w 491"/>
                  <a:gd name="T57" fmla="*/ 118 h 353"/>
                  <a:gd name="T58" fmla="*/ 113 w 491"/>
                  <a:gd name="T59" fmla="*/ 120 h 353"/>
                  <a:gd name="T60" fmla="*/ 141 w 491"/>
                  <a:gd name="T61" fmla="*/ 118 h 353"/>
                  <a:gd name="T62" fmla="*/ 141 w 491"/>
                  <a:gd name="T63" fmla="*/ 126 h 353"/>
                  <a:gd name="T64" fmla="*/ 135 w 491"/>
                  <a:gd name="T65" fmla="*/ 149 h 353"/>
                  <a:gd name="T66" fmla="*/ 121 w 491"/>
                  <a:gd name="T67" fmla="*/ 190 h 353"/>
                  <a:gd name="T68" fmla="*/ 115 w 491"/>
                  <a:gd name="T69" fmla="*/ 218 h 353"/>
                  <a:gd name="T70" fmla="*/ 111 w 491"/>
                  <a:gd name="T71" fmla="*/ 233 h 353"/>
                  <a:gd name="T72" fmla="*/ 125 w 491"/>
                  <a:gd name="T73" fmla="*/ 300 h 353"/>
                  <a:gd name="T74" fmla="*/ 125 w 491"/>
                  <a:gd name="T75" fmla="*/ 337 h 353"/>
                  <a:gd name="T76" fmla="*/ 354 w 491"/>
                  <a:gd name="T77" fmla="*/ 353 h 353"/>
                  <a:gd name="T78" fmla="*/ 360 w 491"/>
                  <a:gd name="T79" fmla="*/ 329 h 353"/>
                  <a:gd name="T80" fmla="*/ 391 w 491"/>
                  <a:gd name="T81" fmla="*/ 323 h 353"/>
                  <a:gd name="T82" fmla="*/ 397 w 491"/>
                  <a:gd name="T83" fmla="*/ 296 h 353"/>
                  <a:gd name="T84" fmla="*/ 397 w 491"/>
                  <a:gd name="T85" fmla="*/ 255 h 353"/>
                  <a:gd name="T86" fmla="*/ 413 w 491"/>
                  <a:gd name="T87" fmla="*/ 235 h 353"/>
                  <a:gd name="T88" fmla="*/ 431 w 491"/>
                  <a:gd name="T89" fmla="*/ 216 h 353"/>
                  <a:gd name="T90" fmla="*/ 421 w 491"/>
                  <a:gd name="T91" fmla="*/ 186 h 353"/>
                  <a:gd name="T92" fmla="*/ 425 w 491"/>
                  <a:gd name="T93" fmla="*/ 182 h 353"/>
                  <a:gd name="T94" fmla="*/ 440 w 491"/>
                  <a:gd name="T95" fmla="*/ 171 h 353"/>
                  <a:gd name="T96" fmla="*/ 470 w 491"/>
                  <a:gd name="T97" fmla="*/ 173 h 353"/>
                  <a:gd name="T98" fmla="*/ 476 w 491"/>
                  <a:gd name="T99" fmla="*/ 122 h 353"/>
                  <a:gd name="T100" fmla="*/ 427 w 491"/>
                  <a:gd name="T101" fmla="*/ 102 h 353"/>
                  <a:gd name="T102" fmla="*/ 417 w 491"/>
                  <a:gd name="T103" fmla="*/ 57 h 353"/>
                  <a:gd name="T104" fmla="*/ 362 w 491"/>
                  <a:gd name="T105" fmla="*/ 18 h 353"/>
                  <a:gd name="T106" fmla="*/ 319 w 491"/>
                  <a:gd name="T107" fmla="*/ 41 h 353"/>
                  <a:gd name="T108" fmla="*/ 301 w 491"/>
                  <a:gd name="T109" fmla="*/ 51 h 353"/>
                  <a:gd name="T110" fmla="*/ 264 w 491"/>
                  <a:gd name="T111" fmla="*/ 24 h 353"/>
                  <a:gd name="T112" fmla="*/ 199 w 491"/>
                  <a:gd name="T113" fmla="*/ 1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1" h="353">
                    <a:moveTo>
                      <a:pt x="141" y="0"/>
                    </a:move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18"/>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53"/>
                    </a:lnTo>
                    <a:lnTo>
                      <a:pt x="354" y="353"/>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1" y="159"/>
                    </a:lnTo>
                    <a:lnTo>
                      <a:pt x="491" y="126"/>
                    </a:lnTo>
                    <a:lnTo>
                      <a:pt x="476" y="122"/>
                    </a:ln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30" name="Freeform 542"/>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31" name="Freeform 543"/>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32" name="Freeform 544"/>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33" name="Freeform 545"/>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34" name="Freeform 546"/>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35" name="Freeform 547"/>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36" name="Freeform 548"/>
              <p:cNvSpPr>
                <a:spLocks/>
              </p:cNvSpPr>
              <p:nvPr/>
            </p:nvSpPr>
            <p:spPr bwMode="auto">
              <a:xfrm>
                <a:off x="4475" y="2955"/>
                <a:ext cx="527" cy="240"/>
              </a:xfrm>
              <a:custGeom>
                <a:avLst/>
                <a:gdLst>
                  <a:gd name="T0" fmla="*/ 231 w 527"/>
                  <a:gd name="T1" fmla="*/ 7 h 240"/>
                  <a:gd name="T2" fmla="*/ 213 w 527"/>
                  <a:gd name="T3" fmla="*/ 31 h 240"/>
                  <a:gd name="T4" fmla="*/ 204 w 527"/>
                  <a:gd name="T5" fmla="*/ 56 h 240"/>
                  <a:gd name="T6" fmla="*/ 192 w 527"/>
                  <a:gd name="T7" fmla="*/ 58 h 240"/>
                  <a:gd name="T8" fmla="*/ 188 w 527"/>
                  <a:gd name="T9" fmla="*/ 88 h 240"/>
                  <a:gd name="T10" fmla="*/ 170 w 527"/>
                  <a:gd name="T11" fmla="*/ 107 h 240"/>
                  <a:gd name="T12" fmla="*/ 149 w 527"/>
                  <a:gd name="T13" fmla="*/ 101 h 240"/>
                  <a:gd name="T14" fmla="*/ 139 w 527"/>
                  <a:gd name="T15" fmla="*/ 60 h 240"/>
                  <a:gd name="T16" fmla="*/ 127 w 527"/>
                  <a:gd name="T17" fmla="*/ 62 h 240"/>
                  <a:gd name="T18" fmla="*/ 106 w 527"/>
                  <a:gd name="T19" fmla="*/ 72 h 240"/>
                  <a:gd name="T20" fmla="*/ 86 w 527"/>
                  <a:gd name="T21" fmla="*/ 66 h 240"/>
                  <a:gd name="T22" fmla="*/ 45 w 527"/>
                  <a:gd name="T23" fmla="*/ 58 h 240"/>
                  <a:gd name="T24" fmla="*/ 31 w 527"/>
                  <a:gd name="T25" fmla="*/ 78 h 240"/>
                  <a:gd name="T26" fmla="*/ 4 w 527"/>
                  <a:gd name="T27" fmla="*/ 76 h 240"/>
                  <a:gd name="T28" fmla="*/ 21 w 527"/>
                  <a:gd name="T29" fmla="*/ 99 h 240"/>
                  <a:gd name="T30" fmla="*/ 27 w 527"/>
                  <a:gd name="T31" fmla="*/ 123 h 240"/>
                  <a:gd name="T32" fmla="*/ 25 w 527"/>
                  <a:gd name="T33" fmla="*/ 209 h 240"/>
                  <a:gd name="T34" fmla="*/ 53 w 527"/>
                  <a:gd name="T35" fmla="*/ 193 h 240"/>
                  <a:gd name="T36" fmla="*/ 90 w 527"/>
                  <a:gd name="T37" fmla="*/ 170 h 240"/>
                  <a:gd name="T38" fmla="*/ 164 w 527"/>
                  <a:gd name="T39" fmla="*/ 240 h 240"/>
                  <a:gd name="T40" fmla="*/ 450 w 527"/>
                  <a:gd name="T41" fmla="*/ 236 h 240"/>
                  <a:gd name="T42" fmla="*/ 460 w 527"/>
                  <a:gd name="T43" fmla="*/ 221 h 240"/>
                  <a:gd name="T44" fmla="*/ 482 w 527"/>
                  <a:gd name="T45" fmla="*/ 221 h 240"/>
                  <a:gd name="T46" fmla="*/ 495 w 527"/>
                  <a:gd name="T47" fmla="*/ 229 h 240"/>
                  <a:gd name="T48" fmla="*/ 488 w 527"/>
                  <a:gd name="T49" fmla="*/ 231 h 240"/>
                  <a:gd name="T50" fmla="*/ 484 w 527"/>
                  <a:gd name="T51" fmla="*/ 231 h 240"/>
                  <a:gd name="T52" fmla="*/ 495 w 527"/>
                  <a:gd name="T53" fmla="*/ 240 h 240"/>
                  <a:gd name="T54" fmla="*/ 513 w 527"/>
                  <a:gd name="T55" fmla="*/ 225 h 240"/>
                  <a:gd name="T56" fmla="*/ 523 w 527"/>
                  <a:gd name="T57" fmla="*/ 188 h 240"/>
                  <a:gd name="T58" fmla="*/ 515 w 527"/>
                  <a:gd name="T59" fmla="*/ 197 h 240"/>
                  <a:gd name="T60" fmla="*/ 507 w 527"/>
                  <a:gd name="T61" fmla="*/ 195 h 240"/>
                  <a:gd name="T62" fmla="*/ 515 w 527"/>
                  <a:gd name="T63" fmla="*/ 180 h 240"/>
                  <a:gd name="T64" fmla="*/ 525 w 527"/>
                  <a:gd name="T65" fmla="*/ 184 h 240"/>
                  <a:gd name="T66" fmla="*/ 517 w 527"/>
                  <a:gd name="T67" fmla="*/ 125 h 240"/>
                  <a:gd name="T68" fmla="*/ 505 w 527"/>
                  <a:gd name="T69" fmla="*/ 115 h 240"/>
                  <a:gd name="T70" fmla="*/ 493 w 527"/>
                  <a:gd name="T71" fmla="*/ 113 h 240"/>
                  <a:gd name="T72" fmla="*/ 476 w 527"/>
                  <a:gd name="T73" fmla="*/ 129 h 240"/>
                  <a:gd name="T74" fmla="*/ 460 w 527"/>
                  <a:gd name="T75" fmla="*/ 137 h 240"/>
                  <a:gd name="T76" fmla="*/ 452 w 527"/>
                  <a:gd name="T77" fmla="*/ 154 h 240"/>
                  <a:gd name="T78" fmla="*/ 419 w 527"/>
                  <a:gd name="T79" fmla="*/ 156 h 240"/>
                  <a:gd name="T80" fmla="*/ 409 w 527"/>
                  <a:gd name="T81" fmla="*/ 154 h 240"/>
                  <a:gd name="T82" fmla="*/ 444 w 527"/>
                  <a:gd name="T83" fmla="*/ 154 h 240"/>
                  <a:gd name="T84" fmla="*/ 456 w 527"/>
                  <a:gd name="T85" fmla="*/ 137 h 240"/>
                  <a:gd name="T86" fmla="*/ 470 w 527"/>
                  <a:gd name="T87" fmla="*/ 125 h 240"/>
                  <a:gd name="T88" fmla="*/ 484 w 527"/>
                  <a:gd name="T89" fmla="*/ 111 h 240"/>
                  <a:gd name="T90" fmla="*/ 499 w 527"/>
                  <a:gd name="T91" fmla="*/ 101 h 240"/>
                  <a:gd name="T92" fmla="*/ 505 w 527"/>
                  <a:gd name="T93" fmla="*/ 111 h 240"/>
                  <a:gd name="T94" fmla="*/ 517 w 527"/>
                  <a:gd name="T95" fmla="*/ 111 h 240"/>
                  <a:gd name="T96" fmla="*/ 497 w 527"/>
                  <a:gd name="T97" fmla="*/ 80 h 240"/>
                  <a:gd name="T98" fmla="*/ 491 w 527"/>
                  <a:gd name="T99" fmla="*/ 78 h 240"/>
                  <a:gd name="T100" fmla="*/ 499 w 527"/>
                  <a:gd name="T101" fmla="*/ 54 h 240"/>
                  <a:gd name="T102" fmla="*/ 441 w 527"/>
                  <a:gd name="T103" fmla="*/ 47 h 240"/>
                  <a:gd name="T104" fmla="*/ 419 w 527"/>
                  <a:gd name="T105" fmla="*/ 64 h 240"/>
                  <a:gd name="T106" fmla="*/ 378 w 527"/>
                  <a:gd name="T107" fmla="*/ 82 h 240"/>
                  <a:gd name="T108" fmla="*/ 360 w 527"/>
                  <a:gd name="T109" fmla="*/ 49 h 240"/>
                  <a:gd name="T110" fmla="*/ 325 w 527"/>
                  <a:gd name="T111" fmla="*/ 68 h 240"/>
                  <a:gd name="T112" fmla="*/ 298 w 527"/>
                  <a:gd name="T113" fmla="*/ 66 h 240"/>
                  <a:gd name="T114" fmla="*/ 272 w 527"/>
                  <a:gd name="T115" fmla="*/ 33 h 240"/>
                  <a:gd name="T116" fmla="*/ 260 w 527"/>
                  <a:gd name="T117" fmla="*/ 11 h 240"/>
                  <a:gd name="T118" fmla="*/ 245 w 527"/>
                  <a:gd name="T1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7" h="240">
                    <a:moveTo>
                      <a:pt x="245" y="2"/>
                    </a:moveTo>
                    <a:lnTo>
                      <a:pt x="239" y="7"/>
                    </a:lnTo>
                    <a:lnTo>
                      <a:pt x="239" y="7"/>
                    </a:lnTo>
                    <a:lnTo>
                      <a:pt x="237" y="7"/>
                    </a:lnTo>
                    <a:lnTo>
                      <a:pt x="231" y="7"/>
                    </a:lnTo>
                    <a:lnTo>
                      <a:pt x="225" y="11"/>
                    </a:lnTo>
                    <a:lnTo>
                      <a:pt x="221" y="17"/>
                    </a:lnTo>
                    <a:lnTo>
                      <a:pt x="219" y="25"/>
                    </a:lnTo>
                    <a:lnTo>
                      <a:pt x="215" y="29"/>
                    </a:lnTo>
                    <a:lnTo>
                      <a:pt x="213" y="31"/>
                    </a:lnTo>
                    <a:lnTo>
                      <a:pt x="215" y="37"/>
                    </a:lnTo>
                    <a:lnTo>
                      <a:pt x="213" y="45"/>
                    </a:lnTo>
                    <a:lnTo>
                      <a:pt x="211" y="49"/>
                    </a:lnTo>
                    <a:lnTo>
                      <a:pt x="211" y="56"/>
                    </a:lnTo>
                    <a:lnTo>
                      <a:pt x="204" y="56"/>
                    </a:lnTo>
                    <a:lnTo>
                      <a:pt x="202" y="51"/>
                    </a:lnTo>
                    <a:lnTo>
                      <a:pt x="200" y="47"/>
                    </a:lnTo>
                    <a:lnTo>
                      <a:pt x="196" y="43"/>
                    </a:lnTo>
                    <a:lnTo>
                      <a:pt x="194" y="51"/>
                    </a:lnTo>
                    <a:lnTo>
                      <a:pt x="192" y="58"/>
                    </a:lnTo>
                    <a:lnTo>
                      <a:pt x="190" y="64"/>
                    </a:lnTo>
                    <a:lnTo>
                      <a:pt x="190" y="66"/>
                    </a:lnTo>
                    <a:lnTo>
                      <a:pt x="190" y="76"/>
                    </a:lnTo>
                    <a:lnTo>
                      <a:pt x="186" y="82"/>
                    </a:lnTo>
                    <a:lnTo>
                      <a:pt x="188" y="88"/>
                    </a:lnTo>
                    <a:lnTo>
                      <a:pt x="190" y="90"/>
                    </a:lnTo>
                    <a:lnTo>
                      <a:pt x="196" y="94"/>
                    </a:lnTo>
                    <a:lnTo>
                      <a:pt x="190" y="101"/>
                    </a:lnTo>
                    <a:lnTo>
                      <a:pt x="188" y="101"/>
                    </a:lnTo>
                    <a:lnTo>
                      <a:pt x="170" y="107"/>
                    </a:lnTo>
                    <a:lnTo>
                      <a:pt x="166" y="107"/>
                    </a:lnTo>
                    <a:lnTo>
                      <a:pt x="162" y="103"/>
                    </a:lnTo>
                    <a:lnTo>
                      <a:pt x="157" y="101"/>
                    </a:lnTo>
                    <a:lnTo>
                      <a:pt x="151" y="103"/>
                    </a:lnTo>
                    <a:lnTo>
                      <a:pt x="149" y="101"/>
                    </a:lnTo>
                    <a:lnTo>
                      <a:pt x="143" y="101"/>
                    </a:lnTo>
                    <a:lnTo>
                      <a:pt x="141" y="86"/>
                    </a:lnTo>
                    <a:lnTo>
                      <a:pt x="145" y="76"/>
                    </a:lnTo>
                    <a:lnTo>
                      <a:pt x="143" y="64"/>
                    </a:lnTo>
                    <a:lnTo>
                      <a:pt x="139" y="60"/>
                    </a:lnTo>
                    <a:lnTo>
                      <a:pt x="139" y="51"/>
                    </a:lnTo>
                    <a:lnTo>
                      <a:pt x="133" y="51"/>
                    </a:lnTo>
                    <a:lnTo>
                      <a:pt x="129" y="54"/>
                    </a:lnTo>
                    <a:lnTo>
                      <a:pt x="129" y="58"/>
                    </a:lnTo>
                    <a:lnTo>
                      <a:pt x="127" y="62"/>
                    </a:lnTo>
                    <a:lnTo>
                      <a:pt x="125" y="64"/>
                    </a:lnTo>
                    <a:lnTo>
                      <a:pt x="119" y="68"/>
                    </a:lnTo>
                    <a:lnTo>
                      <a:pt x="117" y="78"/>
                    </a:lnTo>
                    <a:lnTo>
                      <a:pt x="110" y="78"/>
                    </a:lnTo>
                    <a:lnTo>
                      <a:pt x="106" y="72"/>
                    </a:lnTo>
                    <a:lnTo>
                      <a:pt x="102" y="74"/>
                    </a:lnTo>
                    <a:lnTo>
                      <a:pt x="98" y="66"/>
                    </a:lnTo>
                    <a:lnTo>
                      <a:pt x="94" y="62"/>
                    </a:lnTo>
                    <a:lnTo>
                      <a:pt x="92" y="62"/>
                    </a:lnTo>
                    <a:lnTo>
                      <a:pt x="86" y="66"/>
                    </a:lnTo>
                    <a:lnTo>
                      <a:pt x="84" y="54"/>
                    </a:lnTo>
                    <a:lnTo>
                      <a:pt x="55" y="47"/>
                    </a:lnTo>
                    <a:lnTo>
                      <a:pt x="53" y="51"/>
                    </a:lnTo>
                    <a:lnTo>
                      <a:pt x="49" y="51"/>
                    </a:lnTo>
                    <a:lnTo>
                      <a:pt x="45" y="58"/>
                    </a:lnTo>
                    <a:lnTo>
                      <a:pt x="47" y="60"/>
                    </a:lnTo>
                    <a:lnTo>
                      <a:pt x="41" y="72"/>
                    </a:lnTo>
                    <a:lnTo>
                      <a:pt x="39" y="74"/>
                    </a:lnTo>
                    <a:lnTo>
                      <a:pt x="35" y="74"/>
                    </a:lnTo>
                    <a:lnTo>
                      <a:pt x="31" y="78"/>
                    </a:lnTo>
                    <a:lnTo>
                      <a:pt x="12" y="68"/>
                    </a:lnTo>
                    <a:lnTo>
                      <a:pt x="2" y="62"/>
                    </a:lnTo>
                    <a:lnTo>
                      <a:pt x="0" y="66"/>
                    </a:lnTo>
                    <a:lnTo>
                      <a:pt x="2" y="72"/>
                    </a:lnTo>
                    <a:lnTo>
                      <a:pt x="4" y="76"/>
                    </a:lnTo>
                    <a:lnTo>
                      <a:pt x="6" y="80"/>
                    </a:lnTo>
                    <a:lnTo>
                      <a:pt x="10" y="80"/>
                    </a:lnTo>
                    <a:lnTo>
                      <a:pt x="16" y="86"/>
                    </a:lnTo>
                    <a:lnTo>
                      <a:pt x="21" y="92"/>
                    </a:lnTo>
                    <a:lnTo>
                      <a:pt x="21" y="99"/>
                    </a:lnTo>
                    <a:lnTo>
                      <a:pt x="14" y="103"/>
                    </a:lnTo>
                    <a:lnTo>
                      <a:pt x="10" y="111"/>
                    </a:lnTo>
                    <a:lnTo>
                      <a:pt x="16" y="117"/>
                    </a:lnTo>
                    <a:lnTo>
                      <a:pt x="27" y="121"/>
                    </a:lnTo>
                    <a:lnTo>
                      <a:pt x="27" y="123"/>
                    </a:lnTo>
                    <a:lnTo>
                      <a:pt x="29" y="129"/>
                    </a:lnTo>
                    <a:lnTo>
                      <a:pt x="25" y="168"/>
                    </a:lnTo>
                    <a:lnTo>
                      <a:pt x="25" y="178"/>
                    </a:lnTo>
                    <a:lnTo>
                      <a:pt x="27" y="203"/>
                    </a:lnTo>
                    <a:lnTo>
                      <a:pt x="25" y="209"/>
                    </a:lnTo>
                    <a:lnTo>
                      <a:pt x="37" y="213"/>
                    </a:lnTo>
                    <a:lnTo>
                      <a:pt x="45" y="213"/>
                    </a:lnTo>
                    <a:lnTo>
                      <a:pt x="45" y="193"/>
                    </a:lnTo>
                    <a:lnTo>
                      <a:pt x="53" y="193"/>
                    </a:lnTo>
                    <a:lnTo>
                      <a:pt x="53" y="193"/>
                    </a:lnTo>
                    <a:lnTo>
                      <a:pt x="63" y="191"/>
                    </a:lnTo>
                    <a:lnTo>
                      <a:pt x="68" y="186"/>
                    </a:lnTo>
                    <a:lnTo>
                      <a:pt x="82" y="170"/>
                    </a:lnTo>
                    <a:lnTo>
                      <a:pt x="88" y="170"/>
                    </a:lnTo>
                    <a:lnTo>
                      <a:pt x="90" y="170"/>
                    </a:lnTo>
                    <a:lnTo>
                      <a:pt x="119" y="201"/>
                    </a:lnTo>
                    <a:lnTo>
                      <a:pt x="137" y="199"/>
                    </a:lnTo>
                    <a:lnTo>
                      <a:pt x="143" y="209"/>
                    </a:lnTo>
                    <a:lnTo>
                      <a:pt x="119" y="240"/>
                    </a:lnTo>
                    <a:lnTo>
                      <a:pt x="164" y="240"/>
                    </a:lnTo>
                    <a:lnTo>
                      <a:pt x="170" y="231"/>
                    </a:lnTo>
                    <a:lnTo>
                      <a:pt x="200" y="240"/>
                    </a:lnTo>
                    <a:lnTo>
                      <a:pt x="437" y="240"/>
                    </a:lnTo>
                    <a:lnTo>
                      <a:pt x="441" y="238"/>
                    </a:lnTo>
                    <a:lnTo>
                      <a:pt x="450" y="236"/>
                    </a:lnTo>
                    <a:lnTo>
                      <a:pt x="452" y="233"/>
                    </a:lnTo>
                    <a:lnTo>
                      <a:pt x="454" y="229"/>
                    </a:lnTo>
                    <a:lnTo>
                      <a:pt x="454" y="227"/>
                    </a:lnTo>
                    <a:lnTo>
                      <a:pt x="458" y="223"/>
                    </a:lnTo>
                    <a:lnTo>
                      <a:pt x="460" y="221"/>
                    </a:lnTo>
                    <a:lnTo>
                      <a:pt x="464" y="219"/>
                    </a:lnTo>
                    <a:lnTo>
                      <a:pt x="470" y="219"/>
                    </a:lnTo>
                    <a:lnTo>
                      <a:pt x="474" y="219"/>
                    </a:lnTo>
                    <a:lnTo>
                      <a:pt x="478" y="219"/>
                    </a:lnTo>
                    <a:lnTo>
                      <a:pt x="482" y="221"/>
                    </a:lnTo>
                    <a:lnTo>
                      <a:pt x="484" y="221"/>
                    </a:lnTo>
                    <a:lnTo>
                      <a:pt x="488" y="221"/>
                    </a:lnTo>
                    <a:lnTo>
                      <a:pt x="491" y="223"/>
                    </a:lnTo>
                    <a:lnTo>
                      <a:pt x="493" y="225"/>
                    </a:lnTo>
                    <a:lnTo>
                      <a:pt x="495" y="229"/>
                    </a:lnTo>
                    <a:lnTo>
                      <a:pt x="497" y="233"/>
                    </a:lnTo>
                    <a:lnTo>
                      <a:pt x="495" y="233"/>
                    </a:lnTo>
                    <a:lnTo>
                      <a:pt x="493" y="236"/>
                    </a:lnTo>
                    <a:lnTo>
                      <a:pt x="491" y="233"/>
                    </a:lnTo>
                    <a:lnTo>
                      <a:pt x="488" y="231"/>
                    </a:lnTo>
                    <a:lnTo>
                      <a:pt x="488" y="229"/>
                    </a:lnTo>
                    <a:lnTo>
                      <a:pt x="488" y="227"/>
                    </a:lnTo>
                    <a:lnTo>
                      <a:pt x="486" y="227"/>
                    </a:lnTo>
                    <a:lnTo>
                      <a:pt x="484" y="229"/>
                    </a:lnTo>
                    <a:lnTo>
                      <a:pt x="484" y="231"/>
                    </a:lnTo>
                    <a:lnTo>
                      <a:pt x="484" y="233"/>
                    </a:lnTo>
                    <a:lnTo>
                      <a:pt x="486" y="238"/>
                    </a:lnTo>
                    <a:lnTo>
                      <a:pt x="488" y="240"/>
                    </a:lnTo>
                    <a:lnTo>
                      <a:pt x="491" y="240"/>
                    </a:lnTo>
                    <a:lnTo>
                      <a:pt x="495" y="240"/>
                    </a:lnTo>
                    <a:lnTo>
                      <a:pt x="497" y="240"/>
                    </a:lnTo>
                    <a:lnTo>
                      <a:pt x="501" y="236"/>
                    </a:lnTo>
                    <a:lnTo>
                      <a:pt x="505" y="231"/>
                    </a:lnTo>
                    <a:lnTo>
                      <a:pt x="511" y="227"/>
                    </a:lnTo>
                    <a:lnTo>
                      <a:pt x="513" y="225"/>
                    </a:lnTo>
                    <a:lnTo>
                      <a:pt x="521" y="221"/>
                    </a:lnTo>
                    <a:lnTo>
                      <a:pt x="527" y="219"/>
                    </a:lnTo>
                    <a:lnTo>
                      <a:pt x="527" y="186"/>
                    </a:lnTo>
                    <a:lnTo>
                      <a:pt x="525" y="188"/>
                    </a:lnTo>
                    <a:lnTo>
                      <a:pt x="523" y="188"/>
                    </a:lnTo>
                    <a:lnTo>
                      <a:pt x="523" y="193"/>
                    </a:lnTo>
                    <a:lnTo>
                      <a:pt x="523" y="195"/>
                    </a:lnTo>
                    <a:lnTo>
                      <a:pt x="523" y="195"/>
                    </a:lnTo>
                    <a:lnTo>
                      <a:pt x="517" y="197"/>
                    </a:lnTo>
                    <a:lnTo>
                      <a:pt x="515" y="197"/>
                    </a:lnTo>
                    <a:lnTo>
                      <a:pt x="511" y="199"/>
                    </a:lnTo>
                    <a:lnTo>
                      <a:pt x="507" y="199"/>
                    </a:lnTo>
                    <a:lnTo>
                      <a:pt x="505" y="197"/>
                    </a:lnTo>
                    <a:lnTo>
                      <a:pt x="505" y="195"/>
                    </a:lnTo>
                    <a:lnTo>
                      <a:pt x="507" y="195"/>
                    </a:lnTo>
                    <a:lnTo>
                      <a:pt x="507" y="186"/>
                    </a:lnTo>
                    <a:lnTo>
                      <a:pt x="507" y="184"/>
                    </a:lnTo>
                    <a:lnTo>
                      <a:pt x="509" y="182"/>
                    </a:lnTo>
                    <a:lnTo>
                      <a:pt x="513" y="182"/>
                    </a:lnTo>
                    <a:lnTo>
                      <a:pt x="515" y="180"/>
                    </a:lnTo>
                    <a:lnTo>
                      <a:pt x="517" y="182"/>
                    </a:lnTo>
                    <a:lnTo>
                      <a:pt x="519" y="184"/>
                    </a:lnTo>
                    <a:lnTo>
                      <a:pt x="519" y="184"/>
                    </a:lnTo>
                    <a:lnTo>
                      <a:pt x="521" y="184"/>
                    </a:lnTo>
                    <a:lnTo>
                      <a:pt x="525" y="184"/>
                    </a:lnTo>
                    <a:lnTo>
                      <a:pt x="525" y="182"/>
                    </a:lnTo>
                    <a:lnTo>
                      <a:pt x="527" y="182"/>
                    </a:lnTo>
                    <a:lnTo>
                      <a:pt x="527" y="131"/>
                    </a:lnTo>
                    <a:lnTo>
                      <a:pt x="523" y="127"/>
                    </a:lnTo>
                    <a:lnTo>
                      <a:pt x="517" y="125"/>
                    </a:lnTo>
                    <a:lnTo>
                      <a:pt x="513" y="123"/>
                    </a:lnTo>
                    <a:lnTo>
                      <a:pt x="511" y="119"/>
                    </a:lnTo>
                    <a:lnTo>
                      <a:pt x="511" y="117"/>
                    </a:lnTo>
                    <a:lnTo>
                      <a:pt x="507" y="115"/>
                    </a:lnTo>
                    <a:lnTo>
                      <a:pt x="505" y="115"/>
                    </a:lnTo>
                    <a:lnTo>
                      <a:pt x="501" y="117"/>
                    </a:lnTo>
                    <a:lnTo>
                      <a:pt x="499" y="115"/>
                    </a:lnTo>
                    <a:lnTo>
                      <a:pt x="497" y="115"/>
                    </a:lnTo>
                    <a:lnTo>
                      <a:pt x="497" y="113"/>
                    </a:lnTo>
                    <a:lnTo>
                      <a:pt x="493" y="113"/>
                    </a:lnTo>
                    <a:lnTo>
                      <a:pt x="486" y="115"/>
                    </a:lnTo>
                    <a:lnTo>
                      <a:pt x="484" y="119"/>
                    </a:lnTo>
                    <a:lnTo>
                      <a:pt x="480" y="123"/>
                    </a:lnTo>
                    <a:lnTo>
                      <a:pt x="478" y="127"/>
                    </a:lnTo>
                    <a:lnTo>
                      <a:pt x="476" y="129"/>
                    </a:lnTo>
                    <a:lnTo>
                      <a:pt x="472" y="129"/>
                    </a:lnTo>
                    <a:lnTo>
                      <a:pt x="470" y="129"/>
                    </a:lnTo>
                    <a:lnTo>
                      <a:pt x="464" y="131"/>
                    </a:lnTo>
                    <a:lnTo>
                      <a:pt x="462" y="133"/>
                    </a:lnTo>
                    <a:lnTo>
                      <a:pt x="460" y="137"/>
                    </a:lnTo>
                    <a:lnTo>
                      <a:pt x="458" y="141"/>
                    </a:lnTo>
                    <a:lnTo>
                      <a:pt x="458" y="146"/>
                    </a:lnTo>
                    <a:lnTo>
                      <a:pt x="458" y="148"/>
                    </a:lnTo>
                    <a:lnTo>
                      <a:pt x="454" y="150"/>
                    </a:lnTo>
                    <a:lnTo>
                      <a:pt x="452" y="154"/>
                    </a:lnTo>
                    <a:lnTo>
                      <a:pt x="450" y="154"/>
                    </a:lnTo>
                    <a:lnTo>
                      <a:pt x="446" y="156"/>
                    </a:lnTo>
                    <a:lnTo>
                      <a:pt x="433" y="158"/>
                    </a:lnTo>
                    <a:lnTo>
                      <a:pt x="423" y="156"/>
                    </a:lnTo>
                    <a:lnTo>
                      <a:pt x="419" y="156"/>
                    </a:lnTo>
                    <a:lnTo>
                      <a:pt x="415" y="154"/>
                    </a:lnTo>
                    <a:lnTo>
                      <a:pt x="409" y="154"/>
                    </a:lnTo>
                    <a:lnTo>
                      <a:pt x="405" y="156"/>
                    </a:lnTo>
                    <a:lnTo>
                      <a:pt x="403" y="156"/>
                    </a:lnTo>
                    <a:lnTo>
                      <a:pt x="409" y="154"/>
                    </a:lnTo>
                    <a:lnTo>
                      <a:pt x="413" y="152"/>
                    </a:lnTo>
                    <a:lnTo>
                      <a:pt x="421" y="152"/>
                    </a:lnTo>
                    <a:lnTo>
                      <a:pt x="429" y="154"/>
                    </a:lnTo>
                    <a:lnTo>
                      <a:pt x="437" y="154"/>
                    </a:lnTo>
                    <a:lnTo>
                      <a:pt x="444" y="154"/>
                    </a:lnTo>
                    <a:lnTo>
                      <a:pt x="450" y="150"/>
                    </a:lnTo>
                    <a:lnTo>
                      <a:pt x="452" y="146"/>
                    </a:lnTo>
                    <a:lnTo>
                      <a:pt x="454" y="146"/>
                    </a:lnTo>
                    <a:lnTo>
                      <a:pt x="456" y="141"/>
                    </a:lnTo>
                    <a:lnTo>
                      <a:pt x="456" y="137"/>
                    </a:lnTo>
                    <a:lnTo>
                      <a:pt x="458" y="133"/>
                    </a:lnTo>
                    <a:lnTo>
                      <a:pt x="458" y="131"/>
                    </a:lnTo>
                    <a:lnTo>
                      <a:pt x="462" y="129"/>
                    </a:lnTo>
                    <a:lnTo>
                      <a:pt x="464" y="127"/>
                    </a:lnTo>
                    <a:lnTo>
                      <a:pt x="470" y="125"/>
                    </a:lnTo>
                    <a:lnTo>
                      <a:pt x="474" y="125"/>
                    </a:lnTo>
                    <a:lnTo>
                      <a:pt x="478" y="123"/>
                    </a:lnTo>
                    <a:lnTo>
                      <a:pt x="480" y="119"/>
                    </a:lnTo>
                    <a:lnTo>
                      <a:pt x="480" y="115"/>
                    </a:lnTo>
                    <a:lnTo>
                      <a:pt x="484" y="111"/>
                    </a:lnTo>
                    <a:lnTo>
                      <a:pt x="488" y="107"/>
                    </a:lnTo>
                    <a:lnTo>
                      <a:pt x="491" y="107"/>
                    </a:lnTo>
                    <a:lnTo>
                      <a:pt x="495" y="105"/>
                    </a:lnTo>
                    <a:lnTo>
                      <a:pt x="495" y="103"/>
                    </a:lnTo>
                    <a:lnTo>
                      <a:pt x="499" y="101"/>
                    </a:lnTo>
                    <a:lnTo>
                      <a:pt x="499" y="103"/>
                    </a:lnTo>
                    <a:lnTo>
                      <a:pt x="499" y="107"/>
                    </a:lnTo>
                    <a:lnTo>
                      <a:pt x="501" y="109"/>
                    </a:lnTo>
                    <a:lnTo>
                      <a:pt x="503" y="111"/>
                    </a:lnTo>
                    <a:lnTo>
                      <a:pt x="505" y="111"/>
                    </a:lnTo>
                    <a:lnTo>
                      <a:pt x="509" y="111"/>
                    </a:lnTo>
                    <a:lnTo>
                      <a:pt x="511" y="111"/>
                    </a:lnTo>
                    <a:lnTo>
                      <a:pt x="513" y="111"/>
                    </a:lnTo>
                    <a:lnTo>
                      <a:pt x="515" y="113"/>
                    </a:lnTo>
                    <a:lnTo>
                      <a:pt x="517" y="111"/>
                    </a:lnTo>
                    <a:lnTo>
                      <a:pt x="511" y="105"/>
                    </a:lnTo>
                    <a:lnTo>
                      <a:pt x="505" y="96"/>
                    </a:lnTo>
                    <a:lnTo>
                      <a:pt x="501" y="88"/>
                    </a:lnTo>
                    <a:lnTo>
                      <a:pt x="501" y="84"/>
                    </a:lnTo>
                    <a:lnTo>
                      <a:pt x="497" y="80"/>
                    </a:lnTo>
                    <a:lnTo>
                      <a:pt x="493" y="82"/>
                    </a:lnTo>
                    <a:lnTo>
                      <a:pt x="488" y="84"/>
                    </a:lnTo>
                    <a:lnTo>
                      <a:pt x="484" y="84"/>
                    </a:lnTo>
                    <a:lnTo>
                      <a:pt x="482" y="84"/>
                    </a:lnTo>
                    <a:lnTo>
                      <a:pt x="491" y="78"/>
                    </a:lnTo>
                    <a:lnTo>
                      <a:pt x="493" y="76"/>
                    </a:lnTo>
                    <a:lnTo>
                      <a:pt x="495" y="72"/>
                    </a:lnTo>
                    <a:lnTo>
                      <a:pt x="501" y="66"/>
                    </a:lnTo>
                    <a:lnTo>
                      <a:pt x="501" y="62"/>
                    </a:lnTo>
                    <a:lnTo>
                      <a:pt x="499" y="54"/>
                    </a:lnTo>
                    <a:lnTo>
                      <a:pt x="499" y="47"/>
                    </a:lnTo>
                    <a:lnTo>
                      <a:pt x="484" y="31"/>
                    </a:lnTo>
                    <a:lnTo>
                      <a:pt x="470" y="31"/>
                    </a:lnTo>
                    <a:lnTo>
                      <a:pt x="448" y="43"/>
                    </a:lnTo>
                    <a:lnTo>
                      <a:pt x="441" y="47"/>
                    </a:lnTo>
                    <a:lnTo>
                      <a:pt x="441" y="47"/>
                    </a:lnTo>
                    <a:lnTo>
                      <a:pt x="433" y="54"/>
                    </a:lnTo>
                    <a:lnTo>
                      <a:pt x="427" y="60"/>
                    </a:lnTo>
                    <a:lnTo>
                      <a:pt x="427" y="60"/>
                    </a:lnTo>
                    <a:lnTo>
                      <a:pt x="419" y="64"/>
                    </a:lnTo>
                    <a:lnTo>
                      <a:pt x="405" y="72"/>
                    </a:lnTo>
                    <a:lnTo>
                      <a:pt x="388" y="80"/>
                    </a:lnTo>
                    <a:lnTo>
                      <a:pt x="380" y="84"/>
                    </a:lnTo>
                    <a:lnTo>
                      <a:pt x="380" y="84"/>
                    </a:lnTo>
                    <a:lnTo>
                      <a:pt x="378" y="82"/>
                    </a:lnTo>
                    <a:lnTo>
                      <a:pt x="374" y="82"/>
                    </a:lnTo>
                    <a:lnTo>
                      <a:pt x="368" y="76"/>
                    </a:lnTo>
                    <a:lnTo>
                      <a:pt x="364" y="72"/>
                    </a:lnTo>
                    <a:lnTo>
                      <a:pt x="368" y="62"/>
                    </a:lnTo>
                    <a:lnTo>
                      <a:pt x="360" y="49"/>
                    </a:lnTo>
                    <a:lnTo>
                      <a:pt x="354" y="41"/>
                    </a:lnTo>
                    <a:lnTo>
                      <a:pt x="352" y="39"/>
                    </a:lnTo>
                    <a:lnTo>
                      <a:pt x="339" y="39"/>
                    </a:lnTo>
                    <a:lnTo>
                      <a:pt x="327" y="60"/>
                    </a:lnTo>
                    <a:lnTo>
                      <a:pt x="325" y="68"/>
                    </a:lnTo>
                    <a:lnTo>
                      <a:pt x="319" y="78"/>
                    </a:lnTo>
                    <a:lnTo>
                      <a:pt x="315" y="80"/>
                    </a:lnTo>
                    <a:lnTo>
                      <a:pt x="307" y="82"/>
                    </a:lnTo>
                    <a:lnTo>
                      <a:pt x="305" y="74"/>
                    </a:lnTo>
                    <a:lnTo>
                      <a:pt x="298" y="66"/>
                    </a:lnTo>
                    <a:lnTo>
                      <a:pt x="298" y="58"/>
                    </a:lnTo>
                    <a:lnTo>
                      <a:pt x="294" y="49"/>
                    </a:lnTo>
                    <a:lnTo>
                      <a:pt x="278" y="43"/>
                    </a:lnTo>
                    <a:lnTo>
                      <a:pt x="278" y="41"/>
                    </a:lnTo>
                    <a:lnTo>
                      <a:pt x="272" y="33"/>
                    </a:lnTo>
                    <a:lnTo>
                      <a:pt x="266" y="29"/>
                    </a:lnTo>
                    <a:lnTo>
                      <a:pt x="266" y="27"/>
                    </a:lnTo>
                    <a:lnTo>
                      <a:pt x="266" y="25"/>
                    </a:lnTo>
                    <a:lnTo>
                      <a:pt x="272" y="21"/>
                    </a:lnTo>
                    <a:lnTo>
                      <a:pt x="260" y="11"/>
                    </a:lnTo>
                    <a:lnTo>
                      <a:pt x="258" y="7"/>
                    </a:lnTo>
                    <a:lnTo>
                      <a:pt x="260" y="4"/>
                    </a:lnTo>
                    <a:lnTo>
                      <a:pt x="256" y="0"/>
                    </a:lnTo>
                    <a:lnTo>
                      <a:pt x="249" y="0"/>
                    </a:lnTo>
                    <a:lnTo>
                      <a:pt x="245"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37" name="Freeform 549"/>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38" name="Freeform 550"/>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39" name="Freeform 551"/>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40" name="Freeform 552"/>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41" name="Freeform 553"/>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42" name="Freeform 554"/>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43" name="Freeform 555"/>
              <p:cNvSpPr>
                <a:spLocks/>
              </p:cNvSpPr>
              <p:nvPr/>
            </p:nvSpPr>
            <p:spPr bwMode="auto">
              <a:xfrm>
                <a:off x="5156" y="1868"/>
                <a:ext cx="249" cy="351"/>
              </a:xfrm>
              <a:custGeom>
                <a:avLst/>
                <a:gdLst>
                  <a:gd name="T0" fmla="*/ 145 w 249"/>
                  <a:gd name="T1" fmla="*/ 12 h 351"/>
                  <a:gd name="T2" fmla="*/ 130 w 249"/>
                  <a:gd name="T3" fmla="*/ 28 h 351"/>
                  <a:gd name="T4" fmla="*/ 114 w 249"/>
                  <a:gd name="T5" fmla="*/ 24 h 351"/>
                  <a:gd name="T6" fmla="*/ 108 w 249"/>
                  <a:gd name="T7" fmla="*/ 41 h 351"/>
                  <a:gd name="T8" fmla="*/ 110 w 249"/>
                  <a:gd name="T9" fmla="*/ 73 h 351"/>
                  <a:gd name="T10" fmla="*/ 104 w 249"/>
                  <a:gd name="T11" fmla="*/ 102 h 351"/>
                  <a:gd name="T12" fmla="*/ 81 w 249"/>
                  <a:gd name="T13" fmla="*/ 118 h 351"/>
                  <a:gd name="T14" fmla="*/ 61 w 249"/>
                  <a:gd name="T15" fmla="*/ 116 h 351"/>
                  <a:gd name="T16" fmla="*/ 42 w 249"/>
                  <a:gd name="T17" fmla="*/ 118 h 351"/>
                  <a:gd name="T18" fmla="*/ 22 w 249"/>
                  <a:gd name="T19" fmla="*/ 139 h 351"/>
                  <a:gd name="T20" fmla="*/ 22 w 249"/>
                  <a:gd name="T21" fmla="*/ 159 h 351"/>
                  <a:gd name="T22" fmla="*/ 8 w 249"/>
                  <a:gd name="T23" fmla="*/ 176 h 351"/>
                  <a:gd name="T24" fmla="*/ 10 w 249"/>
                  <a:gd name="T25" fmla="*/ 196 h 351"/>
                  <a:gd name="T26" fmla="*/ 2 w 249"/>
                  <a:gd name="T27" fmla="*/ 223 h 351"/>
                  <a:gd name="T28" fmla="*/ 12 w 249"/>
                  <a:gd name="T29" fmla="*/ 237 h 351"/>
                  <a:gd name="T30" fmla="*/ 24 w 249"/>
                  <a:gd name="T31" fmla="*/ 245 h 351"/>
                  <a:gd name="T32" fmla="*/ 42 w 249"/>
                  <a:gd name="T33" fmla="*/ 257 h 351"/>
                  <a:gd name="T34" fmla="*/ 71 w 249"/>
                  <a:gd name="T35" fmla="*/ 274 h 351"/>
                  <a:gd name="T36" fmla="*/ 87 w 249"/>
                  <a:gd name="T37" fmla="*/ 292 h 351"/>
                  <a:gd name="T38" fmla="*/ 87 w 249"/>
                  <a:gd name="T39" fmla="*/ 317 h 351"/>
                  <a:gd name="T40" fmla="*/ 79 w 249"/>
                  <a:gd name="T41" fmla="*/ 329 h 351"/>
                  <a:gd name="T42" fmla="*/ 75 w 249"/>
                  <a:gd name="T43" fmla="*/ 351 h 351"/>
                  <a:gd name="T44" fmla="*/ 198 w 249"/>
                  <a:gd name="T45" fmla="*/ 347 h 351"/>
                  <a:gd name="T46" fmla="*/ 208 w 249"/>
                  <a:gd name="T47" fmla="*/ 347 h 351"/>
                  <a:gd name="T48" fmla="*/ 208 w 249"/>
                  <a:gd name="T49" fmla="*/ 333 h 351"/>
                  <a:gd name="T50" fmla="*/ 204 w 249"/>
                  <a:gd name="T51" fmla="*/ 312 h 351"/>
                  <a:gd name="T52" fmla="*/ 194 w 249"/>
                  <a:gd name="T53" fmla="*/ 278 h 351"/>
                  <a:gd name="T54" fmla="*/ 183 w 249"/>
                  <a:gd name="T55" fmla="*/ 249 h 351"/>
                  <a:gd name="T56" fmla="*/ 175 w 249"/>
                  <a:gd name="T57" fmla="*/ 233 h 351"/>
                  <a:gd name="T58" fmla="*/ 171 w 249"/>
                  <a:gd name="T59" fmla="*/ 218 h 351"/>
                  <a:gd name="T60" fmla="*/ 179 w 249"/>
                  <a:gd name="T61" fmla="*/ 208 h 351"/>
                  <a:gd name="T62" fmla="*/ 177 w 249"/>
                  <a:gd name="T63" fmla="*/ 204 h 351"/>
                  <a:gd name="T64" fmla="*/ 173 w 249"/>
                  <a:gd name="T65" fmla="*/ 204 h 351"/>
                  <a:gd name="T66" fmla="*/ 177 w 249"/>
                  <a:gd name="T67" fmla="*/ 194 h 351"/>
                  <a:gd name="T68" fmla="*/ 177 w 249"/>
                  <a:gd name="T69" fmla="*/ 188 h 351"/>
                  <a:gd name="T70" fmla="*/ 181 w 249"/>
                  <a:gd name="T71" fmla="*/ 176 h 351"/>
                  <a:gd name="T72" fmla="*/ 192 w 249"/>
                  <a:gd name="T73" fmla="*/ 159 h 351"/>
                  <a:gd name="T74" fmla="*/ 214 w 249"/>
                  <a:gd name="T75" fmla="*/ 145 h 351"/>
                  <a:gd name="T76" fmla="*/ 222 w 249"/>
                  <a:gd name="T77" fmla="*/ 124 h 351"/>
                  <a:gd name="T78" fmla="*/ 239 w 249"/>
                  <a:gd name="T79" fmla="*/ 114 h 351"/>
                  <a:gd name="T80" fmla="*/ 249 w 249"/>
                  <a:gd name="T81" fmla="*/ 102 h 351"/>
                  <a:gd name="T82" fmla="*/ 249 w 249"/>
                  <a:gd name="T83" fmla="*/ 51 h 351"/>
                  <a:gd name="T84" fmla="*/ 235 w 249"/>
                  <a:gd name="T85" fmla="*/ 43 h 351"/>
                  <a:gd name="T86" fmla="*/ 220 w 249"/>
                  <a:gd name="T87" fmla="*/ 32 h 351"/>
                  <a:gd name="T88" fmla="*/ 202 w 249"/>
                  <a:gd name="T89" fmla="*/ 43 h 351"/>
                  <a:gd name="T90" fmla="*/ 196 w 249"/>
                  <a:gd name="T91" fmla="*/ 51 h 351"/>
                  <a:gd name="T92" fmla="*/ 194 w 249"/>
                  <a:gd name="T93" fmla="*/ 32 h 351"/>
                  <a:gd name="T94" fmla="*/ 181 w 249"/>
                  <a:gd name="T95" fmla="*/ 12 h 351"/>
                  <a:gd name="T96" fmla="*/ 167 w 249"/>
                  <a:gd name="T97" fmla="*/ 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351">
                    <a:moveTo>
                      <a:pt x="153" y="0"/>
                    </a:move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190" y="351"/>
                    </a:lnTo>
                    <a:lnTo>
                      <a:pt x="194" y="349"/>
                    </a:lnTo>
                    <a:lnTo>
                      <a:pt x="196" y="347"/>
                    </a:lnTo>
                    <a:lnTo>
                      <a:pt x="198" y="347"/>
                    </a:lnTo>
                    <a:lnTo>
                      <a:pt x="202" y="351"/>
                    </a:lnTo>
                    <a:lnTo>
                      <a:pt x="206" y="351"/>
                    </a:lnTo>
                    <a:lnTo>
                      <a:pt x="208" y="349"/>
                    </a:lnTo>
                    <a:lnTo>
                      <a:pt x="208" y="347"/>
                    </a:lnTo>
                    <a:lnTo>
                      <a:pt x="204" y="347"/>
                    </a:lnTo>
                    <a:lnTo>
                      <a:pt x="204" y="345"/>
                    </a:lnTo>
                    <a:lnTo>
                      <a:pt x="206" y="341"/>
                    </a:lnTo>
                    <a:lnTo>
                      <a:pt x="208" y="333"/>
                    </a:lnTo>
                    <a:lnTo>
                      <a:pt x="208" y="327"/>
                    </a:lnTo>
                    <a:lnTo>
                      <a:pt x="208" y="319"/>
                    </a:lnTo>
                    <a:lnTo>
                      <a:pt x="206"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3" y="116"/>
                    </a:lnTo>
                    <a:lnTo>
                      <a:pt x="235" y="116"/>
                    </a:lnTo>
                    <a:lnTo>
                      <a:pt x="239" y="114"/>
                    </a:lnTo>
                    <a:lnTo>
                      <a:pt x="243" y="114"/>
                    </a:lnTo>
                    <a:lnTo>
                      <a:pt x="245" y="110"/>
                    </a:lnTo>
                    <a:lnTo>
                      <a:pt x="247" y="106"/>
                    </a:lnTo>
                    <a:lnTo>
                      <a:pt x="249" y="102"/>
                    </a:lnTo>
                    <a:lnTo>
                      <a:pt x="247" y="98"/>
                    </a:lnTo>
                    <a:lnTo>
                      <a:pt x="249" y="96"/>
                    </a:lnTo>
                    <a:lnTo>
                      <a:pt x="249" y="96"/>
                    </a:lnTo>
                    <a:lnTo>
                      <a:pt x="249" y="51"/>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44" name="Freeform 556"/>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45" name="Freeform 557"/>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46" name="Freeform 558"/>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47" name="Freeform 559"/>
              <p:cNvSpPr>
                <a:spLocks/>
              </p:cNvSpPr>
              <p:nvPr/>
            </p:nvSpPr>
            <p:spPr bwMode="auto">
              <a:xfrm>
                <a:off x="5205" y="2221"/>
                <a:ext cx="139" cy="166"/>
              </a:xfrm>
              <a:custGeom>
                <a:avLst/>
                <a:gdLst>
                  <a:gd name="T0" fmla="*/ 132 w 139"/>
                  <a:gd name="T1" fmla="*/ 7 h 166"/>
                  <a:gd name="T2" fmla="*/ 130 w 139"/>
                  <a:gd name="T3" fmla="*/ 17 h 166"/>
                  <a:gd name="T4" fmla="*/ 116 w 139"/>
                  <a:gd name="T5" fmla="*/ 17 h 166"/>
                  <a:gd name="T6" fmla="*/ 116 w 139"/>
                  <a:gd name="T7" fmla="*/ 9 h 166"/>
                  <a:gd name="T8" fmla="*/ 116 w 139"/>
                  <a:gd name="T9" fmla="*/ 7 h 166"/>
                  <a:gd name="T10" fmla="*/ 110 w 139"/>
                  <a:gd name="T11" fmla="*/ 11 h 166"/>
                  <a:gd name="T12" fmla="*/ 100 w 139"/>
                  <a:gd name="T13" fmla="*/ 4 h 166"/>
                  <a:gd name="T14" fmla="*/ 92 w 139"/>
                  <a:gd name="T15" fmla="*/ 2 h 166"/>
                  <a:gd name="T16" fmla="*/ 83 w 139"/>
                  <a:gd name="T17" fmla="*/ 19 h 166"/>
                  <a:gd name="T18" fmla="*/ 75 w 139"/>
                  <a:gd name="T19" fmla="*/ 23 h 166"/>
                  <a:gd name="T20" fmla="*/ 51 w 139"/>
                  <a:gd name="T21" fmla="*/ 21 h 166"/>
                  <a:gd name="T22" fmla="*/ 40 w 139"/>
                  <a:gd name="T23" fmla="*/ 23 h 166"/>
                  <a:gd name="T24" fmla="*/ 34 w 139"/>
                  <a:gd name="T25" fmla="*/ 27 h 166"/>
                  <a:gd name="T26" fmla="*/ 10 w 139"/>
                  <a:gd name="T27" fmla="*/ 39 h 166"/>
                  <a:gd name="T28" fmla="*/ 0 w 139"/>
                  <a:gd name="T29" fmla="*/ 47 h 166"/>
                  <a:gd name="T30" fmla="*/ 10 w 139"/>
                  <a:gd name="T31" fmla="*/ 66 h 166"/>
                  <a:gd name="T32" fmla="*/ 14 w 139"/>
                  <a:gd name="T33" fmla="*/ 80 h 166"/>
                  <a:gd name="T34" fmla="*/ 14 w 139"/>
                  <a:gd name="T35" fmla="*/ 86 h 166"/>
                  <a:gd name="T36" fmla="*/ 8 w 139"/>
                  <a:gd name="T37" fmla="*/ 101 h 166"/>
                  <a:gd name="T38" fmla="*/ 2 w 139"/>
                  <a:gd name="T39" fmla="*/ 125 h 166"/>
                  <a:gd name="T40" fmla="*/ 12 w 139"/>
                  <a:gd name="T41" fmla="*/ 137 h 166"/>
                  <a:gd name="T42" fmla="*/ 18 w 139"/>
                  <a:gd name="T43" fmla="*/ 158 h 166"/>
                  <a:gd name="T44" fmla="*/ 24 w 139"/>
                  <a:gd name="T45" fmla="*/ 166 h 166"/>
                  <a:gd name="T46" fmla="*/ 32 w 139"/>
                  <a:gd name="T47" fmla="*/ 162 h 166"/>
                  <a:gd name="T48" fmla="*/ 45 w 139"/>
                  <a:gd name="T49" fmla="*/ 160 h 166"/>
                  <a:gd name="T50" fmla="*/ 57 w 139"/>
                  <a:gd name="T51" fmla="*/ 162 h 166"/>
                  <a:gd name="T52" fmla="*/ 59 w 139"/>
                  <a:gd name="T53" fmla="*/ 166 h 166"/>
                  <a:gd name="T54" fmla="*/ 71 w 139"/>
                  <a:gd name="T55" fmla="*/ 164 h 166"/>
                  <a:gd name="T56" fmla="*/ 79 w 139"/>
                  <a:gd name="T57" fmla="*/ 166 h 166"/>
                  <a:gd name="T58" fmla="*/ 112 w 139"/>
                  <a:gd name="T59" fmla="*/ 162 h 166"/>
                  <a:gd name="T60" fmla="*/ 112 w 139"/>
                  <a:gd name="T61" fmla="*/ 152 h 166"/>
                  <a:gd name="T62" fmla="*/ 124 w 139"/>
                  <a:gd name="T63" fmla="*/ 150 h 166"/>
                  <a:gd name="T64" fmla="*/ 132 w 139"/>
                  <a:gd name="T65" fmla="*/ 137 h 166"/>
                  <a:gd name="T66" fmla="*/ 139 w 139"/>
                  <a:gd name="T6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166">
                    <a:moveTo>
                      <a:pt x="137" y="2"/>
                    </a:moveTo>
                    <a:lnTo>
                      <a:pt x="132" y="7"/>
                    </a:lnTo>
                    <a:lnTo>
                      <a:pt x="130" y="15"/>
                    </a:lnTo>
                    <a:lnTo>
                      <a:pt x="130" y="17"/>
                    </a:lnTo>
                    <a:lnTo>
                      <a:pt x="118" y="19"/>
                    </a:lnTo>
                    <a:lnTo>
                      <a:pt x="116" y="17"/>
                    </a:lnTo>
                    <a:lnTo>
                      <a:pt x="116" y="11"/>
                    </a:lnTo>
                    <a:lnTo>
                      <a:pt x="116" y="9"/>
                    </a:lnTo>
                    <a:lnTo>
                      <a:pt x="116" y="7"/>
                    </a:lnTo>
                    <a:lnTo>
                      <a:pt x="116" y="7"/>
                    </a:lnTo>
                    <a:lnTo>
                      <a:pt x="114" y="11"/>
                    </a:lnTo>
                    <a:lnTo>
                      <a:pt x="110" y="11"/>
                    </a:lnTo>
                    <a:lnTo>
                      <a:pt x="110" y="4"/>
                    </a:lnTo>
                    <a:lnTo>
                      <a:pt x="100" y="4"/>
                    </a:lnTo>
                    <a:lnTo>
                      <a:pt x="96" y="7"/>
                    </a:lnTo>
                    <a:lnTo>
                      <a:pt x="92" y="2"/>
                    </a:lnTo>
                    <a:lnTo>
                      <a:pt x="87" y="7"/>
                    </a:lnTo>
                    <a:lnTo>
                      <a:pt x="83" y="19"/>
                    </a:lnTo>
                    <a:lnTo>
                      <a:pt x="79" y="23"/>
                    </a:lnTo>
                    <a:lnTo>
                      <a:pt x="75" y="23"/>
                    </a:lnTo>
                    <a:lnTo>
                      <a:pt x="67" y="23"/>
                    </a:lnTo>
                    <a:lnTo>
                      <a:pt x="51" y="21"/>
                    </a:lnTo>
                    <a:lnTo>
                      <a:pt x="43" y="21"/>
                    </a:lnTo>
                    <a:lnTo>
                      <a:pt x="40" y="23"/>
                    </a:lnTo>
                    <a:lnTo>
                      <a:pt x="36" y="27"/>
                    </a:lnTo>
                    <a:lnTo>
                      <a:pt x="34" y="27"/>
                    </a:lnTo>
                    <a:lnTo>
                      <a:pt x="18" y="35"/>
                    </a:lnTo>
                    <a:lnTo>
                      <a:pt x="10" y="39"/>
                    </a:lnTo>
                    <a:lnTo>
                      <a:pt x="4" y="45"/>
                    </a:lnTo>
                    <a:lnTo>
                      <a:pt x="0" y="47"/>
                    </a:lnTo>
                    <a:lnTo>
                      <a:pt x="4" y="56"/>
                    </a:lnTo>
                    <a:lnTo>
                      <a:pt x="10" y="66"/>
                    </a:lnTo>
                    <a:lnTo>
                      <a:pt x="14" y="78"/>
                    </a:lnTo>
                    <a:lnTo>
                      <a:pt x="14" y="80"/>
                    </a:lnTo>
                    <a:lnTo>
                      <a:pt x="18" y="82"/>
                    </a:lnTo>
                    <a:lnTo>
                      <a:pt x="14" y="86"/>
                    </a:lnTo>
                    <a:lnTo>
                      <a:pt x="12" y="92"/>
                    </a:lnTo>
                    <a:lnTo>
                      <a:pt x="8" y="101"/>
                    </a:lnTo>
                    <a:lnTo>
                      <a:pt x="6" y="115"/>
                    </a:lnTo>
                    <a:lnTo>
                      <a:pt x="2" y="125"/>
                    </a:lnTo>
                    <a:lnTo>
                      <a:pt x="2" y="129"/>
                    </a:lnTo>
                    <a:lnTo>
                      <a:pt x="12" y="137"/>
                    </a:lnTo>
                    <a:lnTo>
                      <a:pt x="10" y="143"/>
                    </a:lnTo>
                    <a:lnTo>
                      <a:pt x="18" y="158"/>
                    </a:lnTo>
                    <a:lnTo>
                      <a:pt x="22" y="164"/>
                    </a:lnTo>
                    <a:lnTo>
                      <a:pt x="24" y="166"/>
                    </a:lnTo>
                    <a:lnTo>
                      <a:pt x="28" y="164"/>
                    </a:lnTo>
                    <a:lnTo>
                      <a:pt x="32" y="162"/>
                    </a:lnTo>
                    <a:lnTo>
                      <a:pt x="36" y="160"/>
                    </a:lnTo>
                    <a:lnTo>
                      <a:pt x="45" y="160"/>
                    </a:lnTo>
                    <a:lnTo>
                      <a:pt x="53" y="160"/>
                    </a:lnTo>
                    <a:lnTo>
                      <a:pt x="57" y="162"/>
                    </a:lnTo>
                    <a:lnTo>
                      <a:pt x="59" y="164"/>
                    </a:lnTo>
                    <a:lnTo>
                      <a:pt x="59" y="166"/>
                    </a:lnTo>
                    <a:lnTo>
                      <a:pt x="71" y="166"/>
                    </a:lnTo>
                    <a:lnTo>
                      <a:pt x="71" y="164"/>
                    </a:lnTo>
                    <a:lnTo>
                      <a:pt x="75" y="164"/>
                    </a:lnTo>
                    <a:lnTo>
                      <a:pt x="79" y="166"/>
                    </a:lnTo>
                    <a:lnTo>
                      <a:pt x="114" y="166"/>
                    </a:lnTo>
                    <a:lnTo>
                      <a:pt x="112" y="162"/>
                    </a:lnTo>
                    <a:lnTo>
                      <a:pt x="110" y="154"/>
                    </a:lnTo>
                    <a:lnTo>
                      <a:pt x="112" y="152"/>
                    </a:lnTo>
                    <a:lnTo>
                      <a:pt x="120" y="152"/>
                    </a:lnTo>
                    <a:lnTo>
                      <a:pt x="124" y="150"/>
                    </a:lnTo>
                    <a:lnTo>
                      <a:pt x="126" y="146"/>
                    </a:lnTo>
                    <a:lnTo>
                      <a:pt x="132" y="137"/>
                    </a:lnTo>
                    <a:lnTo>
                      <a:pt x="139" y="131"/>
                    </a:lnTo>
                    <a:lnTo>
                      <a:pt x="139" y="0"/>
                    </a:lnTo>
                    <a:lnTo>
                      <a:pt x="137"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48" name="Freeform 560"/>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49" name="Freeform 561"/>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50" name="Freeform 562"/>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51" name="Rectangle 563"/>
              <p:cNvSpPr>
                <a:spLocks noChangeArrowheads="1"/>
              </p:cNvSpPr>
              <p:nvPr/>
            </p:nvSpPr>
            <p:spPr bwMode="auto">
              <a:xfrm>
                <a:off x="5421" y="2246"/>
                <a:ext cx="37" cy="20"/>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52" name="Freeform 564"/>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53" name="Freeform 565"/>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54" name="Freeform 566"/>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55" name="Freeform 567"/>
              <p:cNvSpPr>
                <a:spLocks/>
              </p:cNvSpPr>
              <p:nvPr/>
            </p:nvSpPr>
            <p:spPr bwMode="auto">
              <a:xfrm>
                <a:off x="5525" y="2238"/>
                <a:ext cx="80" cy="229"/>
              </a:xfrm>
              <a:custGeom>
                <a:avLst/>
                <a:gdLst>
                  <a:gd name="T0" fmla="*/ 15 w 80"/>
                  <a:gd name="T1" fmla="*/ 8 h 229"/>
                  <a:gd name="T2" fmla="*/ 2 w 80"/>
                  <a:gd name="T3" fmla="*/ 28 h 229"/>
                  <a:gd name="T4" fmla="*/ 0 w 80"/>
                  <a:gd name="T5" fmla="*/ 37 h 229"/>
                  <a:gd name="T6" fmla="*/ 5 w 80"/>
                  <a:gd name="T7" fmla="*/ 61 h 229"/>
                  <a:gd name="T8" fmla="*/ 7 w 80"/>
                  <a:gd name="T9" fmla="*/ 63 h 229"/>
                  <a:gd name="T10" fmla="*/ 7 w 80"/>
                  <a:gd name="T11" fmla="*/ 67 h 229"/>
                  <a:gd name="T12" fmla="*/ 9 w 80"/>
                  <a:gd name="T13" fmla="*/ 69 h 229"/>
                  <a:gd name="T14" fmla="*/ 11 w 80"/>
                  <a:gd name="T15" fmla="*/ 73 h 229"/>
                  <a:gd name="T16" fmla="*/ 21 w 80"/>
                  <a:gd name="T17" fmla="*/ 71 h 229"/>
                  <a:gd name="T18" fmla="*/ 33 w 80"/>
                  <a:gd name="T19" fmla="*/ 75 h 229"/>
                  <a:gd name="T20" fmla="*/ 39 w 80"/>
                  <a:gd name="T21" fmla="*/ 79 h 229"/>
                  <a:gd name="T22" fmla="*/ 45 w 80"/>
                  <a:gd name="T23" fmla="*/ 86 h 229"/>
                  <a:gd name="T24" fmla="*/ 49 w 80"/>
                  <a:gd name="T25" fmla="*/ 96 h 229"/>
                  <a:gd name="T26" fmla="*/ 52 w 80"/>
                  <a:gd name="T27" fmla="*/ 102 h 229"/>
                  <a:gd name="T28" fmla="*/ 47 w 80"/>
                  <a:gd name="T29" fmla="*/ 135 h 229"/>
                  <a:gd name="T30" fmla="*/ 45 w 80"/>
                  <a:gd name="T31" fmla="*/ 141 h 229"/>
                  <a:gd name="T32" fmla="*/ 43 w 80"/>
                  <a:gd name="T33" fmla="*/ 149 h 229"/>
                  <a:gd name="T34" fmla="*/ 41 w 80"/>
                  <a:gd name="T35" fmla="*/ 151 h 229"/>
                  <a:gd name="T36" fmla="*/ 39 w 80"/>
                  <a:gd name="T37" fmla="*/ 155 h 229"/>
                  <a:gd name="T38" fmla="*/ 35 w 80"/>
                  <a:gd name="T39" fmla="*/ 155 h 229"/>
                  <a:gd name="T40" fmla="*/ 31 w 80"/>
                  <a:gd name="T41" fmla="*/ 155 h 229"/>
                  <a:gd name="T42" fmla="*/ 23 w 80"/>
                  <a:gd name="T43" fmla="*/ 155 h 229"/>
                  <a:gd name="T44" fmla="*/ 19 w 80"/>
                  <a:gd name="T45" fmla="*/ 159 h 229"/>
                  <a:gd name="T46" fmla="*/ 11 w 80"/>
                  <a:gd name="T47" fmla="*/ 167 h 229"/>
                  <a:gd name="T48" fmla="*/ 9 w 80"/>
                  <a:gd name="T49" fmla="*/ 174 h 229"/>
                  <a:gd name="T50" fmla="*/ 7 w 80"/>
                  <a:gd name="T51" fmla="*/ 202 h 229"/>
                  <a:gd name="T52" fmla="*/ 11 w 80"/>
                  <a:gd name="T53" fmla="*/ 229 h 229"/>
                  <a:gd name="T54" fmla="*/ 80 w 80"/>
                  <a:gd name="T55" fmla="*/ 229 h 229"/>
                  <a:gd name="T56" fmla="*/ 80 w 80"/>
                  <a:gd name="T57" fmla="*/ 139 h 229"/>
                  <a:gd name="T58" fmla="*/ 76 w 80"/>
                  <a:gd name="T59" fmla="*/ 139 h 229"/>
                  <a:gd name="T60" fmla="*/ 72 w 80"/>
                  <a:gd name="T61" fmla="*/ 135 h 229"/>
                  <a:gd name="T62" fmla="*/ 68 w 80"/>
                  <a:gd name="T63" fmla="*/ 131 h 229"/>
                  <a:gd name="T64" fmla="*/ 70 w 80"/>
                  <a:gd name="T65" fmla="*/ 124 h 229"/>
                  <a:gd name="T66" fmla="*/ 70 w 80"/>
                  <a:gd name="T67" fmla="*/ 122 h 229"/>
                  <a:gd name="T68" fmla="*/ 66 w 80"/>
                  <a:gd name="T69" fmla="*/ 122 h 229"/>
                  <a:gd name="T70" fmla="*/ 62 w 80"/>
                  <a:gd name="T71" fmla="*/ 120 h 229"/>
                  <a:gd name="T72" fmla="*/ 58 w 80"/>
                  <a:gd name="T73" fmla="*/ 116 h 229"/>
                  <a:gd name="T74" fmla="*/ 58 w 80"/>
                  <a:gd name="T75" fmla="*/ 108 h 229"/>
                  <a:gd name="T76" fmla="*/ 62 w 80"/>
                  <a:gd name="T77" fmla="*/ 104 h 229"/>
                  <a:gd name="T78" fmla="*/ 64 w 80"/>
                  <a:gd name="T79" fmla="*/ 100 h 229"/>
                  <a:gd name="T80" fmla="*/ 74 w 80"/>
                  <a:gd name="T81" fmla="*/ 100 h 229"/>
                  <a:gd name="T82" fmla="*/ 74 w 80"/>
                  <a:gd name="T83" fmla="*/ 98 h 229"/>
                  <a:gd name="T84" fmla="*/ 74 w 80"/>
                  <a:gd name="T85" fmla="*/ 94 h 229"/>
                  <a:gd name="T86" fmla="*/ 78 w 80"/>
                  <a:gd name="T87" fmla="*/ 96 h 229"/>
                  <a:gd name="T88" fmla="*/ 80 w 80"/>
                  <a:gd name="T89" fmla="*/ 98 h 229"/>
                  <a:gd name="T90" fmla="*/ 80 w 80"/>
                  <a:gd name="T91" fmla="*/ 90 h 229"/>
                  <a:gd name="T92" fmla="*/ 76 w 80"/>
                  <a:gd name="T93" fmla="*/ 88 h 229"/>
                  <a:gd name="T94" fmla="*/ 70 w 80"/>
                  <a:gd name="T95" fmla="*/ 86 h 229"/>
                  <a:gd name="T96" fmla="*/ 64 w 80"/>
                  <a:gd name="T97" fmla="*/ 86 h 229"/>
                  <a:gd name="T98" fmla="*/ 54 w 80"/>
                  <a:gd name="T99" fmla="*/ 82 h 229"/>
                  <a:gd name="T100" fmla="*/ 47 w 80"/>
                  <a:gd name="T101" fmla="*/ 73 h 229"/>
                  <a:gd name="T102" fmla="*/ 39 w 80"/>
                  <a:gd name="T103" fmla="*/ 55 h 229"/>
                  <a:gd name="T104" fmla="*/ 35 w 80"/>
                  <a:gd name="T105" fmla="*/ 47 h 229"/>
                  <a:gd name="T106" fmla="*/ 29 w 80"/>
                  <a:gd name="T107" fmla="*/ 28 h 229"/>
                  <a:gd name="T108" fmla="*/ 25 w 80"/>
                  <a:gd name="T109" fmla="*/ 0 h 229"/>
                  <a:gd name="T110" fmla="*/ 15 w 80"/>
                  <a:gd name="T111"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229">
                    <a:moveTo>
                      <a:pt x="15" y="8"/>
                    </a:moveTo>
                    <a:lnTo>
                      <a:pt x="2" y="28"/>
                    </a:lnTo>
                    <a:lnTo>
                      <a:pt x="0" y="37"/>
                    </a:lnTo>
                    <a:lnTo>
                      <a:pt x="5"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29"/>
                    </a:lnTo>
                    <a:lnTo>
                      <a:pt x="80" y="22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0" y="98"/>
                    </a:lnTo>
                    <a:lnTo>
                      <a:pt x="80" y="90"/>
                    </a:lnTo>
                    <a:lnTo>
                      <a:pt x="76" y="88"/>
                    </a:lnTo>
                    <a:lnTo>
                      <a:pt x="70" y="86"/>
                    </a:lnTo>
                    <a:lnTo>
                      <a:pt x="64" y="86"/>
                    </a:lnTo>
                    <a:lnTo>
                      <a:pt x="54" y="82"/>
                    </a:lnTo>
                    <a:lnTo>
                      <a:pt x="47" y="73"/>
                    </a:lnTo>
                    <a:lnTo>
                      <a:pt x="39" y="55"/>
                    </a:lnTo>
                    <a:lnTo>
                      <a:pt x="35" y="47"/>
                    </a:lnTo>
                    <a:lnTo>
                      <a:pt x="29" y="28"/>
                    </a:lnTo>
                    <a:lnTo>
                      <a:pt x="25" y="0"/>
                    </a:lnTo>
                    <a:lnTo>
                      <a:pt x="15"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56" name="Freeform 568"/>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57" name="Freeform 569"/>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58" name="Freeform 570"/>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59" name="Freeform 571"/>
              <p:cNvSpPr>
                <a:spLocks/>
              </p:cNvSpPr>
              <p:nvPr/>
            </p:nvSpPr>
            <p:spPr bwMode="auto">
              <a:xfrm>
                <a:off x="5282" y="1733"/>
                <a:ext cx="407" cy="366"/>
              </a:xfrm>
              <a:custGeom>
                <a:avLst/>
                <a:gdLst>
                  <a:gd name="T0" fmla="*/ 229 w 407"/>
                  <a:gd name="T1" fmla="*/ 24 h 366"/>
                  <a:gd name="T2" fmla="*/ 184 w 407"/>
                  <a:gd name="T3" fmla="*/ 28 h 366"/>
                  <a:gd name="T4" fmla="*/ 149 w 407"/>
                  <a:gd name="T5" fmla="*/ 55 h 366"/>
                  <a:gd name="T6" fmla="*/ 139 w 407"/>
                  <a:gd name="T7" fmla="*/ 65 h 366"/>
                  <a:gd name="T8" fmla="*/ 111 w 407"/>
                  <a:gd name="T9" fmla="*/ 57 h 366"/>
                  <a:gd name="T10" fmla="*/ 70 w 407"/>
                  <a:gd name="T11" fmla="*/ 61 h 366"/>
                  <a:gd name="T12" fmla="*/ 53 w 407"/>
                  <a:gd name="T13" fmla="*/ 47 h 366"/>
                  <a:gd name="T14" fmla="*/ 33 w 407"/>
                  <a:gd name="T15" fmla="*/ 55 h 366"/>
                  <a:gd name="T16" fmla="*/ 43 w 407"/>
                  <a:gd name="T17" fmla="*/ 84 h 366"/>
                  <a:gd name="T18" fmla="*/ 23 w 407"/>
                  <a:gd name="T19" fmla="*/ 92 h 366"/>
                  <a:gd name="T20" fmla="*/ 8 w 407"/>
                  <a:gd name="T21" fmla="*/ 112 h 366"/>
                  <a:gd name="T22" fmla="*/ 0 w 407"/>
                  <a:gd name="T23" fmla="*/ 129 h 366"/>
                  <a:gd name="T24" fmla="*/ 25 w 407"/>
                  <a:gd name="T25" fmla="*/ 135 h 366"/>
                  <a:gd name="T26" fmla="*/ 49 w 407"/>
                  <a:gd name="T27" fmla="*/ 145 h 366"/>
                  <a:gd name="T28" fmla="*/ 64 w 407"/>
                  <a:gd name="T29" fmla="*/ 186 h 366"/>
                  <a:gd name="T30" fmla="*/ 76 w 407"/>
                  <a:gd name="T31" fmla="*/ 180 h 366"/>
                  <a:gd name="T32" fmla="*/ 96 w 407"/>
                  <a:gd name="T33" fmla="*/ 169 h 366"/>
                  <a:gd name="T34" fmla="*/ 123 w 407"/>
                  <a:gd name="T35" fmla="*/ 186 h 366"/>
                  <a:gd name="T36" fmla="*/ 149 w 407"/>
                  <a:gd name="T37" fmla="*/ 178 h 366"/>
                  <a:gd name="T38" fmla="*/ 172 w 407"/>
                  <a:gd name="T39" fmla="*/ 174 h 366"/>
                  <a:gd name="T40" fmla="*/ 190 w 407"/>
                  <a:gd name="T41" fmla="*/ 176 h 366"/>
                  <a:gd name="T42" fmla="*/ 203 w 407"/>
                  <a:gd name="T43" fmla="*/ 188 h 366"/>
                  <a:gd name="T44" fmla="*/ 203 w 407"/>
                  <a:gd name="T45" fmla="*/ 198 h 366"/>
                  <a:gd name="T46" fmla="*/ 219 w 407"/>
                  <a:gd name="T47" fmla="*/ 194 h 366"/>
                  <a:gd name="T48" fmla="*/ 221 w 407"/>
                  <a:gd name="T49" fmla="*/ 202 h 366"/>
                  <a:gd name="T50" fmla="*/ 219 w 407"/>
                  <a:gd name="T51" fmla="*/ 212 h 366"/>
                  <a:gd name="T52" fmla="*/ 205 w 407"/>
                  <a:gd name="T53" fmla="*/ 229 h 366"/>
                  <a:gd name="T54" fmla="*/ 190 w 407"/>
                  <a:gd name="T55" fmla="*/ 253 h 366"/>
                  <a:gd name="T56" fmla="*/ 209 w 407"/>
                  <a:gd name="T57" fmla="*/ 263 h 366"/>
                  <a:gd name="T58" fmla="*/ 188 w 407"/>
                  <a:gd name="T59" fmla="*/ 280 h 366"/>
                  <a:gd name="T60" fmla="*/ 182 w 407"/>
                  <a:gd name="T61" fmla="*/ 257 h 366"/>
                  <a:gd name="T62" fmla="*/ 166 w 407"/>
                  <a:gd name="T63" fmla="*/ 261 h 366"/>
                  <a:gd name="T64" fmla="*/ 129 w 407"/>
                  <a:gd name="T65" fmla="*/ 280 h 366"/>
                  <a:gd name="T66" fmla="*/ 139 w 407"/>
                  <a:gd name="T67" fmla="*/ 294 h 366"/>
                  <a:gd name="T68" fmla="*/ 162 w 407"/>
                  <a:gd name="T69" fmla="*/ 323 h 366"/>
                  <a:gd name="T70" fmla="*/ 192 w 407"/>
                  <a:gd name="T71" fmla="*/ 300 h 366"/>
                  <a:gd name="T72" fmla="*/ 227 w 407"/>
                  <a:gd name="T73" fmla="*/ 315 h 366"/>
                  <a:gd name="T74" fmla="*/ 237 w 407"/>
                  <a:gd name="T75" fmla="*/ 331 h 366"/>
                  <a:gd name="T76" fmla="*/ 213 w 407"/>
                  <a:gd name="T77" fmla="*/ 349 h 366"/>
                  <a:gd name="T78" fmla="*/ 260 w 407"/>
                  <a:gd name="T79" fmla="*/ 347 h 366"/>
                  <a:gd name="T80" fmla="*/ 250 w 407"/>
                  <a:gd name="T81" fmla="*/ 308 h 366"/>
                  <a:gd name="T82" fmla="*/ 264 w 407"/>
                  <a:gd name="T83" fmla="*/ 280 h 366"/>
                  <a:gd name="T84" fmla="*/ 278 w 407"/>
                  <a:gd name="T85" fmla="*/ 255 h 366"/>
                  <a:gd name="T86" fmla="*/ 327 w 407"/>
                  <a:gd name="T87" fmla="*/ 253 h 366"/>
                  <a:gd name="T88" fmla="*/ 331 w 407"/>
                  <a:gd name="T89" fmla="*/ 288 h 366"/>
                  <a:gd name="T90" fmla="*/ 309 w 407"/>
                  <a:gd name="T91" fmla="*/ 296 h 366"/>
                  <a:gd name="T92" fmla="*/ 333 w 407"/>
                  <a:gd name="T93" fmla="*/ 329 h 366"/>
                  <a:gd name="T94" fmla="*/ 350 w 407"/>
                  <a:gd name="T95" fmla="*/ 345 h 366"/>
                  <a:gd name="T96" fmla="*/ 374 w 407"/>
                  <a:gd name="T97" fmla="*/ 308 h 366"/>
                  <a:gd name="T98" fmla="*/ 376 w 407"/>
                  <a:gd name="T99" fmla="*/ 253 h 366"/>
                  <a:gd name="T100" fmla="*/ 407 w 407"/>
                  <a:gd name="T101" fmla="*/ 223 h 366"/>
                  <a:gd name="T102" fmla="*/ 364 w 407"/>
                  <a:gd name="T103" fmla="*/ 126 h 366"/>
                  <a:gd name="T104" fmla="*/ 350 w 407"/>
                  <a:gd name="T105" fmla="*/ 126 h 366"/>
                  <a:gd name="T106" fmla="*/ 325 w 407"/>
                  <a:gd name="T107" fmla="*/ 112 h 366"/>
                  <a:gd name="T108" fmla="*/ 335 w 407"/>
                  <a:gd name="T109" fmla="*/ 71 h 366"/>
                  <a:gd name="T110" fmla="*/ 327 w 407"/>
                  <a:gd name="T111" fmla="*/ 45 h 366"/>
                  <a:gd name="T112" fmla="*/ 299 w 407"/>
                  <a:gd name="T113" fmla="*/ 30 h 366"/>
                  <a:gd name="T114" fmla="*/ 274 w 407"/>
                  <a:gd name="T115" fmla="*/ 22 h 366"/>
                  <a:gd name="T116" fmla="*/ 254 w 407"/>
                  <a:gd name="T117" fmla="*/ 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7" h="366">
                    <a:moveTo>
                      <a:pt x="243" y="2"/>
                    </a:moveTo>
                    <a:lnTo>
                      <a:pt x="243" y="4"/>
                    </a:lnTo>
                    <a:lnTo>
                      <a:pt x="243" y="12"/>
                    </a:lnTo>
                    <a:lnTo>
                      <a:pt x="243" y="18"/>
                    </a:lnTo>
                    <a:lnTo>
                      <a:pt x="239" y="22"/>
                    </a:lnTo>
                    <a:lnTo>
                      <a:pt x="229" y="24"/>
                    </a:lnTo>
                    <a:lnTo>
                      <a:pt x="209" y="24"/>
                    </a:lnTo>
                    <a:lnTo>
                      <a:pt x="203" y="22"/>
                    </a:lnTo>
                    <a:lnTo>
                      <a:pt x="196" y="24"/>
                    </a:lnTo>
                    <a:lnTo>
                      <a:pt x="196" y="32"/>
                    </a:lnTo>
                    <a:lnTo>
                      <a:pt x="190" y="32"/>
                    </a:lnTo>
                    <a:lnTo>
                      <a:pt x="184" y="28"/>
                    </a:lnTo>
                    <a:lnTo>
                      <a:pt x="176" y="28"/>
                    </a:lnTo>
                    <a:lnTo>
                      <a:pt x="170" y="26"/>
                    </a:lnTo>
                    <a:lnTo>
                      <a:pt x="166" y="34"/>
                    </a:lnTo>
                    <a:lnTo>
                      <a:pt x="170" y="43"/>
                    </a:lnTo>
                    <a:lnTo>
                      <a:pt x="160" y="53"/>
                    </a:lnTo>
                    <a:lnTo>
                      <a:pt x="149" y="55"/>
                    </a:lnTo>
                    <a:lnTo>
                      <a:pt x="143" y="57"/>
                    </a:lnTo>
                    <a:lnTo>
                      <a:pt x="145" y="59"/>
                    </a:lnTo>
                    <a:lnTo>
                      <a:pt x="145" y="65"/>
                    </a:lnTo>
                    <a:lnTo>
                      <a:pt x="143" y="69"/>
                    </a:lnTo>
                    <a:lnTo>
                      <a:pt x="143" y="67"/>
                    </a:lnTo>
                    <a:lnTo>
                      <a:pt x="139" y="65"/>
                    </a:lnTo>
                    <a:lnTo>
                      <a:pt x="131" y="63"/>
                    </a:lnTo>
                    <a:lnTo>
                      <a:pt x="123" y="65"/>
                    </a:lnTo>
                    <a:lnTo>
                      <a:pt x="119" y="63"/>
                    </a:lnTo>
                    <a:lnTo>
                      <a:pt x="117" y="61"/>
                    </a:lnTo>
                    <a:lnTo>
                      <a:pt x="115" y="57"/>
                    </a:lnTo>
                    <a:lnTo>
                      <a:pt x="111" y="57"/>
                    </a:lnTo>
                    <a:lnTo>
                      <a:pt x="109" y="59"/>
                    </a:lnTo>
                    <a:lnTo>
                      <a:pt x="94" y="61"/>
                    </a:lnTo>
                    <a:lnTo>
                      <a:pt x="86" y="63"/>
                    </a:lnTo>
                    <a:lnTo>
                      <a:pt x="82" y="67"/>
                    </a:lnTo>
                    <a:lnTo>
                      <a:pt x="74" y="63"/>
                    </a:lnTo>
                    <a:lnTo>
                      <a:pt x="70" y="61"/>
                    </a:lnTo>
                    <a:lnTo>
                      <a:pt x="66" y="59"/>
                    </a:lnTo>
                    <a:lnTo>
                      <a:pt x="66" y="51"/>
                    </a:lnTo>
                    <a:lnTo>
                      <a:pt x="64" y="51"/>
                    </a:lnTo>
                    <a:lnTo>
                      <a:pt x="62" y="49"/>
                    </a:lnTo>
                    <a:lnTo>
                      <a:pt x="55" y="49"/>
                    </a:lnTo>
                    <a:lnTo>
                      <a:pt x="53" y="47"/>
                    </a:lnTo>
                    <a:lnTo>
                      <a:pt x="49" y="45"/>
                    </a:lnTo>
                    <a:lnTo>
                      <a:pt x="47" y="45"/>
                    </a:lnTo>
                    <a:lnTo>
                      <a:pt x="39" y="51"/>
                    </a:lnTo>
                    <a:lnTo>
                      <a:pt x="39" y="53"/>
                    </a:lnTo>
                    <a:lnTo>
                      <a:pt x="33" y="55"/>
                    </a:lnTo>
                    <a:lnTo>
                      <a:pt x="33" y="55"/>
                    </a:lnTo>
                    <a:lnTo>
                      <a:pt x="31" y="57"/>
                    </a:lnTo>
                    <a:lnTo>
                      <a:pt x="23" y="59"/>
                    </a:lnTo>
                    <a:lnTo>
                      <a:pt x="21" y="61"/>
                    </a:lnTo>
                    <a:lnTo>
                      <a:pt x="29" y="67"/>
                    </a:lnTo>
                    <a:lnTo>
                      <a:pt x="41" y="77"/>
                    </a:lnTo>
                    <a:lnTo>
                      <a:pt x="43" y="84"/>
                    </a:lnTo>
                    <a:lnTo>
                      <a:pt x="41" y="88"/>
                    </a:lnTo>
                    <a:lnTo>
                      <a:pt x="41" y="92"/>
                    </a:lnTo>
                    <a:lnTo>
                      <a:pt x="39" y="98"/>
                    </a:lnTo>
                    <a:lnTo>
                      <a:pt x="33" y="98"/>
                    </a:lnTo>
                    <a:lnTo>
                      <a:pt x="27" y="96"/>
                    </a:lnTo>
                    <a:lnTo>
                      <a:pt x="23" y="92"/>
                    </a:lnTo>
                    <a:lnTo>
                      <a:pt x="21" y="92"/>
                    </a:lnTo>
                    <a:lnTo>
                      <a:pt x="15" y="100"/>
                    </a:lnTo>
                    <a:lnTo>
                      <a:pt x="13" y="102"/>
                    </a:lnTo>
                    <a:lnTo>
                      <a:pt x="13" y="108"/>
                    </a:lnTo>
                    <a:lnTo>
                      <a:pt x="15" y="108"/>
                    </a:lnTo>
                    <a:lnTo>
                      <a:pt x="8" y="112"/>
                    </a:lnTo>
                    <a:lnTo>
                      <a:pt x="4" y="112"/>
                    </a:lnTo>
                    <a:lnTo>
                      <a:pt x="2" y="116"/>
                    </a:lnTo>
                    <a:lnTo>
                      <a:pt x="2" y="118"/>
                    </a:lnTo>
                    <a:lnTo>
                      <a:pt x="0" y="120"/>
                    </a:lnTo>
                    <a:lnTo>
                      <a:pt x="0" y="122"/>
                    </a:lnTo>
                    <a:lnTo>
                      <a:pt x="0" y="129"/>
                    </a:lnTo>
                    <a:lnTo>
                      <a:pt x="2" y="135"/>
                    </a:lnTo>
                    <a:lnTo>
                      <a:pt x="6" y="137"/>
                    </a:lnTo>
                    <a:lnTo>
                      <a:pt x="15" y="135"/>
                    </a:lnTo>
                    <a:lnTo>
                      <a:pt x="19" y="137"/>
                    </a:lnTo>
                    <a:lnTo>
                      <a:pt x="19" y="137"/>
                    </a:lnTo>
                    <a:lnTo>
                      <a:pt x="25" y="135"/>
                    </a:lnTo>
                    <a:lnTo>
                      <a:pt x="29" y="135"/>
                    </a:lnTo>
                    <a:lnTo>
                      <a:pt x="37" y="135"/>
                    </a:lnTo>
                    <a:lnTo>
                      <a:pt x="41" y="137"/>
                    </a:lnTo>
                    <a:lnTo>
                      <a:pt x="45" y="141"/>
                    </a:lnTo>
                    <a:lnTo>
                      <a:pt x="47" y="145"/>
                    </a:lnTo>
                    <a:lnTo>
                      <a:pt x="49" y="145"/>
                    </a:lnTo>
                    <a:lnTo>
                      <a:pt x="55" y="147"/>
                    </a:lnTo>
                    <a:lnTo>
                      <a:pt x="70" y="145"/>
                    </a:lnTo>
                    <a:lnTo>
                      <a:pt x="72" y="145"/>
                    </a:lnTo>
                    <a:lnTo>
                      <a:pt x="72" y="147"/>
                    </a:lnTo>
                    <a:lnTo>
                      <a:pt x="68" y="167"/>
                    </a:lnTo>
                    <a:lnTo>
                      <a:pt x="64" y="186"/>
                    </a:lnTo>
                    <a:lnTo>
                      <a:pt x="66" y="186"/>
                    </a:lnTo>
                    <a:lnTo>
                      <a:pt x="68" y="186"/>
                    </a:lnTo>
                    <a:lnTo>
                      <a:pt x="70" y="186"/>
                    </a:lnTo>
                    <a:lnTo>
                      <a:pt x="74" y="184"/>
                    </a:lnTo>
                    <a:lnTo>
                      <a:pt x="76" y="184"/>
                    </a:lnTo>
                    <a:lnTo>
                      <a:pt x="76" y="180"/>
                    </a:lnTo>
                    <a:lnTo>
                      <a:pt x="76" y="178"/>
                    </a:lnTo>
                    <a:lnTo>
                      <a:pt x="86" y="174"/>
                    </a:lnTo>
                    <a:lnTo>
                      <a:pt x="90" y="171"/>
                    </a:lnTo>
                    <a:lnTo>
                      <a:pt x="90" y="169"/>
                    </a:lnTo>
                    <a:lnTo>
                      <a:pt x="94" y="167"/>
                    </a:lnTo>
                    <a:lnTo>
                      <a:pt x="96" y="169"/>
                    </a:lnTo>
                    <a:lnTo>
                      <a:pt x="98" y="171"/>
                    </a:lnTo>
                    <a:lnTo>
                      <a:pt x="102" y="171"/>
                    </a:lnTo>
                    <a:lnTo>
                      <a:pt x="109" y="178"/>
                    </a:lnTo>
                    <a:lnTo>
                      <a:pt x="111" y="178"/>
                    </a:lnTo>
                    <a:lnTo>
                      <a:pt x="117" y="180"/>
                    </a:lnTo>
                    <a:lnTo>
                      <a:pt x="123" y="186"/>
                    </a:lnTo>
                    <a:lnTo>
                      <a:pt x="129" y="188"/>
                    </a:lnTo>
                    <a:lnTo>
                      <a:pt x="135" y="188"/>
                    </a:lnTo>
                    <a:lnTo>
                      <a:pt x="149" y="188"/>
                    </a:lnTo>
                    <a:lnTo>
                      <a:pt x="147" y="184"/>
                    </a:lnTo>
                    <a:lnTo>
                      <a:pt x="149" y="182"/>
                    </a:lnTo>
                    <a:lnTo>
                      <a:pt x="149" y="178"/>
                    </a:lnTo>
                    <a:lnTo>
                      <a:pt x="156" y="176"/>
                    </a:lnTo>
                    <a:lnTo>
                      <a:pt x="162" y="178"/>
                    </a:lnTo>
                    <a:lnTo>
                      <a:pt x="168" y="180"/>
                    </a:lnTo>
                    <a:lnTo>
                      <a:pt x="168" y="180"/>
                    </a:lnTo>
                    <a:lnTo>
                      <a:pt x="170" y="178"/>
                    </a:lnTo>
                    <a:lnTo>
                      <a:pt x="172" y="174"/>
                    </a:lnTo>
                    <a:lnTo>
                      <a:pt x="176" y="174"/>
                    </a:lnTo>
                    <a:lnTo>
                      <a:pt x="178" y="171"/>
                    </a:lnTo>
                    <a:lnTo>
                      <a:pt x="180" y="174"/>
                    </a:lnTo>
                    <a:lnTo>
                      <a:pt x="184" y="176"/>
                    </a:lnTo>
                    <a:lnTo>
                      <a:pt x="188" y="176"/>
                    </a:lnTo>
                    <a:lnTo>
                      <a:pt x="190" y="176"/>
                    </a:lnTo>
                    <a:lnTo>
                      <a:pt x="190" y="180"/>
                    </a:lnTo>
                    <a:lnTo>
                      <a:pt x="190" y="186"/>
                    </a:lnTo>
                    <a:lnTo>
                      <a:pt x="192" y="188"/>
                    </a:lnTo>
                    <a:lnTo>
                      <a:pt x="194" y="190"/>
                    </a:lnTo>
                    <a:lnTo>
                      <a:pt x="198" y="190"/>
                    </a:lnTo>
                    <a:lnTo>
                      <a:pt x="203" y="188"/>
                    </a:lnTo>
                    <a:lnTo>
                      <a:pt x="203" y="190"/>
                    </a:lnTo>
                    <a:lnTo>
                      <a:pt x="203" y="192"/>
                    </a:lnTo>
                    <a:lnTo>
                      <a:pt x="201" y="194"/>
                    </a:lnTo>
                    <a:lnTo>
                      <a:pt x="198" y="196"/>
                    </a:lnTo>
                    <a:lnTo>
                      <a:pt x="201" y="196"/>
                    </a:lnTo>
                    <a:lnTo>
                      <a:pt x="203" y="198"/>
                    </a:lnTo>
                    <a:lnTo>
                      <a:pt x="205" y="194"/>
                    </a:lnTo>
                    <a:lnTo>
                      <a:pt x="207" y="190"/>
                    </a:lnTo>
                    <a:lnTo>
                      <a:pt x="209" y="188"/>
                    </a:lnTo>
                    <a:lnTo>
                      <a:pt x="213" y="190"/>
                    </a:lnTo>
                    <a:lnTo>
                      <a:pt x="215" y="192"/>
                    </a:lnTo>
                    <a:lnTo>
                      <a:pt x="219" y="194"/>
                    </a:lnTo>
                    <a:lnTo>
                      <a:pt x="221" y="196"/>
                    </a:lnTo>
                    <a:lnTo>
                      <a:pt x="223" y="194"/>
                    </a:lnTo>
                    <a:lnTo>
                      <a:pt x="221" y="196"/>
                    </a:lnTo>
                    <a:lnTo>
                      <a:pt x="223" y="196"/>
                    </a:lnTo>
                    <a:lnTo>
                      <a:pt x="221" y="200"/>
                    </a:lnTo>
                    <a:lnTo>
                      <a:pt x="221" y="202"/>
                    </a:lnTo>
                    <a:lnTo>
                      <a:pt x="223" y="204"/>
                    </a:lnTo>
                    <a:lnTo>
                      <a:pt x="223" y="206"/>
                    </a:lnTo>
                    <a:lnTo>
                      <a:pt x="225" y="208"/>
                    </a:lnTo>
                    <a:lnTo>
                      <a:pt x="225" y="210"/>
                    </a:lnTo>
                    <a:lnTo>
                      <a:pt x="221" y="212"/>
                    </a:lnTo>
                    <a:lnTo>
                      <a:pt x="219" y="212"/>
                    </a:lnTo>
                    <a:lnTo>
                      <a:pt x="217" y="212"/>
                    </a:lnTo>
                    <a:lnTo>
                      <a:pt x="215" y="212"/>
                    </a:lnTo>
                    <a:lnTo>
                      <a:pt x="213" y="214"/>
                    </a:lnTo>
                    <a:lnTo>
                      <a:pt x="211" y="218"/>
                    </a:lnTo>
                    <a:lnTo>
                      <a:pt x="209" y="223"/>
                    </a:lnTo>
                    <a:lnTo>
                      <a:pt x="205" y="229"/>
                    </a:lnTo>
                    <a:lnTo>
                      <a:pt x="201" y="235"/>
                    </a:lnTo>
                    <a:lnTo>
                      <a:pt x="196" y="237"/>
                    </a:lnTo>
                    <a:lnTo>
                      <a:pt x="194" y="241"/>
                    </a:lnTo>
                    <a:lnTo>
                      <a:pt x="190" y="245"/>
                    </a:lnTo>
                    <a:lnTo>
                      <a:pt x="188" y="251"/>
                    </a:lnTo>
                    <a:lnTo>
                      <a:pt x="190" y="253"/>
                    </a:lnTo>
                    <a:lnTo>
                      <a:pt x="194" y="249"/>
                    </a:lnTo>
                    <a:lnTo>
                      <a:pt x="198" y="249"/>
                    </a:lnTo>
                    <a:lnTo>
                      <a:pt x="203" y="253"/>
                    </a:lnTo>
                    <a:lnTo>
                      <a:pt x="203" y="255"/>
                    </a:lnTo>
                    <a:lnTo>
                      <a:pt x="207" y="259"/>
                    </a:lnTo>
                    <a:lnTo>
                      <a:pt x="209" y="263"/>
                    </a:lnTo>
                    <a:lnTo>
                      <a:pt x="209" y="268"/>
                    </a:lnTo>
                    <a:lnTo>
                      <a:pt x="207" y="272"/>
                    </a:lnTo>
                    <a:lnTo>
                      <a:pt x="203" y="278"/>
                    </a:lnTo>
                    <a:lnTo>
                      <a:pt x="198" y="282"/>
                    </a:lnTo>
                    <a:lnTo>
                      <a:pt x="194" y="282"/>
                    </a:lnTo>
                    <a:lnTo>
                      <a:pt x="188" y="280"/>
                    </a:lnTo>
                    <a:lnTo>
                      <a:pt x="182" y="278"/>
                    </a:lnTo>
                    <a:lnTo>
                      <a:pt x="180" y="274"/>
                    </a:lnTo>
                    <a:lnTo>
                      <a:pt x="176" y="270"/>
                    </a:lnTo>
                    <a:lnTo>
                      <a:pt x="176" y="266"/>
                    </a:lnTo>
                    <a:lnTo>
                      <a:pt x="180" y="263"/>
                    </a:lnTo>
                    <a:lnTo>
                      <a:pt x="182" y="257"/>
                    </a:lnTo>
                    <a:lnTo>
                      <a:pt x="180" y="257"/>
                    </a:lnTo>
                    <a:lnTo>
                      <a:pt x="176" y="257"/>
                    </a:lnTo>
                    <a:lnTo>
                      <a:pt x="174" y="259"/>
                    </a:lnTo>
                    <a:lnTo>
                      <a:pt x="170" y="257"/>
                    </a:lnTo>
                    <a:lnTo>
                      <a:pt x="170" y="259"/>
                    </a:lnTo>
                    <a:lnTo>
                      <a:pt x="166" y="261"/>
                    </a:lnTo>
                    <a:lnTo>
                      <a:pt x="166" y="266"/>
                    </a:lnTo>
                    <a:lnTo>
                      <a:pt x="164" y="270"/>
                    </a:lnTo>
                    <a:lnTo>
                      <a:pt x="156" y="274"/>
                    </a:lnTo>
                    <a:lnTo>
                      <a:pt x="147" y="280"/>
                    </a:lnTo>
                    <a:lnTo>
                      <a:pt x="135" y="282"/>
                    </a:lnTo>
                    <a:lnTo>
                      <a:pt x="129" y="280"/>
                    </a:lnTo>
                    <a:lnTo>
                      <a:pt x="125" y="282"/>
                    </a:lnTo>
                    <a:lnTo>
                      <a:pt x="125" y="288"/>
                    </a:lnTo>
                    <a:lnTo>
                      <a:pt x="127" y="290"/>
                    </a:lnTo>
                    <a:lnTo>
                      <a:pt x="129" y="290"/>
                    </a:lnTo>
                    <a:lnTo>
                      <a:pt x="133" y="290"/>
                    </a:lnTo>
                    <a:lnTo>
                      <a:pt x="139" y="294"/>
                    </a:lnTo>
                    <a:lnTo>
                      <a:pt x="143" y="300"/>
                    </a:lnTo>
                    <a:lnTo>
                      <a:pt x="145" y="304"/>
                    </a:lnTo>
                    <a:lnTo>
                      <a:pt x="143" y="313"/>
                    </a:lnTo>
                    <a:lnTo>
                      <a:pt x="145" y="319"/>
                    </a:lnTo>
                    <a:lnTo>
                      <a:pt x="154" y="323"/>
                    </a:lnTo>
                    <a:lnTo>
                      <a:pt x="162" y="323"/>
                    </a:lnTo>
                    <a:lnTo>
                      <a:pt x="170" y="321"/>
                    </a:lnTo>
                    <a:lnTo>
                      <a:pt x="176" y="319"/>
                    </a:lnTo>
                    <a:lnTo>
                      <a:pt x="182" y="313"/>
                    </a:lnTo>
                    <a:lnTo>
                      <a:pt x="184" y="304"/>
                    </a:lnTo>
                    <a:lnTo>
                      <a:pt x="188" y="302"/>
                    </a:lnTo>
                    <a:lnTo>
                      <a:pt x="192" y="300"/>
                    </a:lnTo>
                    <a:lnTo>
                      <a:pt x="198" y="302"/>
                    </a:lnTo>
                    <a:lnTo>
                      <a:pt x="207" y="304"/>
                    </a:lnTo>
                    <a:lnTo>
                      <a:pt x="215" y="311"/>
                    </a:lnTo>
                    <a:lnTo>
                      <a:pt x="221" y="313"/>
                    </a:lnTo>
                    <a:lnTo>
                      <a:pt x="227" y="317"/>
                    </a:lnTo>
                    <a:lnTo>
                      <a:pt x="227" y="315"/>
                    </a:lnTo>
                    <a:lnTo>
                      <a:pt x="231" y="313"/>
                    </a:lnTo>
                    <a:lnTo>
                      <a:pt x="233" y="313"/>
                    </a:lnTo>
                    <a:lnTo>
                      <a:pt x="237" y="313"/>
                    </a:lnTo>
                    <a:lnTo>
                      <a:pt x="241" y="319"/>
                    </a:lnTo>
                    <a:lnTo>
                      <a:pt x="239" y="325"/>
                    </a:lnTo>
                    <a:lnTo>
                      <a:pt x="237" y="331"/>
                    </a:lnTo>
                    <a:lnTo>
                      <a:pt x="237" y="337"/>
                    </a:lnTo>
                    <a:lnTo>
                      <a:pt x="233" y="341"/>
                    </a:lnTo>
                    <a:lnTo>
                      <a:pt x="229" y="341"/>
                    </a:lnTo>
                    <a:lnTo>
                      <a:pt x="223" y="341"/>
                    </a:lnTo>
                    <a:lnTo>
                      <a:pt x="217" y="341"/>
                    </a:lnTo>
                    <a:lnTo>
                      <a:pt x="213" y="349"/>
                    </a:lnTo>
                    <a:lnTo>
                      <a:pt x="215" y="355"/>
                    </a:lnTo>
                    <a:lnTo>
                      <a:pt x="217" y="366"/>
                    </a:lnTo>
                    <a:lnTo>
                      <a:pt x="264" y="366"/>
                    </a:lnTo>
                    <a:lnTo>
                      <a:pt x="264" y="362"/>
                    </a:lnTo>
                    <a:lnTo>
                      <a:pt x="262" y="355"/>
                    </a:lnTo>
                    <a:lnTo>
                      <a:pt x="260" y="347"/>
                    </a:lnTo>
                    <a:lnTo>
                      <a:pt x="258" y="341"/>
                    </a:lnTo>
                    <a:lnTo>
                      <a:pt x="252" y="331"/>
                    </a:lnTo>
                    <a:lnTo>
                      <a:pt x="248" y="327"/>
                    </a:lnTo>
                    <a:lnTo>
                      <a:pt x="243" y="319"/>
                    </a:lnTo>
                    <a:lnTo>
                      <a:pt x="245" y="315"/>
                    </a:lnTo>
                    <a:lnTo>
                      <a:pt x="250" y="308"/>
                    </a:lnTo>
                    <a:lnTo>
                      <a:pt x="250" y="302"/>
                    </a:lnTo>
                    <a:lnTo>
                      <a:pt x="254" y="296"/>
                    </a:lnTo>
                    <a:lnTo>
                      <a:pt x="260" y="288"/>
                    </a:lnTo>
                    <a:lnTo>
                      <a:pt x="262" y="286"/>
                    </a:lnTo>
                    <a:lnTo>
                      <a:pt x="262" y="282"/>
                    </a:lnTo>
                    <a:lnTo>
                      <a:pt x="264" y="280"/>
                    </a:lnTo>
                    <a:lnTo>
                      <a:pt x="268" y="278"/>
                    </a:lnTo>
                    <a:lnTo>
                      <a:pt x="270" y="274"/>
                    </a:lnTo>
                    <a:lnTo>
                      <a:pt x="270" y="268"/>
                    </a:lnTo>
                    <a:lnTo>
                      <a:pt x="272" y="266"/>
                    </a:lnTo>
                    <a:lnTo>
                      <a:pt x="274" y="259"/>
                    </a:lnTo>
                    <a:lnTo>
                      <a:pt x="278" y="255"/>
                    </a:lnTo>
                    <a:lnTo>
                      <a:pt x="288" y="249"/>
                    </a:lnTo>
                    <a:lnTo>
                      <a:pt x="295" y="247"/>
                    </a:lnTo>
                    <a:lnTo>
                      <a:pt x="301" y="247"/>
                    </a:lnTo>
                    <a:lnTo>
                      <a:pt x="309" y="249"/>
                    </a:lnTo>
                    <a:lnTo>
                      <a:pt x="317" y="249"/>
                    </a:lnTo>
                    <a:lnTo>
                      <a:pt x="327" y="253"/>
                    </a:lnTo>
                    <a:lnTo>
                      <a:pt x="333" y="259"/>
                    </a:lnTo>
                    <a:lnTo>
                      <a:pt x="335" y="266"/>
                    </a:lnTo>
                    <a:lnTo>
                      <a:pt x="335" y="272"/>
                    </a:lnTo>
                    <a:lnTo>
                      <a:pt x="335" y="276"/>
                    </a:lnTo>
                    <a:lnTo>
                      <a:pt x="331" y="284"/>
                    </a:lnTo>
                    <a:lnTo>
                      <a:pt x="331" y="288"/>
                    </a:lnTo>
                    <a:lnTo>
                      <a:pt x="329" y="292"/>
                    </a:lnTo>
                    <a:lnTo>
                      <a:pt x="327" y="294"/>
                    </a:lnTo>
                    <a:lnTo>
                      <a:pt x="321" y="296"/>
                    </a:lnTo>
                    <a:lnTo>
                      <a:pt x="317" y="294"/>
                    </a:lnTo>
                    <a:lnTo>
                      <a:pt x="311" y="292"/>
                    </a:lnTo>
                    <a:lnTo>
                      <a:pt x="309" y="296"/>
                    </a:lnTo>
                    <a:lnTo>
                      <a:pt x="311" y="302"/>
                    </a:lnTo>
                    <a:lnTo>
                      <a:pt x="313" y="311"/>
                    </a:lnTo>
                    <a:lnTo>
                      <a:pt x="325" y="321"/>
                    </a:lnTo>
                    <a:lnTo>
                      <a:pt x="329" y="325"/>
                    </a:lnTo>
                    <a:lnTo>
                      <a:pt x="331" y="327"/>
                    </a:lnTo>
                    <a:lnTo>
                      <a:pt x="333" y="329"/>
                    </a:lnTo>
                    <a:lnTo>
                      <a:pt x="337" y="331"/>
                    </a:lnTo>
                    <a:lnTo>
                      <a:pt x="339" y="333"/>
                    </a:lnTo>
                    <a:lnTo>
                      <a:pt x="339" y="337"/>
                    </a:lnTo>
                    <a:lnTo>
                      <a:pt x="339" y="341"/>
                    </a:lnTo>
                    <a:lnTo>
                      <a:pt x="344" y="345"/>
                    </a:lnTo>
                    <a:lnTo>
                      <a:pt x="350" y="345"/>
                    </a:lnTo>
                    <a:lnTo>
                      <a:pt x="360" y="343"/>
                    </a:lnTo>
                    <a:lnTo>
                      <a:pt x="364" y="339"/>
                    </a:lnTo>
                    <a:lnTo>
                      <a:pt x="368" y="333"/>
                    </a:lnTo>
                    <a:lnTo>
                      <a:pt x="370" y="325"/>
                    </a:lnTo>
                    <a:lnTo>
                      <a:pt x="372" y="317"/>
                    </a:lnTo>
                    <a:lnTo>
                      <a:pt x="374" y="308"/>
                    </a:lnTo>
                    <a:lnTo>
                      <a:pt x="376" y="300"/>
                    </a:lnTo>
                    <a:lnTo>
                      <a:pt x="376" y="292"/>
                    </a:lnTo>
                    <a:lnTo>
                      <a:pt x="372" y="282"/>
                    </a:lnTo>
                    <a:lnTo>
                      <a:pt x="372" y="274"/>
                    </a:lnTo>
                    <a:lnTo>
                      <a:pt x="372" y="263"/>
                    </a:lnTo>
                    <a:lnTo>
                      <a:pt x="376" y="253"/>
                    </a:lnTo>
                    <a:lnTo>
                      <a:pt x="378" y="245"/>
                    </a:lnTo>
                    <a:lnTo>
                      <a:pt x="384" y="237"/>
                    </a:lnTo>
                    <a:lnTo>
                      <a:pt x="393" y="233"/>
                    </a:lnTo>
                    <a:lnTo>
                      <a:pt x="397" y="231"/>
                    </a:lnTo>
                    <a:lnTo>
                      <a:pt x="401" y="229"/>
                    </a:lnTo>
                    <a:lnTo>
                      <a:pt x="407" y="223"/>
                    </a:lnTo>
                    <a:lnTo>
                      <a:pt x="407" y="141"/>
                    </a:lnTo>
                    <a:lnTo>
                      <a:pt x="399" y="135"/>
                    </a:lnTo>
                    <a:lnTo>
                      <a:pt x="376" y="126"/>
                    </a:lnTo>
                    <a:lnTo>
                      <a:pt x="368" y="126"/>
                    </a:lnTo>
                    <a:lnTo>
                      <a:pt x="368" y="129"/>
                    </a:lnTo>
                    <a:lnTo>
                      <a:pt x="364" y="126"/>
                    </a:lnTo>
                    <a:lnTo>
                      <a:pt x="364" y="122"/>
                    </a:lnTo>
                    <a:lnTo>
                      <a:pt x="358" y="118"/>
                    </a:lnTo>
                    <a:lnTo>
                      <a:pt x="356" y="120"/>
                    </a:lnTo>
                    <a:lnTo>
                      <a:pt x="352" y="122"/>
                    </a:lnTo>
                    <a:lnTo>
                      <a:pt x="352" y="124"/>
                    </a:lnTo>
                    <a:lnTo>
                      <a:pt x="350" y="126"/>
                    </a:lnTo>
                    <a:lnTo>
                      <a:pt x="348" y="129"/>
                    </a:lnTo>
                    <a:lnTo>
                      <a:pt x="346" y="129"/>
                    </a:lnTo>
                    <a:lnTo>
                      <a:pt x="344" y="126"/>
                    </a:lnTo>
                    <a:lnTo>
                      <a:pt x="339" y="124"/>
                    </a:lnTo>
                    <a:lnTo>
                      <a:pt x="331" y="118"/>
                    </a:lnTo>
                    <a:lnTo>
                      <a:pt x="325" y="112"/>
                    </a:lnTo>
                    <a:lnTo>
                      <a:pt x="311" y="100"/>
                    </a:lnTo>
                    <a:lnTo>
                      <a:pt x="305" y="94"/>
                    </a:lnTo>
                    <a:lnTo>
                      <a:pt x="303" y="86"/>
                    </a:lnTo>
                    <a:lnTo>
                      <a:pt x="313" y="84"/>
                    </a:lnTo>
                    <a:lnTo>
                      <a:pt x="329" y="77"/>
                    </a:lnTo>
                    <a:lnTo>
                      <a:pt x="335" y="71"/>
                    </a:lnTo>
                    <a:lnTo>
                      <a:pt x="344" y="63"/>
                    </a:lnTo>
                    <a:lnTo>
                      <a:pt x="342" y="63"/>
                    </a:lnTo>
                    <a:lnTo>
                      <a:pt x="335" y="55"/>
                    </a:lnTo>
                    <a:lnTo>
                      <a:pt x="333" y="49"/>
                    </a:lnTo>
                    <a:lnTo>
                      <a:pt x="331" y="45"/>
                    </a:lnTo>
                    <a:lnTo>
                      <a:pt x="327" y="45"/>
                    </a:lnTo>
                    <a:lnTo>
                      <a:pt x="325" y="41"/>
                    </a:lnTo>
                    <a:lnTo>
                      <a:pt x="317" y="37"/>
                    </a:lnTo>
                    <a:lnTo>
                      <a:pt x="313" y="32"/>
                    </a:lnTo>
                    <a:lnTo>
                      <a:pt x="311" y="30"/>
                    </a:lnTo>
                    <a:lnTo>
                      <a:pt x="307" y="30"/>
                    </a:lnTo>
                    <a:lnTo>
                      <a:pt x="299" y="30"/>
                    </a:lnTo>
                    <a:lnTo>
                      <a:pt x="295" y="34"/>
                    </a:lnTo>
                    <a:lnTo>
                      <a:pt x="292" y="32"/>
                    </a:lnTo>
                    <a:lnTo>
                      <a:pt x="290" y="30"/>
                    </a:lnTo>
                    <a:lnTo>
                      <a:pt x="288" y="30"/>
                    </a:lnTo>
                    <a:lnTo>
                      <a:pt x="280" y="24"/>
                    </a:lnTo>
                    <a:lnTo>
                      <a:pt x="274" y="22"/>
                    </a:lnTo>
                    <a:lnTo>
                      <a:pt x="274" y="18"/>
                    </a:lnTo>
                    <a:lnTo>
                      <a:pt x="268" y="16"/>
                    </a:lnTo>
                    <a:lnTo>
                      <a:pt x="262" y="18"/>
                    </a:lnTo>
                    <a:lnTo>
                      <a:pt x="260" y="8"/>
                    </a:lnTo>
                    <a:lnTo>
                      <a:pt x="256" y="6"/>
                    </a:lnTo>
                    <a:lnTo>
                      <a:pt x="254" y="4"/>
                    </a:lnTo>
                    <a:lnTo>
                      <a:pt x="250" y="2"/>
                    </a:lnTo>
                    <a:lnTo>
                      <a:pt x="245" y="0"/>
                    </a:lnTo>
                    <a:lnTo>
                      <a:pt x="243"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60" name="Freeform 572"/>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61" name="Freeform 573"/>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62" name="Freeform 574"/>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63" name="Freeform 575"/>
              <p:cNvSpPr>
                <a:spLocks noEditPoints="1"/>
              </p:cNvSpPr>
              <p:nvPr/>
            </p:nvSpPr>
            <p:spPr bwMode="auto">
              <a:xfrm>
                <a:off x="4972" y="1733"/>
                <a:ext cx="329" cy="261"/>
              </a:xfrm>
              <a:custGeom>
                <a:avLst/>
                <a:gdLst>
                  <a:gd name="T0" fmla="*/ 112 w 329"/>
                  <a:gd name="T1" fmla="*/ 69 h 261"/>
                  <a:gd name="T2" fmla="*/ 112 w 329"/>
                  <a:gd name="T3" fmla="*/ 69 h 261"/>
                  <a:gd name="T4" fmla="*/ 79 w 329"/>
                  <a:gd name="T5" fmla="*/ 8 h 261"/>
                  <a:gd name="T6" fmla="*/ 63 w 329"/>
                  <a:gd name="T7" fmla="*/ 10 h 261"/>
                  <a:gd name="T8" fmla="*/ 55 w 329"/>
                  <a:gd name="T9" fmla="*/ 26 h 261"/>
                  <a:gd name="T10" fmla="*/ 61 w 329"/>
                  <a:gd name="T11" fmla="*/ 39 h 261"/>
                  <a:gd name="T12" fmla="*/ 43 w 329"/>
                  <a:gd name="T13" fmla="*/ 51 h 261"/>
                  <a:gd name="T14" fmla="*/ 36 w 329"/>
                  <a:gd name="T15" fmla="*/ 73 h 261"/>
                  <a:gd name="T16" fmla="*/ 22 w 329"/>
                  <a:gd name="T17" fmla="*/ 98 h 261"/>
                  <a:gd name="T18" fmla="*/ 22 w 329"/>
                  <a:gd name="T19" fmla="*/ 118 h 261"/>
                  <a:gd name="T20" fmla="*/ 22 w 329"/>
                  <a:gd name="T21" fmla="*/ 139 h 261"/>
                  <a:gd name="T22" fmla="*/ 4 w 329"/>
                  <a:gd name="T23" fmla="*/ 137 h 261"/>
                  <a:gd name="T24" fmla="*/ 8 w 329"/>
                  <a:gd name="T25" fmla="*/ 155 h 261"/>
                  <a:gd name="T26" fmla="*/ 32 w 329"/>
                  <a:gd name="T27" fmla="*/ 171 h 261"/>
                  <a:gd name="T28" fmla="*/ 55 w 329"/>
                  <a:gd name="T29" fmla="*/ 176 h 261"/>
                  <a:gd name="T30" fmla="*/ 67 w 329"/>
                  <a:gd name="T31" fmla="*/ 182 h 261"/>
                  <a:gd name="T32" fmla="*/ 63 w 329"/>
                  <a:gd name="T33" fmla="*/ 204 h 261"/>
                  <a:gd name="T34" fmla="*/ 65 w 329"/>
                  <a:gd name="T35" fmla="*/ 212 h 261"/>
                  <a:gd name="T36" fmla="*/ 67 w 329"/>
                  <a:gd name="T37" fmla="*/ 237 h 261"/>
                  <a:gd name="T38" fmla="*/ 75 w 329"/>
                  <a:gd name="T39" fmla="*/ 243 h 261"/>
                  <a:gd name="T40" fmla="*/ 71 w 329"/>
                  <a:gd name="T41" fmla="*/ 257 h 261"/>
                  <a:gd name="T42" fmla="*/ 226 w 329"/>
                  <a:gd name="T43" fmla="*/ 253 h 261"/>
                  <a:gd name="T44" fmla="*/ 247 w 329"/>
                  <a:gd name="T45" fmla="*/ 251 h 261"/>
                  <a:gd name="T46" fmla="*/ 265 w 329"/>
                  <a:gd name="T47" fmla="*/ 253 h 261"/>
                  <a:gd name="T48" fmla="*/ 290 w 329"/>
                  <a:gd name="T49" fmla="*/ 239 h 261"/>
                  <a:gd name="T50" fmla="*/ 296 w 329"/>
                  <a:gd name="T51" fmla="*/ 208 h 261"/>
                  <a:gd name="T52" fmla="*/ 292 w 329"/>
                  <a:gd name="T53" fmla="*/ 176 h 261"/>
                  <a:gd name="T54" fmla="*/ 300 w 329"/>
                  <a:gd name="T55" fmla="*/ 159 h 261"/>
                  <a:gd name="T56" fmla="*/ 316 w 329"/>
                  <a:gd name="T57" fmla="*/ 165 h 261"/>
                  <a:gd name="T58" fmla="*/ 329 w 329"/>
                  <a:gd name="T59" fmla="*/ 151 h 261"/>
                  <a:gd name="T60" fmla="*/ 318 w 329"/>
                  <a:gd name="T61" fmla="*/ 137 h 261"/>
                  <a:gd name="T62" fmla="*/ 310 w 329"/>
                  <a:gd name="T63" fmla="*/ 122 h 261"/>
                  <a:gd name="T64" fmla="*/ 318 w 329"/>
                  <a:gd name="T65" fmla="*/ 112 h 261"/>
                  <a:gd name="T66" fmla="*/ 325 w 329"/>
                  <a:gd name="T67" fmla="*/ 102 h 261"/>
                  <a:gd name="T68" fmla="*/ 323 w 329"/>
                  <a:gd name="T69" fmla="*/ 63 h 261"/>
                  <a:gd name="T70" fmla="*/ 298 w 329"/>
                  <a:gd name="T71" fmla="*/ 65 h 261"/>
                  <a:gd name="T72" fmla="*/ 286 w 329"/>
                  <a:gd name="T73" fmla="*/ 82 h 261"/>
                  <a:gd name="T74" fmla="*/ 271 w 329"/>
                  <a:gd name="T75" fmla="*/ 86 h 261"/>
                  <a:gd name="T76" fmla="*/ 257 w 329"/>
                  <a:gd name="T77" fmla="*/ 79 h 261"/>
                  <a:gd name="T78" fmla="*/ 239 w 329"/>
                  <a:gd name="T79" fmla="*/ 75 h 261"/>
                  <a:gd name="T80" fmla="*/ 224 w 329"/>
                  <a:gd name="T81" fmla="*/ 69 h 261"/>
                  <a:gd name="T82" fmla="*/ 196 w 329"/>
                  <a:gd name="T83" fmla="*/ 75 h 261"/>
                  <a:gd name="T84" fmla="*/ 157 w 329"/>
                  <a:gd name="T85" fmla="*/ 96 h 261"/>
                  <a:gd name="T86" fmla="*/ 139 w 329"/>
                  <a:gd name="T87" fmla="*/ 67 h 261"/>
                  <a:gd name="T88" fmla="*/ 124 w 329"/>
                  <a:gd name="T89" fmla="*/ 77 h 261"/>
                  <a:gd name="T90" fmla="*/ 110 w 329"/>
                  <a:gd name="T91" fmla="*/ 67 h 261"/>
                  <a:gd name="T92" fmla="*/ 90 w 329"/>
                  <a:gd name="T93" fmla="*/ 61 h 261"/>
                  <a:gd name="T94" fmla="*/ 79 w 329"/>
                  <a:gd name="T95" fmla="*/ 45 h 261"/>
                  <a:gd name="T96" fmla="*/ 94 w 329"/>
                  <a:gd name="T97" fmla="*/ 37 h 261"/>
                  <a:gd name="T98" fmla="*/ 106 w 329"/>
                  <a:gd name="T99" fmla="*/ 39 h 261"/>
                  <a:gd name="T100" fmla="*/ 108 w 329"/>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9" h="261">
                    <a:moveTo>
                      <a:pt x="124" y="77"/>
                    </a:moveTo>
                    <a:lnTo>
                      <a:pt x="128" y="71"/>
                    </a:lnTo>
                    <a:lnTo>
                      <a:pt x="124" y="77"/>
                    </a:lnTo>
                    <a:close/>
                    <a:moveTo>
                      <a:pt x="112" y="69"/>
                    </a:moveTo>
                    <a:lnTo>
                      <a:pt x="116" y="75"/>
                    </a:lnTo>
                    <a:lnTo>
                      <a:pt x="114" y="73"/>
                    </a:lnTo>
                    <a:lnTo>
                      <a:pt x="114" y="71"/>
                    </a:lnTo>
                    <a:lnTo>
                      <a:pt x="112" y="69"/>
                    </a:lnTo>
                    <a:close/>
                    <a:moveTo>
                      <a:pt x="100" y="2"/>
                    </a:moveTo>
                    <a:lnTo>
                      <a:pt x="98" y="6"/>
                    </a:lnTo>
                    <a:lnTo>
                      <a:pt x="92" y="4"/>
                    </a:lnTo>
                    <a:lnTo>
                      <a:pt x="79" y="8"/>
                    </a:lnTo>
                    <a:lnTo>
                      <a:pt x="75" y="6"/>
                    </a:lnTo>
                    <a:lnTo>
                      <a:pt x="67" y="6"/>
                    </a:lnTo>
                    <a:lnTo>
                      <a:pt x="65" y="8"/>
                    </a:lnTo>
                    <a:lnTo>
                      <a:pt x="63" y="10"/>
                    </a:lnTo>
                    <a:lnTo>
                      <a:pt x="63" y="14"/>
                    </a:lnTo>
                    <a:lnTo>
                      <a:pt x="57" y="18"/>
                    </a:lnTo>
                    <a:lnTo>
                      <a:pt x="55" y="24"/>
                    </a:lnTo>
                    <a:lnTo>
                      <a:pt x="55" y="26"/>
                    </a:lnTo>
                    <a:lnTo>
                      <a:pt x="55" y="28"/>
                    </a:lnTo>
                    <a:lnTo>
                      <a:pt x="59" y="30"/>
                    </a:lnTo>
                    <a:lnTo>
                      <a:pt x="59" y="34"/>
                    </a:lnTo>
                    <a:lnTo>
                      <a:pt x="61" y="39"/>
                    </a:lnTo>
                    <a:lnTo>
                      <a:pt x="53" y="41"/>
                    </a:lnTo>
                    <a:lnTo>
                      <a:pt x="51" y="41"/>
                    </a:lnTo>
                    <a:lnTo>
                      <a:pt x="47" y="49"/>
                    </a:lnTo>
                    <a:lnTo>
                      <a:pt x="43" y="51"/>
                    </a:lnTo>
                    <a:lnTo>
                      <a:pt x="41" y="63"/>
                    </a:lnTo>
                    <a:lnTo>
                      <a:pt x="34" y="65"/>
                    </a:lnTo>
                    <a:lnTo>
                      <a:pt x="32" y="67"/>
                    </a:lnTo>
                    <a:lnTo>
                      <a:pt x="36" y="73"/>
                    </a:lnTo>
                    <a:lnTo>
                      <a:pt x="36" y="77"/>
                    </a:lnTo>
                    <a:lnTo>
                      <a:pt x="30" y="79"/>
                    </a:lnTo>
                    <a:lnTo>
                      <a:pt x="18" y="86"/>
                    </a:lnTo>
                    <a:lnTo>
                      <a:pt x="22" y="98"/>
                    </a:lnTo>
                    <a:lnTo>
                      <a:pt x="22" y="104"/>
                    </a:lnTo>
                    <a:lnTo>
                      <a:pt x="22" y="106"/>
                    </a:lnTo>
                    <a:lnTo>
                      <a:pt x="26" y="110"/>
                    </a:lnTo>
                    <a:lnTo>
                      <a:pt x="22" y="118"/>
                    </a:lnTo>
                    <a:lnTo>
                      <a:pt x="26" y="124"/>
                    </a:lnTo>
                    <a:lnTo>
                      <a:pt x="30" y="126"/>
                    </a:lnTo>
                    <a:lnTo>
                      <a:pt x="36" y="139"/>
                    </a:lnTo>
                    <a:lnTo>
                      <a:pt x="22" y="139"/>
                    </a:lnTo>
                    <a:lnTo>
                      <a:pt x="20" y="139"/>
                    </a:lnTo>
                    <a:lnTo>
                      <a:pt x="12" y="141"/>
                    </a:lnTo>
                    <a:lnTo>
                      <a:pt x="4" y="137"/>
                    </a:lnTo>
                    <a:lnTo>
                      <a:pt x="4" y="137"/>
                    </a:lnTo>
                    <a:lnTo>
                      <a:pt x="0" y="141"/>
                    </a:lnTo>
                    <a:lnTo>
                      <a:pt x="6" y="149"/>
                    </a:lnTo>
                    <a:lnTo>
                      <a:pt x="2" y="153"/>
                    </a:lnTo>
                    <a:lnTo>
                      <a:pt x="8" y="155"/>
                    </a:lnTo>
                    <a:lnTo>
                      <a:pt x="10" y="157"/>
                    </a:lnTo>
                    <a:lnTo>
                      <a:pt x="10" y="165"/>
                    </a:lnTo>
                    <a:lnTo>
                      <a:pt x="26" y="169"/>
                    </a:lnTo>
                    <a:lnTo>
                      <a:pt x="32" y="171"/>
                    </a:lnTo>
                    <a:lnTo>
                      <a:pt x="41" y="171"/>
                    </a:lnTo>
                    <a:lnTo>
                      <a:pt x="45" y="171"/>
                    </a:lnTo>
                    <a:lnTo>
                      <a:pt x="51" y="171"/>
                    </a:lnTo>
                    <a:lnTo>
                      <a:pt x="55" y="176"/>
                    </a:lnTo>
                    <a:lnTo>
                      <a:pt x="57" y="178"/>
                    </a:lnTo>
                    <a:lnTo>
                      <a:pt x="61" y="180"/>
                    </a:lnTo>
                    <a:lnTo>
                      <a:pt x="65" y="182"/>
                    </a:lnTo>
                    <a:lnTo>
                      <a:pt x="67" y="182"/>
                    </a:lnTo>
                    <a:lnTo>
                      <a:pt x="73" y="200"/>
                    </a:lnTo>
                    <a:lnTo>
                      <a:pt x="71" y="202"/>
                    </a:lnTo>
                    <a:lnTo>
                      <a:pt x="65" y="202"/>
                    </a:lnTo>
                    <a:lnTo>
                      <a:pt x="63" y="204"/>
                    </a:lnTo>
                    <a:lnTo>
                      <a:pt x="57" y="206"/>
                    </a:lnTo>
                    <a:lnTo>
                      <a:pt x="55" y="210"/>
                    </a:lnTo>
                    <a:lnTo>
                      <a:pt x="57" y="212"/>
                    </a:lnTo>
                    <a:lnTo>
                      <a:pt x="65" y="212"/>
                    </a:lnTo>
                    <a:lnTo>
                      <a:pt x="69" y="214"/>
                    </a:lnTo>
                    <a:lnTo>
                      <a:pt x="77" y="225"/>
                    </a:lnTo>
                    <a:lnTo>
                      <a:pt x="77" y="229"/>
                    </a:lnTo>
                    <a:lnTo>
                      <a:pt x="67" y="237"/>
                    </a:lnTo>
                    <a:lnTo>
                      <a:pt x="67" y="237"/>
                    </a:lnTo>
                    <a:lnTo>
                      <a:pt x="67" y="241"/>
                    </a:lnTo>
                    <a:lnTo>
                      <a:pt x="71" y="243"/>
                    </a:lnTo>
                    <a:lnTo>
                      <a:pt x="75" y="243"/>
                    </a:lnTo>
                    <a:lnTo>
                      <a:pt x="75" y="245"/>
                    </a:lnTo>
                    <a:lnTo>
                      <a:pt x="75" y="249"/>
                    </a:lnTo>
                    <a:lnTo>
                      <a:pt x="75" y="253"/>
                    </a:lnTo>
                    <a:lnTo>
                      <a:pt x="71" y="257"/>
                    </a:lnTo>
                    <a:lnTo>
                      <a:pt x="73" y="261"/>
                    </a:lnTo>
                    <a:lnTo>
                      <a:pt x="218" y="261"/>
                    </a:lnTo>
                    <a:lnTo>
                      <a:pt x="224" y="255"/>
                    </a:lnTo>
                    <a:lnTo>
                      <a:pt x="226" y="253"/>
                    </a:lnTo>
                    <a:lnTo>
                      <a:pt x="233" y="253"/>
                    </a:lnTo>
                    <a:lnTo>
                      <a:pt x="233" y="245"/>
                    </a:lnTo>
                    <a:lnTo>
                      <a:pt x="235" y="245"/>
                    </a:lnTo>
                    <a:lnTo>
                      <a:pt x="247" y="251"/>
                    </a:lnTo>
                    <a:lnTo>
                      <a:pt x="253" y="253"/>
                    </a:lnTo>
                    <a:lnTo>
                      <a:pt x="259" y="253"/>
                    </a:lnTo>
                    <a:lnTo>
                      <a:pt x="261" y="249"/>
                    </a:lnTo>
                    <a:lnTo>
                      <a:pt x="265" y="253"/>
                    </a:lnTo>
                    <a:lnTo>
                      <a:pt x="278" y="255"/>
                    </a:lnTo>
                    <a:lnTo>
                      <a:pt x="286" y="259"/>
                    </a:lnTo>
                    <a:lnTo>
                      <a:pt x="292" y="255"/>
                    </a:lnTo>
                    <a:lnTo>
                      <a:pt x="290" y="239"/>
                    </a:lnTo>
                    <a:lnTo>
                      <a:pt x="290" y="231"/>
                    </a:lnTo>
                    <a:lnTo>
                      <a:pt x="290" y="227"/>
                    </a:lnTo>
                    <a:lnTo>
                      <a:pt x="290" y="223"/>
                    </a:lnTo>
                    <a:lnTo>
                      <a:pt x="296" y="208"/>
                    </a:lnTo>
                    <a:lnTo>
                      <a:pt x="296" y="202"/>
                    </a:lnTo>
                    <a:lnTo>
                      <a:pt x="294" y="192"/>
                    </a:lnTo>
                    <a:lnTo>
                      <a:pt x="290" y="186"/>
                    </a:lnTo>
                    <a:lnTo>
                      <a:pt x="292" y="176"/>
                    </a:lnTo>
                    <a:lnTo>
                      <a:pt x="290" y="169"/>
                    </a:lnTo>
                    <a:lnTo>
                      <a:pt x="292" y="163"/>
                    </a:lnTo>
                    <a:lnTo>
                      <a:pt x="294" y="161"/>
                    </a:lnTo>
                    <a:lnTo>
                      <a:pt x="300" y="159"/>
                    </a:lnTo>
                    <a:lnTo>
                      <a:pt x="310" y="157"/>
                    </a:lnTo>
                    <a:lnTo>
                      <a:pt x="312" y="159"/>
                    </a:lnTo>
                    <a:lnTo>
                      <a:pt x="312" y="163"/>
                    </a:lnTo>
                    <a:lnTo>
                      <a:pt x="316" y="165"/>
                    </a:lnTo>
                    <a:lnTo>
                      <a:pt x="320" y="163"/>
                    </a:lnTo>
                    <a:lnTo>
                      <a:pt x="323" y="157"/>
                    </a:lnTo>
                    <a:lnTo>
                      <a:pt x="329" y="153"/>
                    </a:lnTo>
                    <a:lnTo>
                      <a:pt x="329" y="151"/>
                    </a:lnTo>
                    <a:lnTo>
                      <a:pt x="329" y="139"/>
                    </a:lnTo>
                    <a:lnTo>
                      <a:pt x="329" y="139"/>
                    </a:lnTo>
                    <a:lnTo>
                      <a:pt x="325" y="137"/>
                    </a:lnTo>
                    <a:lnTo>
                      <a:pt x="318" y="137"/>
                    </a:lnTo>
                    <a:lnTo>
                      <a:pt x="312" y="137"/>
                    </a:lnTo>
                    <a:lnTo>
                      <a:pt x="312" y="129"/>
                    </a:lnTo>
                    <a:lnTo>
                      <a:pt x="310" y="124"/>
                    </a:lnTo>
                    <a:lnTo>
                      <a:pt x="310" y="122"/>
                    </a:lnTo>
                    <a:lnTo>
                      <a:pt x="314" y="118"/>
                    </a:lnTo>
                    <a:lnTo>
                      <a:pt x="312" y="116"/>
                    </a:lnTo>
                    <a:lnTo>
                      <a:pt x="314" y="112"/>
                    </a:lnTo>
                    <a:lnTo>
                      <a:pt x="318" y="112"/>
                    </a:lnTo>
                    <a:lnTo>
                      <a:pt x="325" y="110"/>
                    </a:lnTo>
                    <a:lnTo>
                      <a:pt x="323" y="108"/>
                    </a:lnTo>
                    <a:lnTo>
                      <a:pt x="325" y="104"/>
                    </a:lnTo>
                    <a:lnTo>
                      <a:pt x="325" y="102"/>
                    </a:lnTo>
                    <a:lnTo>
                      <a:pt x="329" y="96"/>
                    </a:lnTo>
                    <a:lnTo>
                      <a:pt x="329" y="63"/>
                    </a:lnTo>
                    <a:lnTo>
                      <a:pt x="327" y="63"/>
                    </a:lnTo>
                    <a:lnTo>
                      <a:pt x="323" y="63"/>
                    </a:lnTo>
                    <a:lnTo>
                      <a:pt x="312" y="63"/>
                    </a:lnTo>
                    <a:lnTo>
                      <a:pt x="308" y="61"/>
                    </a:lnTo>
                    <a:lnTo>
                      <a:pt x="308" y="63"/>
                    </a:lnTo>
                    <a:lnTo>
                      <a:pt x="298" y="65"/>
                    </a:lnTo>
                    <a:lnTo>
                      <a:pt x="294" y="63"/>
                    </a:lnTo>
                    <a:lnTo>
                      <a:pt x="290" y="71"/>
                    </a:lnTo>
                    <a:lnTo>
                      <a:pt x="290" y="82"/>
                    </a:lnTo>
                    <a:lnTo>
                      <a:pt x="286" y="82"/>
                    </a:lnTo>
                    <a:lnTo>
                      <a:pt x="280" y="77"/>
                    </a:lnTo>
                    <a:lnTo>
                      <a:pt x="278" y="75"/>
                    </a:lnTo>
                    <a:lnTo>
                      <a:pt x="273" y="77"/>
                    </a:lnTo>
                    <a:lnTo>
                      <a:pt x="271" y="86"/>
                    </a:lnTo>
                    <a:lnTo>
                      <a:pt x="269" y="88"/>
                    </a:lnTo>
                    <a:lnTo>
                      <a:pt x="267" y="88"/>
                    </a:lnTo>
                    <a:lnTo>
                      <a:pt x="261" y="79"/>
                    </a:lnTo>
                    <a:lnTo>
                      <a:pt x="257" y="79"/>
                    </a:lnTo>
                    <a:lnTo>
                      <a:pt x="251" y="73"/>
                    </a:lnTo>
                    <a:lnTo>
                      <a:pt x="249" y="73"/>
                    </a:lnTo>
                    <a:lnTo>
                      <a:pt x="243" y="77"/>
                    </a:lnTo>
                    <a:lnTo>
                      <a:pt x="239" y="75"/>
                    </a:lnTo>
                    <a:lnTo>
                      <a:pt x="233" y="67"/>
                    </a:lnTo>
                    <a:lnTo>
                      <a:pt x="231" y="65"/>
                    </a:lnTo>
                    <a:lnTo>
                      <a:pt x="226" y="67"/>
                    </a:lnTo>
                    <a:lnTo>
                      <a:pt x="224" y="69"/>
                    </a:lnTo>
                    <a:lnTo>
                      <a:pt x="218" y="69"/>
                    </a:lnTo>
                    <a:lnTo>
                      <a:pt x="206" y="71"/>
                    </a:lnTo>
                    <a:lnTo>
                      <a:pt x="198" y="75"/>
                    </a:lnTo>
                    <a:lnTo>
                      <a:pt x="196" y="75"/>
                    </a:lnTo>
                    <a:lnTo>
                      <a:pt x="190" y="88"/>
                    </a:lnTo>
                    <a:lnTo>
                      <a:pt x="186" y="90"/>
                    </a:lnTo>
                    <a:lnTo>
                      <a:pt x="161" y="92"/>
                    </a:lnTo>
                    <a:lnTo>
                      <a:pt x="157" y="96"/>
                    </a:lnTo>
                    <a:lnTo>
                      <a:pt x="149" y="82"/>
                    </a:lnTo>
                    <a:lnTo>
                      <a:pt x="149" y="75"/>
                    </a:lnTo>
                    <a:lnTo>
                      <a:pt x="141" y="71"/>
                    </a:lnTo>
                    <a:lnTo>
                      <a:pt x="139" y="67"/>
                    </a:lnTo>
                    <a:lnTo>
                      <a:pt x="141" y="71"/>
                    </a:lnTo>
                    <a:lnTo>
                      <a:pt x="130" y="67"/>
                    </a:lnTo>
                    <a:lnTo>
                      <a:pt x="132" y="75"/>
                    </a:lnTo>
                    <a:lnTo>
                      <a:pt x="124" y="77"/>
                    </a:lnTo>
                    <a:lnTo>
                      <a:pt x="120" y="77"/>
                    </a:lnTo>
                    <a:lnTo>
                      <a:pt x="116" y="75"/>
                    </a:lnTo>
                    <a:lnTo>
                      <a:pt x="112" y="69"/>
                    </a:lnTo>
                    <a:lnTo>
                      <a:pt x="110" y="67"/>
                    </a:lnTo>
                    <a:lnTo>
                      <a:pt x="104" y="63"/>
                    </a:lnTo>
                    <a:lnTo>
                      <a:pt x="100" y="61"/>
                    </a:lnTo>
                    <a:lnTo>
                      <a:pt x="92" y="59"/>
                    </a:lnTo>
                    <a:lnTo>
                      <a:pt x="90" y="61"/>
                    </a:lnTo>
                    <a:lnTo>
                      <a:pt x="85" y="63"/>
                    </a:lnTo>
                    <a:lnTo>
                      <a:pt x="81" y="65"/>
                    </a:lnTo>
                    <a:lnTo>
                      <a:pt x="79" y="59"/>
                    </a:lnTo>
                    <a:lnTo>
                      <a:pt x="79" y="45"/>
                    </a:lnTo>
                    <a:lnTo>
                      <a:pt x="79" y="41"/>
                    </a:lnTo>
                    <a:lnTo>
                      <a:pt x="85" y="34"/>
                    </a:lnTo>
                    <a:lnTo>
                      <a:pt x="92" y="32"/>
                    </a:lnTo>
                    <a:lnTo>
                      <a:pt x="94" y="37"/>
                    </a:lnTo>
                    <a:lnTo>
                      <a:pt x="96" y="43"/>
                    </a:lnTo>
                    <a:lnTo>
                      <a:pt x="98" y="43"/>
                    </a:lnTo>
                    <a:lnTo>
                      <a:pt x="102" y="41"/>
                    </a:lnTo>
                    <a:lnTo>
                      <a:pt x="106" y="39"/>
                    </a:lnTo>
                    <a:lnTo>
                      <a:pt x="106" y="28"/>
                    </a:lnTo>
                    <a:lnTo>
                      <a:pt x="112" y="22"/>
                    </a:lnTo>
                    <a:lnTo>
                      <a:pt x="112" y="14"/>
                    </a:lnTo>
                    <a:lnTo>
                      <a:pt x="108" y="0"/>
                    </a:lnTo>
                    <a:lnTo>
                      <a:pt x="10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64" name="Freeform 576"/>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65" name="Freeform 577"/>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66" name="Freeform 578"/>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67" name="Freeform 579"/>
              <p:cNvSpPr>
                <a:spLocks noEditPoints="1"/>
              </p:cNvSpPr>
              <p:nvPr/>
            </p:nvSpPr>
            <p:spPr bwMode="auto">
              <a:xfrm>
                <a:off x="5325" y="1549"/>
                <a:ext cx="431" cy="323"/>
              </a:xfrm>
              <a:custGeom>
                <a:avLst/>
                <a:gdLst>
                  <a:gd name="T0" fmla="*/ 49 w 431"/>
                  <a:gd name="T1" fmla="*/ 2 h 323"/>
                  <a:gd name="T2" fmla="*/ 39 w 431"/>
                  <a:gd name="T3" fmla="*/ 26 h 323"/>
                  <a:gd name="T4" fmla="*/ 23 w 431"/>
                  <a:gd name="T5" fmla="*/ 47 h 323"/>
                  <a:gd name="T6" fmla="*/ 19 w 431"/>
                  <a:gd name="T7" fmla="*/ 61 h 323"/>
                  <a:gd name="T8" fmla="*/ 8 w 431"/>
                  <a:gd name="T9" fmla="*/ 71 h 323"/>
                  <a:gd name="T10" fmla="*/ 4 w 431"/>
                  <a:gd name="T11" fmla="*/ 94 h 323"/>
                  <a:gd name="T12" fmla="*/ 8 w 431"/>
                  <a:gd name="T13" fmla="*/ 114 h 323"/>
                  <a:gd name="T14" fmla="*/ 4 w 431"/>
                  <a:gd name="T15" fmla="*/ 135 h 323"/>
                  <a:gd name="T16" fmla="*/ 6 w 431"/>
                  <a:gd name="T17" fmla="*/ 147 h 323"/>
                  <a:gd name="T18" fmla="*/ 35 w 431"/>
                  <a:gd name="T19" fmla="*/ 153 h 323"/>
                  <a:gd name="T20" fmla="*/ 41 w 431"/>
                  <a:gd name="T21" fmla="*/ 157 h 323"/>
                  <a:gd name="T22" fmla="*/ 27 w 431"/>
                  <a:gd name="T23" fmla="*/ 159 h 323"/>
                  <a:gd name="T24" fmla="*/ 6 w 431"/>
                  <a:gd name="T25" fmla="*/ 176 h 323"/>
                  <a:gd name="T26" fmla="*/ 8 w 431"/>
                  <a:gd name="T27" fmla="*/ 194 h 323"/>
                  <a:gd name="T28" fmla="*/ 25 w 431"/>
                  <a:gd name="T29" fmla="*/ 231 h 323"/>
                  <a:gd name="T30" fmla="*/ 27 w 431"/>
                  <a:gd name="T31" fmla="*/ 245 h 323"/>
                  <a:gd name="T32" fmla="*/ 51 w 431"/>
                  <a:gd name="T33" fmla="*/ 245 h 323"/>
                  <a:gd name="T34" fmla="*/ 74 w 431"/>
                  <a:gd name="T35" fmla="*/ 245 h 323"/>
                  <a:gd name="T36" fmla="*/ 96 w 431"/>
                  <a:gd name="T37" fmla="*/ 249 h 323"/>
                  <a:gd name="T38" fmla="*/ 100 w 431"/>
                  <a:gd name="T39" fmla="*/ 241 h 323"/>
                  <a:gd name="T40" fmla="*/ 123 w 431"/>
                  <a:gd name="T41" fmla="*/ 218 h 323"/>
                  <a:gd name="T42" fmla="*/ 141 w 431"/>
                  <a:gd name="T43" fmla="*/ 212 h 323"/>
                  <a:gd name="T44" fmla="*/ 160 w 431"/>
                  <a:gd name="T45" fmla="*/ 206 h 323"/>
                  <a:gd name="T46" fmla="*/ 200 w 431"/>
                  <a:gd name="T47" fmla="*/ 202 h 323"/>
                  <a:gd name="T48" fmla="*/ 202 w 431"/>
                  <a:gd name="T49" fmla="*/ 184 h 323"/>
                  <a:gd name="T50" fmla="*/ 217 w 431"/>
                  <a:gd name="T51" fmla="*/ 192 h 323"/>
                  <a:gd name="T52" fmla="*/ 231 w 431"/>
                  <a:gd name="T53" fmla="*/ 206 h 323"/>
                  <a:gd name="T54" fmla="*/ 249 w 431"/>
                  <a:gd name="T55" fmla="*/ 216 h 323"/>
                  <a:gd name="T56" fmla="*/ 268 w 431"/>
                  <a:gd name="T57" fmla="*/ 214 h 323"/>
                  <a:gd name="T58" fmla="*/ 284 w 431"/>
                  <a:gd name="T59" fmla="*/ 229 h 323"/>
                  <a:gd name="T60" fmla="*/ 299 w 431"/>
                  <a:gd name="T61" fmla="*/ 247 h 323"/>
                  <a:gd name="T62" fmla="*/ 270 w 431"/>
                  <a:gd name="T63" fmla="*/ 268 h 323"/>
                  <a:gd name="T64" fmla="*/ 282 w 431"/>
                  <a:gd name="T65" fmla="*/ 296 h 323"/>
                  <a:gd name="T66" fmla="*/ 303 w 431"/>
                  <a:gd name="T67" fmla="*/ 313 h 323"/>
                  <a:gd name="T68" fmla="*/ 309 w 431"/>
                  <a:gd name="T69" fmla="*/ 306 h 323"/>
                  <a:gd name="T70" fmla="*/ 321 w 431"/>
                  <a:gd name="T71" fmla="*/ 310 h 323"/>
                  <a:gd name="T72" fmla="*/ 356 w 431"/>
                  <a:gd name="T73" fmla="*/ 319 h 323"/>
                  <a:gd name="T74" fmla="*/ 431 w 431"/>
                  <a:gd name="T75" fmla="*/ 308 h 323"/>
                  <a:gd name="T76" fmla="*/ 411 w 431"/>
                  <a:gd name="T77" fmla="*/ 122 h 323"/>
                  <a:gd name="T78" fmla="*/ 386 w 431"/>
                  <a:gd name="T79" fmla="*/ 81 h 323"/>
                  <a:gd name="T80" fmla="*/ 356 w 431"/>
                  <a:gd name="T81" fmla="*/ 71 h 323"/>
                  <a:gd name="T82" fmla="*/ 323 w 431"/>
                  <a:gd name="T83" fmla="*/ 77 h 323"/>
                  <a:gd name="T84" fmla="*/ 294 w 431"/>
                  <a:gd name="T85" fmla="*/ 81 h 323"/>
                  <a:gd name="T86" fmla="*/ 266 w 431"/>
                  <a:gd name="T87" fmla="*/ 86 h 323"/>
                  <a:gd name="T88" fmla="*/ 235 w 431"/>
                  <a:gd name="T89" fmla="*/ 96 h 323"/>
                  <a:gd name="T90" fmla="*/ 196 w 431"/>
                  <a:gd name="T91" fmla="*/ 102 h 323"/>
                  <a:gd name="T92" fmla="*/ 141 w 431"/>
                  <a:gd name="T93" fmla="*/ 94 h 323"/>
                  <a:gd name="T94" fmla="*/ 92 w 431"/>
                  <a:gd name="T95" fmla="*/ 59 h 323"/>
                  <a:gd name="T96" fmla="*/ 70 w 431"/>
                  <a:gd name="T97" fmla="*/ 10 h 323"/>
                  <a:gd name="T98" fmla="*/ 51 w 431"/>
                  <a:gd name="T9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1" h="323">
                    <a:moveTo>
                      <a:pt x="129" y="208"/>
                    </a:moveTo>
                    <a:lnTo>
                      <a:pt x="127" y="210"/>
                    </a:lnTo>
                    <a:lnTo>
                      <a:pt x="129" y="208"/>
                    </a:lnTo>
                    <a:close/>
                    <a:moveTo>
                      <a:pt x="49" y="2"/>
                    </a:moveTo>
                    <a:lnTo>
                      <a:pt x="49" y="6"/>
                    </a:lnTo>
                    <a:lnTo>
                      <a:pt x="49" y="14"/>
                    </a:lnTo>
                    <a:lnTo>
                      <a:pt x="47" y="18"/>
                    </a:lnTo>
                    <a:lnTo>
                      <a:pt x="39" y="26"/>
                    </a:lnTo>
                    <a:lnTo>
                      <a:pt x="33" y="32"/>
                    </a:lnTo>
                    <a:lnTo>
                      <a:pt x="29" y="37"/>
                    </a:lnTo>
                    <a:lnTo>
                      <a:pt x="27" y="43"/>
                    </a:lnTo>
                    <a:lnTo>
                      <a:pt x="23" y="47"/>
                    </a:lnTo>
                    <a:lnTo>
                      <a:pt x="21" y="49"/>
                    </a:lnTo>
                    <a:lnTo>
                      <a:pt x="19" y="53"/>
                    </a:lnTo>
                    <a:lnTo>
                      <a:pt x="19" y="57"/>
                    </a:lnTo>
                    <a:lnTo>
                      <a:pt x="19" y="61"/>
                    </a:lnTo>
                    <a:lnTo>
                      <a:pt x="14" y="63"/>
                    </a:lnTo>
                    <a:lnTo>
                      <a:pt x="12" y="65"/>
                    </a:lnTo>
                    <a:lnTo>
                      <a:pt x="10" y="67"/>
                    </a:lnTo>
                    <a:lnTo>
                      <a:pt x="8" y="71"/>
                    </a:lnTo>
                    <a:lnTo>
                      <a:pt x="6" y="73"/>
                    </a:lnTo>
                    <a:lnTo>
                      <a:pt x="2" y="81"/>
                    </a:lnTo>
                    <a:lnTo>
                      <a:pt x="2" y="88"/>
                    </a:lnTo>
                    <a:lnTo>
                      <a:pt x="4" y="94"/>
                    </a:lnTo>
                    <a:lnTo>
                      <a:pt x="6" y="100"/>
                    </a:lnTo>
                    <a:lnTo>
                      <a:pt x="6" y="106"/>
                    </a:lnTo>
                    <a:lnTo>
                      <a:pt x="6" y="112"/>
                    </a:lnTo>
                    <a:lnTo>
                      <a:pt x="8" y="114"/>
                    </a:lnTo>
                    <a:lnTo>
                      <a:pt x="10" y="120"/>
                    </a:lnTo>
                    <a:lnTo>
                      <a:pt x="10" y="124"/>
                    </a:lnTo>
                    <a:lnTo>
                      <a:pt x="8" y="126"/>
                    </a:lnTo>
                    <a:lnTo>
                      <a:pt x="4" y="135"/>
                    </a:lnTo>
                    <a:lnTo>
                      <a:pt x="0" y="141"/>
                    </a:lnTo>
                    <a:lnTo>
                      <a:pt x="0" y="143"/>
                    </a:lnTo>
                    <a:lnTo>
                      <a:pt x="4" y="145"/>
                    </a:lnTo>
                    <a:lnTo>
                      <a:pt x="6" y="147"/>
                    </a:lnTo>
                    <a:lnTo>
                      <a:pt x="10" y="151"/>
                    </a:lnTo>
                    <a:lnTo>
                      <a:pt x="19" y="153"/>
                    </a:lnTo>
                    <a:lnTo>
                      <a:pt x="27" y="153"/>
                    </a:lnTo>
                    <a:lnTo>
                      <a:pt x="35" y="153"/>
                    </a:lnTo>
                    <a:lnTo>
                      <a:pt x="41" y="153"/>
                    </a:lnTo>
                    <a:lnTo>
                      <a:pt x="45" y="155"/>
                    </a:lnTo>
                    <a:lnTo>
                      <a:pt x="45" y="155"/>
                    </a:lnTo>
                    <a:lnTo>
                      <a:pt x="41" y="157"/>
                    </a:lnTo>
                    <a:lnTo>
                      <a:pt x="35" y="157"/>
                    </a:lnTo>
                    <a:lnTo>
                      <a:pt x="31" y="155"/>
                    </a:lnTo>
                    <a:lnTo>
                      <a:pt x="29" y="157"/>
                    </a:lnTo>
                    <a:lnTo>
                      <a:pt x="27" y="159"/>
                    </a:lnTo>
                    <a:lnTo>
                      <a:pt x="14" y="157"/>
                    </a:lnTo>
                    <a:lnTo>
                      <a:pt x="2" y="153"/>
                    </a:lnTo>
                    <a:lnTo>
                      <a:pt x="2" y="159"/>
                    </a:lnTo>
                    <a:lnTo>
                      <a:pt x="6" y="176"/>
                    </a:lnTo>
                    <a:lnTo>
                      <a:pt x="4" y="180"/>
                    </a:lnTo>
                    <a:lnTo>
                      <a:pt x="4" y="182"/>
                    </a:lnTo>
                    <a:lnTo>
                      <a:pt x="6" y="188"/>
                    </a:lnTo>
                    <a:lnTo>
                      <a:pt x="8" y="194"/>
                    </a:lnTo>
                    <a:lnTo>
                      <a:pt x="21" y="200"/>
                    </a:lnTo>
                    <a:lnTo>
                      <a:pt x="19" y="206"/>
                    </a:lnTo>
                    <a:lnTo>
                      <a:pt x="25" y="212"/>
                    </a:lnTo>
                    <a:lnTo>
                      <a:pt x="25" y="231"/>
                    </a:lnTo>
                    <a:lnTo>
                      <a:pt x="23" y="235"/>
                    </a:lnTo>
                    <a:lnTo>
                      <a:pt x="23" y="235"/>
                    </a:lnTo>
                    <a:lnTo>
                      <a:pt x="23" y="243"/>
                    </a:lnTo>
                    <a:lnTo>
                      <a:pt x="27" y="245"/>
                    </a:lnTo>
                    <a:lnTo>
                      <a:pt x="31" y="247"/>
                    </a:lnTo>
                    <a:lnTo>
                      <a:pt x="39" y="251"/>
                    </a:lnTo>
                    <a:lnTo>
                      <a:pt x="43" y="247"/>
                    </a:lnTo>
                    <a:lnTo>
                      <a:pt x="51" y="245"/>
                    </a:lnTo>
                    <a:lnTo>
                      <a:pt x="66" y="243"/>
                    </a:lnTo>
                    <a:lnTo>
                      <a:pt x="68" y="241"/>
                    </a:lnTo>
                    <a:lnTo>
                      <a:pt x="72" y="241"/>
                    </a:lnTo>
                    <a:lnTo>
                      <a:pt x="74" y="245"/>
                    </a:lnTo>
                    <a:lnTo>
                      <a:pt x="76" y="249"/>
                    </a:lnTo>
                    <a:lnTo>
                      <a:pt x="80" y="249"/>
                    </a:lnTo>
                    <a:lnTo>
                      <a:pt x="88" y="247"/>
                    </a:lnTo>
                    <a:lnTo>
                      <a:pt x="96" y="249"/>
                    </a:lnTo>
                    <a:lnTo>
                      <a:pt x="100" y="253"/>
                    </a:lnTo>
                    <a:lnTo>
                      <a:pt x="102" y="249"/>
                    </a:lnTo>
                    <a:lnTo>
                      <a:pt x="102" y="243"/>
                    </a:lnTo>
                    <a:lnTo>
                      <a:pt x="100" y="241"/>
                    </a:lnTo>
                    <a:lnTo>
                      <a:pt x="106" y="239"/>
                    </a:lnTo>
                    <a:lnTo>
                      <a:pt x="117" y="237"/>
                    </a:lnTo>
                    <a:lnTo>
                      <a:pt x="127" y="227"/>
                    </a:lnTo>
                    <a:lnTo>
                      <a:pt x="123" y="218"/>
                    </a:lnTo>
                    <a:lnTo>
                      <a:pt x="127" y="210"/>
                    </a:lnTo>
                    <a:lnTo>
                      <a:pt x="127" y="210"/>
                    </a:lnTo>
                    <a:lnTo>
                      <a:pt x="133" y="212"/>
                    </a:lnTo>
                    <a:lnTo>
                      <a:pt x="141" y="212"/>
                    </a:lnTo>
                    <a:lnTo>
                      <a:pt x="147" y="216"/>
                    </a:lnTo>
                    <a:lnTo>
                      <a:pt x="153" y="216"/>
                    </a:lnTo>
                    <a:lnTo>
                      <a:pt x="153" y="208"/>
                    </a:lnTo>
                    <a:lnTo>
                      <a:pt x="160" y="206"/>
                    </a:lnTo>
                    <a:lnTo>
                      <a:pt x="166" y="208"/>
                    </a:lnTo>
                    <a:lnTo>
                      <a:pt x="186" y="208"/>
                    </a:lnTo>
                    <a:lnTo>
                      <a:pt x="196" y="206"/>
                    </a:lnTo>
                    <a:lnTo>
                      <a:pt x="200" y="202"/>
                    </a:lnTo>
                    <a:lnTo>
                      <a:pt x="200" y="196"/>
                    </a:lnTo>
                    <a:lnTo>
                      <a:pt x="200" y="188"/>
                    </a:lnTo>
                    <a:lnTo>
                      <a:pt x="200" y="186"/>
                    </a:lnTo>
                    <a:lnTo>
                      <a:pt x="202" y="184"/>
                    </a:lnTo>
                    <a:lnTo>
                      <a:pt x="207" y="186"/>
                    </a:lnTo>
                    <a:lnTo>
                      <a:pt x="211" y="188"/>
                    </a:lnTo>
                    <a:lnTo>
                      <a:pt x="213" y="190"/>
                    </a:lnTo>
                    <a:lnTo>
                      <a:pt x="217" y="192"/>
                    </a:lnTo>
                    <a:lnTo>
                      <a:pt x="219" y="202"/>
                    </a:lnTo>
                    <a:lnTo>
                      <a:pt x="225" y="200"/>
                    </a:lnTo>
                    <a:lnTo>
                      <a:pt x="231" y="202"/>
                    </a:lnTo>
                    <a:lnTo>
                      <a:pt x="231" y="206"/>
                    </a:lnTo>
                    <a:lnTo>
                      <a:pt x="237" y="208"/>
                    </a:lnTo>
                    <a:lnTo>
                      <a:pt x="245" y="214"/>
                    </a:lnTo>
                    <a:lnTo>
                      <a:pt x="247" y="214"/>
                    </a:lnTo>
                    <a:lnTo>
                      <a:pt x="249" y="216"/>
                    </a:lnTo>
                    <a:lnTo>
                      <a:pt x="252" y="218"/>
                    </a:lnTo>
                    <a:lnTo>
                      <a:pt x="256" y="214"/>
                    </a:lnTo>
                    <a:lnTo>
                      <a:pt x="264" y="214"/>
                    </a:lnTo>
                    <a:lnTo>
                      <a:pt x="268" y="214"/>
                    </a:lnTo>
                    <a:lnTo>
                      <a:pt x="270" y="216"/>
                    </a:lnTo>
                    <a:lnTo>
                      <a:pt x="274" y="221"/>
                    </a:lnTo>
                    <a:lnTo>
                      <a:pt x="282" y="225"/>
                    </a:lnTo>
                    <a:lnTo>
                      <a:pt x="284" y="229"/>
                    </a:lnTo>
                    <a:lnTo>
                      <a:pt x="288" y="229"/>
                    </a:lnTo>
                    <a:lnTo>
                      <a:pt x="290" y="233"/>
                    </a:lnTo>
                    <a:lnTo>
                      <a:pt x="292" y="239"/>
                    </a:lnTo>
                    <a:lnTo>
                      <a:pt x="299" y="247"/>
                    </a:lnTo>
                    <a:lnTo>
                      <a:pt x="301" y="247"/>
                    </a:lnTo>
                    <a:lnTo>
                      <a:pt x="292" y="255"/>
                    </a:lnTo>
                    <a:lnTo>
                      <a:pt x="286" y="261"/>
                    </a:lnTo>
                    <a:lnTo>
                      <a:pt x="270" y="268"/>
                    </a:lnTo>
                    <a:lnTo>
                      <a:pt x="260" y="270"/>
                    </a:lnTo>
                    <a:lnTo>
                      <a:pt x="262" y="278"/>
                    </a:lnTo>
                    <a:lnTo>
                      <a:pt x="268" y="284"/>
                    </a:lnTo>
                    <a:lnTo>
                      <a:pt x="282" y="296"/>
                    </a:lnTo>
                    <a:lnTo>
                      <a:pt x="288" y="302"/>
                    </a:lnTo>
                    <a:lnTo>
                      <a:pt x="296" y="308"/>
                    </a:lnTo>
                    <a:lnTo>
                      <a:pt x="301" y="310"/>
                    </a:lnTo>
                    <a:lnTo>
                      <a:pt x="303" y="313"/>
                    </a:lnTo>
                    <a:lnTo>
                      <a:pt x="305" y="313"/>
                    </a:lnTo>
                    <a:lnTo>
                      <a:pt x="307" y="310"/>
                    </a:lnTo>
                    <a:lnTo>
                      <a:pt x="309" y="308"/>
                    </a:lnTo>
                    <a:lnTo>
                      <a:pt x="309" y="306"/>
                    </a:lnTo>
                    <a:lnTo>
                      <a:pt x="313" y="304"/>
                    </a:lnTo>
                    <a:lnTo>
                      <a:pt x="315" y="302"/>
                    </a:lnTo>
                    <a:lnTo>
                      <a:pt x="321" y="306"/>
                    </a:lnTo>
                    <a:lnTo>
                      <a:pt x="321" y="310"/>
                    </a:lnTo>
                    <a:lnTo>
                      <a:pt x="325" y="313"/>
                    </a:lnTo>
                    <a:lnTo>
                      <a:pt x="325" y="310"/>
                    </a:lnTo>
                    <a:lnTo>
                      <a:pt x="333" y="310"/>
                    </a:lnTo>
                    <a:lnTo>
                      <a:pt x="356" y="319"/>
                    </a:lnTo>
                    <a:lnTo>
                      <a:pt x="364" y="323"/>
                    </a:lnTo>
                    <a:lnTo>
                      <a:pt x="421" y="323"/>
                    </a:lnTo>
                    <a:lnTo>
                      <a:pt x="427" y="315"/>
                    </a:lnTo>
                    <a:lnTo>
                      <a:pt x="431" y="308"/>
                    </a:lnTo>
                    <a:lnTo>
                      <a:pt x="431" y="139"/>
                    </a:lnTo>
                    <a:lnTo>
                      <a:pt x="425" y="135"/>
                    </a:lnTo>
                    <a:lnTo>
                      <a:pt x="415" y="131"/>
                    </a:lnTo>
                    <a:lnTo>
                      <a:pt x="411" y="122"/>
                    </a:lnTo>
                    <a:lnTo>
                      <a:pt x="407" y="108"/>
                    </a:lnTo>
                    <a:lnTo>
                      <a:pt x="403" y="94"/>
                    </a:lnTo>
                    <a:lnTo>
                      <a:pt x="393" y="86"/>
                    </a:lnTo>
                    <a:lnTo>
                      <a:pt x="386" y="81"/>
                    </a:lnTo>
                    <a:lnTo>
                      <a:pt x="378" y="79"/>
                    </a:lnTo>
                    <a:lnTo>
                      <a:pt x="370" y="77"/>
                    </a:lnTo>
                    <a:lnTo>
                      <a:pt x="362" y="71"/>
                    </a:lnTo>
                    <a:lnTo>
                      <a:pt x="356" y="71"/>
                    </a:lnTo>
                    <a:lnTo>
                      <a:pt x="348" y="71"/>
                    </a:lnTo>
                    <a:lnTo>
                      <a:pt x="339" y="73"/>
                    </a:lnTo>
                    <a:lnTo>
                      <a:pt x="331" y="75"/>
                    </a:lnTo>
                    <a:lnTo>
                      <a:pt x="323" y="77"/>
                    </a:lnTo>
                    <a:lnTo>
                      <a:pt x="313" y="77"/>
                    </a:lnTo>
                    <a:lnTo>
                      <a:pt x="309" y="77"/>
                    </a:lnTo>
                    <a:lnTo>
                      <a:pt x="303" y="79"/>
                    </a:lnTo>
                    <a:lnTo>
                      <a:pt x="294" y="81"/>
                    </a:lnTo>
                    <a:lnTo>
                      <a:pt x="288" y="79"/>
                    </a:lnTo>
                    <a:lnTo>
                      <a:pt x="280" y="81"/>
                    </a:lnTo>
                    <a:lnTo>
                      <a:pt x="276" y="84"/>
                    </a:lnTo>
                    <a:lnTo>
                      <a:pt x="266" y="86"/>
                    </a:lnTo>
                    <a:lnTo>
                      <a:pt x="258" y="88"/>
                    </a:lnTo>
                    <a:lnTo>
                      <a:pt x="249" y="88"/>
                    </a:lnTo>
                    <a:lnTo>
                      <a:pt x="243" y="92"/>
                    </a:lnTo>
                    <a:lnTo>
                      <a:pt x="235" y="96"/>
                    </a:lnTo>
                    <a:lnTo>
                      <a:pt x="225" y="98"/>
                    </a:lnTo>
                    <a:lnTo>
                      <a:pt x="213" y="100"/>
                    </a:lnTo>
                    <a:lnTo>
                      <a:pt x="202" y="102"/>
                    </a:lnTo>
                    <a:lnTo>
                      <a:pt x="196" y="102"/>
                    </a:lnTo>
                    <a:lnTo>
                      <a:pt x="182" y="104"/>
                    </a:lnTo>
                    <a:lnTo>
                      <a:pt x="168" y="102"/>
                    </a:lnTo>
                    <a:lnTo>
                      <a:pt x="153" y="98"/>
                    </a:lnTo>
                    <a:lnTo>
                      <a:pt x="141" y="94"/>
                    </a:lnTo>
                    <a:lnTo>
                      <a:pt x="127" y="92"/>
                    </a:lnTo>
                    <a:lnTo>
                      <a:pt x="117" y="84"/>
                    </a:lnTo>
                    <a:lnTo>
                      <a:pt x="102" y="71"/>
                    </a:lnTo>
                    <a:lnTo>
                      <a:pt x="92" y="59"/>
                    </a:lnTo>
                    <a:lnTo>
                      <a:pt x="82" y="45"/>
                    </a:lnTo>
                    <a:lnTo>
                      <a:pt x="74" y="30"/>
                    </a:lnTo>
                    <a:lnTo>
                      <a:pt x="74" y="18"/>
                    </a:lnTo>
                    <a:lnTo>
                      <a:pt x="70" y="10"/>
                    </a:lnTo>
                    <a:lnTo>
                      <a:pt x="66" y="10"/>
                    </a:lnTo>
                    <a:lnTo>
                      <a:pt x="59" y="8"/>
                    </a:lnTo>
                    <a:lnTo>
                      <a:pt x="55" y="2"/>
                    </a:lnTo>
                    <a:lnTo>
                      <a:pt x="51" y="0"/>
                    </a:lnTo>
                    <a:lnTo>
                      <a:pt x="49"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68" name="Freeform 580"/>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69" name="Freeform 581"/>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70" name="Freeform 582"/>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71" name="Freeform 583"/>
              <p:cNvSpPr>
                <a:spLocks/>
              </p:cNvSpPr>
              <p:nvPr/>
            </p:nvSpPr>
            <p:spPr bwMode="auto">
              <a:xfrm>
                <a:off x="3977" y="1941"/>
                <a:ext cx="476" cy="518"/>
              </a:xfrm>
              <a:custGeom>
                <a:avLst/>
                <a:gdLst>
                  <a:gd name="T0" fmla="*/ 20 w 476"/>
                  <a:gd name="T1" fmla="*/ 4 h 518"/>
                  <a:gd name="T2" fmla="*/ 14 w 476"/>
                  <a:gd name="T3" fmla="*/ 100 h 518"/>
                  <a:gd name="T4" fmla="*/ 0 w 476"/>
                  <a:gd name="T5" fmla="*/ 235 h 518"/>
                  <a:gd name="T6" fmla="*/ 12 w 476"/>
                  <a:gd name="T7" fmla="*/ 303 h 518"/>
                  <a:gd name="T8" fmla="*/ 18 w 476"/>
                  <a:gd name="T9" fmla="*/ 284 h 518"/>
                  <a:gd name="T10" fmla="*/ 18 w 476"/>
                  <a:gd name="T11" fmla="*/ 242 h 518"/>
                  <a:gd name="T12" fmla="*/ 28 w 476"/>
                  <a:gd name="T13" fmla="*/ 188 h 518"/>
                  <a:gd name="T14" fmla="*/ 28 w 476"/>
                  <a:gd name="T15" fmla="*/ 172 h 518"/>
                  <a:gd name="T16" fmla="*/ 55 w 476"/>
                  <a:gd name="T17" fmla="*/ 186 h 518"/>
                  <a:gd name="T18" fmla="*/ 98 w 476"/>
                  <a:gd name="T19" fmla="*/ 211 h 518"/>
                  <a:gd name="T20" fmla="*/ 130 w 476"/>
                  <a:gd name="T21" fmla="*/ 256 h 518"/>
                  <a:gd name="T22" fmla="*/ 134 w 476"/>
                  <a:gd name="T23" fmla="*/ 301 h 518"/>
                  <a:gd name="T24" fmla="*/ 155 w 476"/>
                  <a:gd name="T25" fmla="*/ 342 h 518"/>
                  <a:gd name="T26" fmla="*/ 167 w 476"/>
                  <a:gd name="T27" fmla="*/ 358 h 518"/>
                  <a:gd name="T28" fmla="*/ 175 w 476"/>
                  <a:gd name="T29" fmla="*/ 372 h 518"/>
                  <a:gd name="T30" fmla="*/ 169 w 476"/>
                  <a:gd name="T31" fmla="*/ 405 h 518"/>
                  <a:gd name="T32" fmla="*/ 177 w 476"/>
                  <a:gd name="T33" fmla="*/ 413 h 518"/>
                  <a:gd name="T34" fmla="*/ 151 w 476"/>
                  <a:gd name="T35" fmla="*/ 442 h 518"/>
                  <a:gd name="T36" fmla="*/ 112 w 476"/>
                  <a:gd name="T37" fmla="*/ 477 h 518"/>
                  <a:gd name="T38" fmla="*/ 94 w 476"/>
                  <a:gd name="T39" fmla="*/ 477 h 518"/>
                  <a:gd name="T40" fmla="*/ 85 w 476"/>
                  <a:gd name="T41" fmla="*/ 493 h 518"/>
                  <a:gd name="T42" fmla="*/ 75 w 476"/>
                  <a:gd name="T43" fmla="*/ 471 h 518"/>
                  <a:gd name="T44" fmla="*/ 100 w 476"/>
                  <a:gd name="T45" fmla="*/ 464 h 518"/>
                  <a:gd name="T46" fmla="*/ 100 w 476"/>
                  <a:gd name="T47" fmla="*/ 440 h 518"/>
                  <a:gd name="T48" fmla="*/ 83 w 476"/>
                  <a:gd name="T49" fmla="*/ 444 h 518"/>
                  <a:gd name="T50" fmla="*/ 89 w 476"/>
                  <a:gd name="T51" fmla="*/ 428 h 518"/>
                  <a:gd name="T52" fmla="*/ 71 w 476"/>
                  <a:gd name="T53" fmla="*/ 423 h 518"/>
                  <a:gd name="T54" fmla="*/ 67 w 476"/>
                  <a:gd name="T55" fmla="*/ 442 h 518"/>
                  <a:gd name="T56" fmla="*/ 65 w 476"/>
                  <a:gd name="T57" fmla="*/ 464 h 518"/>
                  <a:gd name="T58" fmla="*/ 73 w 476"/>
                  <a:gd name="T59" fmla="*/ 493 h 518"/>
                  <a:gd name="T60" fmla="*/ 87 w 476"/>
                  <a:gd name="T61" fmla="*/ 516 h 518"/>
                  <a:gd name="T62" fmla="*/ 171 w 476"/>
                  <a:gd name="T63" fmla="*/ 518 h 518"/>
                  <a:gd name="T64" fmla="*/ 279 w 476"/>
                  <a:gd name="T65" fmla="*/ 493 h 518"/>
                  <a:gd name="T66" fmla="*/ 306 w 476"/>
                  <a:gd name="T67" fmla="*/ 487 h 518"/>
                  <a:gd name="T68" fmla="*/ 359 w 476"/>
                  <a:gd name="T69" fmla="*/ 479 h 518"/>
                  <a:gd name="T70" fmla="*/ 396 w 476"/>
                  <a:gd name="T71" fmla="*/ 509 h 518"/>
                  <a:gd name="T72" fmla="*/ 443 w 476"/>
                  <a:gd name="T73" fmla="*/ 497 h 518"/>
                  <a:gd name="T74" fmla="*/ 445 w 476"/>
                  <a:gd name="T75" fmla="*/ 428 h 518"/>
                  <a:gd name="T76" fmla="*/ 398 w 476"/>
                  <a:gd name="T77" fmla="*/ 370 h 518"/>
                  <a:gd name="T78" fmla="*/ 414 w 476"/>
                  <a:gd name="T79" fmla="*/ 303 h 518"/>
                  <a:gd name="T80" fmla="*/ 447 w 476"/>
                  <a:gd name="T81" fmla="*/ 268 h 518"/>
                  <a:gd name="T82" fmla="*/ 465 w 476"/>
                  <a:gd name="T83" fmla="*/ 239 h 518"/>
                  <a:gd name="T84" fmla="*/ 463 w 476"/>
                  <a:gd name="T85" fmla="*/ 192 h 518"/>
                  <a:gd name="T86" fmla="*/ 423 w 476"/>
                  <a:gd name="T87" fmla="*/ 176 h 518"/>
                  <a:gd name="T88" fmla="*/ 406 w 476"/>
                  <a:gd name="T89" fmla="*/ 135 h 518"/>
                  <a:gd name="T90" fmla="*/ 345 w 476"/>
                  <a:gd name="T91" fmla="*/ 156 h 518"/>
                  <a:gd name="T92" fmla="*/ 337 w 476"/>
                  <a:gd name="T93" fmla="*/ 154 h 518"/>
                  <a:gd name="T94" fmla="*/ 329 w 476"/>
                  <a:gd name="T95" fmla="*/ 131 h 518"/>
                  <a:gd name="T96" fmla="*/ 308 w 476"/>
                  <a:gd name="T97" fmla="*/ 125 h 518"/>
                  <a:gd name="T98" fmla="*/ 306 w 476"/>
                  <a:gd name="T99" fmla="*/ 100 h 518"/>
                  <a:gd name="T100" fmla="*/ 271 w 476"/>
                  <a:gd name="T101" fmla="*/ 86 h 518"/>
                  <a:gd name="T102" fmla="*/ 251 w 476"/>
                  <a:gd name="T103" fmla="*/ 76 h 518"/>
                  <a:gd name="T104" fmla="*/ 232 w 476"/>
                  <a:gd name="T105" fmla="*/ 37 h 518"/>
                  <a:gd name="T106" fmla="*/ 183 w 476"/>
                  <a:gd name="T107" fmla="*/ 15 h 518"/>
                  <a:gd name="T108" fmla="*/ 145 w 476"/>
                  <a:gd name="T109" fmla="*/ 31 h 518"/>
                  <a:gd name="T110" fmla="*/ 98 w 476"/>
                  <a:gd name="T111" fmla="*/ 35 h 518"/>
                  <a:gd name="T112" fmla="*/ 73 w 476"/>
                  <a:gd name="T113" fmla="*/ 13 h 518"/>
                  <a:gd name="T114" fmla="*/ 63 w 476"/>
                  <a:gd name="T115" fmla="*/ 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518">
                    <a:moveTo>
                      <a:pt x="63" y="4"/>
                    </a:moveTo>
                    <a:lnTo>
                      <a:pt x="61" y="6"/>
                    </a:lnTo>
                    <a:lnTo>
                      <a:pt x="61" y="8"/>
                    </a:lnTo>
                    <a:lnTo>
                      <a:pt x="51" y="4"/>
                    </a:lnTo>
                    <a:lnTo>
                      <a:pt x="26" y="2"/>
                    </a:lnTo>
                    <a:lnTo>
                      <a:pt x="20" y="2"/>
                    </a:lnTo>
                    <a:lnTo>
                      <a:pt x="20" y="4"/>
                    </a:lnTo>
                    <a:lnTo>
                      <a:pt x="22" y="15"/>
                    </a:lnTo>
                    <a:lnTo>
                      <a:pt x="20" y="29"/>
                    </a:lnTo>
                    <a:lnTo>
                      <a:pt x="20" y="51"/>
                    </a:lnTo>
                    <a:lnTo>
                      <a:pt x="18" y="62"/>
                    </a:lnTo>
                    <a:lnTo>
                      <a:pt x="18" y="70"/>
                    </a:lnTo>
                    <a:lnTo>
                      <a:pt x="14" y="100"/>
                    </a:lnTo>
                    <a:lnTo>
                      <a:pt x="14" y="100"/>
                    </a:lnTo>
                    <a:lnTo>
                      <a:pt x="8" y="150"/>
                    </a:lnTo>
                    <a:lnTo>
                      <a:pt x="6" y="168"/>
                    </a:lnTo>
                    <a:lnTo>
                      <a:pt x="6" y="178"/>
                    </a:lnTo>
                    <a:lnTo>
                      <a:pt x="4" y="186"/>
                    </a:lnTo>
                    <a:lnTo>
                      <a:pt x="2" y="197"/>
                    </a:lnTo>
                    <a:lnTo>
                      <a:pt x="2" y="217"/>
                    </a:lnTo>
                    <a:lnTo>
                      <a:pt x="0" y="235"/>
                    </a:lnTo>
                    <a:lnTo>
                      <a:pt x="0" y="252"/>
                    </a:lnTo>
                    <a:lnTo>
                      <a:pt x="0" y="262"/>
                    </a:lnTo>
                    <a:lnTo>
                      <a:pt x="0" y="268"/>
                    </a:lnTo>
                    <a:lnTo>
                      <a:pt x="2" y="278"/>
                    </a:lnTo>
                    <a:lnTo>
                      <a:pt x="4" y="289"/>
                    </a:lnTo>
                    <a:lnTo>
                      <a:pt x="6" y="301"/>
                    </a:lnTo>
                    <a:lnTo>
                      <a:pt x="12" y="303"/>
                    </a:lnTo>
                    <a:lnTo>
                      <a:pt x="14" y="301"/>
                    </a:lnTo>
                    <a:lnTo>
                      <a:pt x="18" y="299"/>
                    </a:lnTo>
                    <a:lnTo>
                      <a:pt x="22" y="299"/>
                    </a:lnTo>
                    <a:lnTo>
                      <a:pt x="22" y="297"/>
                    </a:lnTo>
                    <a:lnTo>
                      <a:pt x="20" y="295"/>
                    </a:lnTo>
                    <a:lnTo>
                      <a:pt x="18" y="293"/>
                    </a:lnTo>
                    <a:lnTo>
                      <a:pt x="18" y="284"/>
                    </a:lnTo>
                    <a:lnTo>
                      <a:pt x="16" y="280"/>
                    </a:lnTo>
                    <a:lnTo>
                      <a:pt x="16" y="272"/>
                    </a:lnTo>
                    <a:lnTo>
                      <a:pt x="16" y="268"/>
                    </a:lnTo>
                    <a:lnTo>
                      <a:pt x="16" y="258"/>
                    </a:lnTo>
                    <a:lnTo>
                      <a:pt x="16" y="252"/>
                    </a:lnTo>
                    <a:lnTo>
                      <a:pt x="18" y="248"/>
                    </a:lnTo>
                    <a:lnTo>
                      <a:pt x="18" y="242"/>
                    </a:lnTo>
                    <a:lnTo>
                      <a:pt x="18" y="237"/>
                    </a:lnTo>
                    <a:lnTo>
                      <a:pt x="20" y="229"/>
                    </a:lnTo>
                    <a:lnTo>
                      <a:pt x="22" y="219"/>
                    </a:lnTo>
                    <a:lnTo>
                      <a:pt x="22" y="207"/>
                    </a:lnTo>
                    <a:lnTo>
                      <a:pt x="28" y="197"/>
                    </a:lnTo>
                    <a:lnTo>
                      <a:pt x="32" y="192"/>
                    </a:lnTo>
                    <a:lnTo>
                      <a:pt x="28" y="188"/>
                    </a:lnTo>
                    <a:lnTo>
                      <a:pt x="28" y="188"/>
                    </a:lnTo>
                    <a:lnTo>
                      <a:pt x="26" y="182"/>
                    </a:lnTo>
                    <a:lnTo>
                      <a:pt x="24" y="178"/>
                    </a:lnTo>
                    <a:lnTo>
                      <a:pt x="22" y="176"/>
                    </a:lnTo>
                    <a:lnTo>
                      <a:pt x="18" y="170"/>
                    </a:lnTo>
                    <a:lnTo>
                      <a:pt x="22" y="170"/>
                    </a:lnTo>
                    <a:lnTo>
                      <a:pt x="28" y="172"/>
                    </a:lnTo>
                    <a:lnTo>
                      <a:pt x="32" y="176"/>
                    </a:lnTo>
                    <a:lnTo>
                      <a:pt x="34" y="180"/>
                    </a:lnTo>
                    <a:lnTo>
                      <a:pt x="36" y="184"/>
                    </a:lnTo>
                    <a:lnTo>
                      <a:pt x="38" y="184"/>
                    </a:lnTo>
                    <a:lnTo>
                      <a:pt x="42" y="184"/>
                    </a:lnTo>
                    <a:lnTo>
                      <a:pt x="47" y="184"/>
                    </a:lnTo>
                    <a:lnTo>
                      <a:pt x="55" y="186"/>
                    </a:lnTo>
                    <a:lnTo>
                      <a:pt x="69" y="192"/>
                    </a:lnTo>
                    <a:lnTo>
                      <a:pt x="79" y="197"/>
                    </a:lnTo>
                    <a:lnTo>
                      <a:pt x="83" y="199"/>
                    </a:lnTo>
                    <a:lnTo>
                      <a:pt x="87" y="203"/>
                    </a:lnTo>
                    <a:lnTo>
                      <a:pt x="89" y="209"/>
                    </a:lnTo>
                    <a:lnTo>
                      <a:pt x="94" y="209"/>
                    </a:lnTo>
                    <a:lnTo>
                      <a:pt x="98" y="211"/>
                    </a:lnTo>
                    <a:lnTo>
                      <a:pt x="104" y="219"/>
                    </a:lnTo>
                    <a:lnTo>
                      <a:pt x="110" y="225"/>
                    </a:lnTo>
                    <a:lnTo>
                      <a:pt x="118" y="229"/>
                    </a:lnTo>
                    <a:lnTo>
                      <a:pt x="130" y="239"/>
                    </a:lnTo>
                    <a:lnTo>
                      <a:pt x="130" y="242"/>
                    </a:lnTo>
                    <a:lnTo>
                      <a:pt x="130" y="250"/>
                    </a:lnTo>
                    <a:lnTo>
                      <a:pt x="130" y="256"/>
                    </a:lnTo>
                    <a:lnTo>
                      <a:pt x="130" y="266"/>
                    </a:lnTo>
                    <a:lnTo>
                      <a:pt x="132" y="270"/>
                    </a:lnTo>
                    <a:lnTo>
                      <a:pt x="132" y="276"/>
                    </a:lnTo>
                    <a:lnTo>
                      <a:pt x="132" y="282"/>
                    </a:lnTo>
                    <a:lnTo>
                      <a:pt x="132" y="289"/>
                    </a:lnTo>
                    <a:lnTo>
                      <a:pt x="134" y="295"/>
                    </a:lnTo>
                    <a:lnTo>
                      <a:pt x="134" y="301"/>
                    </a:lnTo>
                    <a:lnTo>
                      <a:pt x="136" y="309"/>
                    </a:lnTo>
                    <a:lnTo>
                      <a:pt x="141" y="321"/>
                    </a:lnTo>
                    <a:lnTo>
                      <a:pt x="147" y="331"/>
                    </a:lnTo>
                    <a:lnTo>
                      <a:pt x="149" y="334"/>
                    </a:lnTo>
                    <a:lnTo>
                      <a:pt x="151" y="336"/>
                    </a:lnTo>
                    <a:lnTo>
                      <a:pt x="155" y="340"/>
                    </a:lnTo>
                    <a:lnTo>
                      <a:pt x="155" y="342"/>
                    </a:lnTo>
                    <a:lnTo>
                      <a:pt x="159" y="344"/>
                    </a:lnTo>
                    <a:lnTo>
                      <a:pt x="161" y="346"/>
                    </a:lnTo>
                    <a:lnTo>
                      <a:pt x="163" y="348"/>
                    </a:lnTo>
                    <a:lnTo>
                      <a:pt x="163" y="350"/>
                    </a:lnTo>
                    <a:lnTo>
                      <a:pt x="161" y="354"/>
                    </a:lnTo>
                    <a:lnTo>
                      <a:pt x="163" y="356"/>
                    </a:lnTo>
                    <a:lnTo>
                      <a:pt x="167" y="358"/>
                    </a:lnTo>
                    <a:lnTo>
                      <a:pt x="169" y="358"/>
                    </a:lnTo>
                    <a:lnTo>
                      <a:pt x="169" y="358"/>
                    </a:lnTo>
                    <a:lnTo>
                      <a:pt x="171" y="362"/>
                    </a:lnTo>
                    <a:lnTo>
                      <a:pt x="173" y="362"/>
                    </a:lnTo>
                    <a:lnTo>
                      <a:pt x="175" y="362"/>
                    </a:lnTo>
                    <a:lnTo>
                      <a:pt x="175" y="366"/>
                    </a:lnTo>
                    <a:lnTo>
                      <a:pt x="175" y="372"/>
                    </a:lnTo>
                    <a:lnTo>
                      <a:pt x="175" y="379"/>
                    </a:lnTo>
                    <a:lnTo>
                      <a:pt x="175" y="387"/>
                    </a:lnTo>
                    <a:lnTo>
                      <a:pt x="171" y="399"/>
                    </a:lnTo>
                    <a:lnTo>
                      <a:pt x="171" y="401"/>
                    </a:lnTo>
                    <a:lnTo>
                      <a:pt x="173" y="403"/>
                    </a:lnTo>
                    <a:lnTo>
                      <a:pt x="173" y="405"/>
                    </a:lnTo>
                    <a:lnTo>
                      <a:pt x="169" y="405"/>
                    </a:lnTo>
                    <a:lnTo>
                      <a:pt x="167" y="405"/>
                    </a:lnTo>
                    <a:lnTo>
                      <a:pt x="165" y="407"/>
                    </a:lnTo>
                    <a:lnTo>
                      <a:pt x="167" y="409"/>
                    </a:lnTo>
                    <a:lnTo>
                      <a:pt x="171" y="411"/>
                    </a:lnTo>
                    <a:lnTo>
                      <a:pt x="175" y="409"/>
                    </a:lnTo>
                    <a:lnTo>
                      <a:pt x="175" y="411"/>
                    </a:lnTo>
                    <a:lnTo>
                      <a:pt x="177" y="413"/>
                    </a:lnTo>
                    <a:lnTo>
                      <a:pt x="179" y="415"/>
                    </a:lnTo>
                    <a:lnTo>
                      <a:pt x="175" y="417"/>
                    </a:lnTo>
                    <a:lnTo>
                      <a:pt x="173" y="419"/>
                    </a:lnTo>
                    <a:lnTo>
                      <a:pt x="171" y="423"/>
                    </a:lnTo>
                    <a:lnTo>
                      <a:pt x="165" y="428"/>
                    </a:lnTo>
                    <a:lnTo>
                      <a:pt x="161" y="434"/>
                    </a:lnTo>
                    <a:lnTo>
                      <a:pt x="151" y="442"/>
                    </a:lnTo>
                    <a:lnTo>
                      <a:pt x="145" y="452"/>
                    </a:lnTo>
                    <a:lnTo>
                      <a:pt x="141" y="456"/>
                    </a:lnTo>
                    <a:lnTo>
                      <a:pt x="138" y="458"/>
                    </a:lnTo>
                    <a:lnTo>
                      <a:pt x="134" y="460"/>
                    </a:lnTo>
                    <a:lnTo>
                      <a:pt x="128" y="466"/>
                    </a:lnTo>
                    <a:lnTo>
                      <a:pt x="120" y="473"/>
                    </a:lnTo>
                    <a:lnTo>
                      <a:pt x="112" y="477"/>
                    </a:lnTo>
                    <a:lnTo>
                      <a:pt x="110" y="479"/>
                    </a:lnTo>
                    <a:lnTo>
                      <a:pt x="108" y="483"/>
                    </a:lnTo>
                    <a:lnTo>
                      <a:pt x="108" y="485"/>
                    </a:lnTo>
                    <a:lnTo>
                      <a:pt x="102" y="485"/>
                    </a:lnTo>
                    <a:lnTo>
                      <a:pt x="98" y="483"/>
                    </a:lnTo>
                    <a:lnTo>
                      <a:pt x="96" y="481"/>
                    </a:lnTo>
                    <a:lnTo>
                      <a:pt x="94" y="477"/>
                    </a:lnTo>
                    <a:lnTo>
                      <a:pt x="91" y="481"/>
                    </a:lnTo>
                    <a:lnTo>
                      <a:pt x="91" y="485"/>
                    </a:lnTo>
                    <a:lnTo>
                      <a:pt x="91" y="487"/>
                    </a:lnTo>
                    <a:lnTo>
                      <a:pt x="94" y="487"/>
                    </a:lnTo>
                    <a:lnTo>
                      <a:pt x="94" y="491"/>
                    </a:lnTo>
                    <a:lnTo>
                      <a:pt x="91" y="491"/>
                    </a:lnTo>
                    <a:lnTo>
                      <a:pt x="85" y="493"/>
                    </a:lnTo>
                    <a:lnTo>
                      <a:pt x="79" y="493"/>
                    </a:lnTo>
                    <a:lnTo>
                      <a:pt x="77" y="489"/>
                    </a:lnTo>
                    <a:lnTo>
                      <a:pt x="79" y="483"/>
                    </a:lnTo>
                    <a:lnTo>
                      <a:pt x="81" y="477"/>
                    </a:lnTo>
                    <a:lnTo>
                      <a:pt x="81" y="473"/>
                    </a:lnTo>
                    <a:lnTo>
                      <a:pt x="77" y="475"/>
                    </a:lnTo>
                    <a:lnTo>
                      <a:pt x="75" y="471"/>
                    </a:lnTo>
                    <a:lnTo>
                      <a:pt x="81" y="468"/>
                    </a:lnTo>
                    <a:lnTo>
                      <a:pt x="83" y="466"/>
                    </a:lnTo>
                    <a:lnTo>
                      <a:pt x="87" y="466"/>
                    </a:lnTo>
                    <a:lnTo>
                      <a:pt x="89" y="468"/>
                    </a:lnTo>
                    <a:lnTo>
                      <a:pt x="94" y="468"/>
                    </a:lnTo>
                    <a:lnTo>
                      <a:pt x="98" y="468"/>
                    </a:lnTo>
                    <a:lnTo>
                      <a:pt x="100" y="464"/>
                    </a:lnTo>
                    <a:lnTo>
                      <a:pt x="102" y="460"/>
                    </a:lnTo>
                    <a:lnTo>
                      <a:pt x="104" y="452"/>
                    </a:lnTo>
                    <a:lnTo>
                      <a:pt x="108" y="450"/>
                    </a:lnTo>
                    <a:lnTo>
                      <a:pt x="110" y="446"/>
                    </a:lnTo>
                    <a:lnTo>
                      <a:pt x="106" y="444"/>
                    </a:lnTo>
                    <a:lnTo>
                      <a:pt x="102" y="444"/>
                    </a:lnTo>
                    <a:lnTo>
                      <a:pt x="100" y="440"/>
                    </a:lnTo>
                    <a:lnTo>
                      <a:pt x="96" y="442"/>
                    </a:lnTo>
                    <a:lnTo>
                      <a:pt x="91" y="442"/>
                    </a:lnTo>
                    <a:lnTo>
                      <a:pt x="91" y="444"/>
                    </a:lnTo>
                    <a:lnTo>
                      <a:pt x="91" y="446"/>
                    </a:lnTo>
                    <a:lnTo>
                      <a:pt x="87" y="448"/>
                    </a:lnTo>
                    <a:lnTo>
                      <a:pt x="85" y="446"/>
                    </a:lnTo>
                    <a:lnTo>
                      <a:pt x="83" y="444"/>
                    </a:lnTo>
                    <a:lnTo>
                      <a:pt x="81" y="440"/>
                    </a:lnTo>
                    <a:lnTo>
                      <a:pt x="81" y="436"/>
                    </a:lnTo>
                    <a:lnTo>
                      <a:pt x="81" y="432"/>
                    </a:lnTo>
                    <a:lnTo>
                      <a:pt x="77" y="432"/>
                    </a:lnTo>
                    <a:lnTo>
                      <a:pt x="79" y="430"/>
                    </a:lnTo>
                    <a:lnTo>
                      <a:pt x="81" y="428"/>
                    </a:lnTo>
                    <a:lnTo>
                      <a:pt x="89" y="428"/>
                    </a:lnTo>
                    <a:lnTo>
                      <a:pt x="94" y="426"/>
                    </a:lnTo>
                    <a:lnTo>
                      <a:pt x="91" y="423"/>
                    </a:lnTo>
                    <a:lnTo>
                      <a:pt x="87" y="423"/>
                    </a:lnTo>
                    <a:lnTo>
                      <a:pt x="83" y="423"/>
                    </a:lnTo>
                    <a:lnTo>
                      <a:pt x="81" y="423"/>
                    </a:lnTo>
                    <a:lnTo>
                      <a:pt x="75" y="426"/>
                    </a:lnTo>
                    <a:lnTo>
                      <a:pt x="71" y="423"/>
                    </a:lnTo>
                    <a:lnTo>
                      <a:pt x="67" y="423"/>
                    </a:lnTo>
                    <a:lnTo>
                      <a:pt x="67" y="426"/>
                    </a:lnTo>
                    <a:lnTo>
                      <a:pt x="67" y="432"/>
                    </a:lnTo>
                    <a:lnTo>
                      <a:pt x="67" y="434"/>
                    </a:lnTo>
                    <a:lnTo>
                      <a:pt x="67" y="436"/>
                    </a:lnTo>
                    <a:lnTo>
                      <a:pt x="69" y="440"/>
                    </a:lnTo>
                    <a:lnTo>
                      <a:pt x="67" y="442"/>
                    </a:lnTo>
                    <a:lnTo>
                      <a:pt x="63" y="442"/>
                    </a:lnTo>
                    <a:lnTo>
                      <a:pt x="61" y="444"/>
                    </a:lnTo>
                    <a:lnTo>
                      <a:pt x="61" y="446"/>
                    </a:lnTo>
                    <a:lnTo>
                      <a:pt x="63" y="450"/>
                    </a:lnTo>
                    <a:lnTo>
                      <a:pt x="67" y="454"/>
                    </a:lnTo>
                    <a:lnTo>
                      <a:pt x="65" y="458"/>
                    </a:lnTo>
                    <a:lnTo>
                      <a:pt x="65" y="464"/>
                    </a:lnTo>
                    <a:lnTo>
                      <a:pt x="61" y="471"/>
                    </a:lnTo>
                    <a:lnTo>
                      <a:pt x="55" y="477"/>
                    </a:lnTo>
                    <a:lnTo>
                      <a:pt x="51" y="483"/>
                    </a:lnTo>
                    <a:lnTo>
                      <a:pt x="49" y="489"/>
                    </a:lnTo>
                    <a:lnTo>
                      <a:pt x="49" y="491"/>
                    </a:lnTo>
                    <a:lnTo>
                      <a:pt x="59" y="491"/>
                    </a:lnTo>
                    <a:lnTo>
                      <a:pt x="73" y="493"/>
                    </a:lnTo>
                    <a:lnTo>
                      <a:pt x="75" y="497"/>
                    </a:lnTo>
                    <a:lnTo>
                      <a:pt x="75" y="505"/>
                    </a:lnTo>
                    <a:lnTo>
                      <a:pt x="75" y="507"/>
                    </a:lnTo>
                    <a:lnTo>
                      <a:pt x="79" y="511"/>
                    </a:lnTo>
                    <a:lnTo>
                      <a:pt x="81" y="511"/>
                    </a:lnTo>
                    <a:lnTo>
                      <a:pt x="85" y="513"/>
                    </a:lnTo>
                    <a:lnTo>
                      <a:pt x="87" y="516"/>
                    </a:lnTo>
                    <a:lnTo>
                      <a:pt x="94" y="518"/>
                    </a:lnTo>
                    <a:lnTo>
                      <a:pt x="141" y="518"/>
                    </a:lnTo>
                    <a:lnTo>
                      <a:pt x="143" y="511"/>
                    </a:lnTo>
                    <a:lnTo>
                      <a:pt x="157" y="503"/>
                    </a:lnTo>
                    <a:lnTo>
                      <a:pt x="161" y="505"/>
                    </a:lnTo>
                    <a:lnTo>
                      <a:pt x="165" y="509"/>
                    </a:lnTo>
                    <a:lnTo>
                      <a:pt x="171" y="518"/>
                    </a:lnTo>
                    <a:lnTo>
                      <a:pt x="255" y="518"/>
                    </a:lnTo>
                    <a:lnTo>
                      <a:pt x="255" y="518"/>
                    </a:lnTo>
                    <a:lnTo>
                      <a:pt x="261" y="511"/>
                    </a:lnTo>
                    <a:lnTo>
                      <a:pt x="269" y="509"/>
                    </a:lnTo>
                    <a:lnTo>
                      <a:pt x="273" y="505"/>
                    </a:lnTo>
                    <a:lnTo>
                      <a:pt x="277" y="501"/>
                    </a:lnTo>
                    <a:lnTo>
                      <a:pt x="279" y="493"/>
                    </a:lnTo>
                    <a:lnTo>
                      <a:pt x="277" y="487"/>
                    </a:lnTo>
                    <a:lnTo>
                      <a:pt x="271" y="479"/>
                    </a:lnTo>
                    <a:lnTo>
                      <a:pt x="282" y="477"/>
                    </a:lnTo>
                    <a:lnTo>
                      <a:pt x="288" y="477"/>
                    </a:lnTo>
                    <a:lnTo>
                      <a:pt x="296" y="471"/>
                    </a:lnTo>
                    <a:lnTo>
                      <a:pt x="302" y="483"/>
                    </a:lnTo>
                    <a:lnTo>
                      <a:pt x="306" y="487"/>
                    </a:lnTo>
                    <a:lnTo>
                      <a:pt x="312" y="489"/>
                    </a:lnTo>
                    <a:lnTo>
                      <a:pt x="314" y="489"/>
                    </a:lnTo>
                    <a:lnTo>
                      <a:pt x="329" y="487"/>
                    </a:lnTo>
                    <a:lnTo>
                      <a:pt x="337" y="481"/>
                    </a:lnTo>
                    <a:lnTo>
                      <a:pt x="347" y="481"/>
                    </a:lnTo>
                    <a:lnTo>
                      <a:pt x="351" y="483"/>
                    </a:lnTo>
                    <a:lnTo>
                      <a:pt x="359" y="479"/>
                    </a:lnTo>
                    <a:lnTo>
                      <a:pt x="365" y="477"/>
                    </a:lnTo>
                    <a:lnTo>
                      <a:pt x="371" y="487"/>
                    </a:lnTo>
                    <a:lnTo>
                      <a:pt x="382" y="489"/>
                    </a:lnTo>
                    <a:lnTo>
                      <a:pt x="380" y="499"/>
                    </a:lnTo>
                    <a:lnTo>
                      <a:pt x="386" y="507"/>
                    </a:lnTo>
                    <a:lnTo>
                      <a:pt x="392" y="505"/>
                    </a:lnTo>
                    <a:lnTo>
                      <a:pt x="396" y="509"/>
                    </a:lnTo>
                    <a:lnTo>
                      <a:pt x="398" y="518"/>
                    </a:lnTo>
                    <a:lnTo>
                      <a:pt x="441" y="518"/>
                    </a:lnTo>
                    <a:lnTo>
                      <a:pt x="447" y="516"/>
                    </a:lnTo>
                    <a:lnTo>
                      <a:pt x="451" y="513"/>
                    </a:lnTo>
                    <a:lnTo>
                      <a:pt x="453" y="509"/>
                    </a:lnTo>
                    <a:lnTo>
                      <a:pt x="449" y="503"/>
                    </a:lnTo>
                    <a:lnTo>
                      <a:pt x="443" y="497"/>
                    </a:lnTo>
                    <a:lnTo>
                      <a:pt x="443" y="489"/>
                    </a:lnTo>
                    <a:lnTo>
                      <a:pt x="455" y="477"/>
                    </a:lnTo>
                    <a:lnTo>
                      <a:pt x="455" y="473"/>
                    </a:lnTo>
                    <a:lnTo>
                      <a:pt x="461" y="452"/>
                    </a:lnTo>
                    <a:lnTo>
                      <a:pt x="467" y="444"/>
                    </a:lnTo>
                    <a:lnTo>
                      <a:pt x="467" y="436"/>
                    </a:lnTo>
                    <a:lnTo>
                      <a:pt x="445" y="428"/>
                    </a:lnTo>
                    <a:lnTo>
                      <a:pt x="439" y="426"/>
                    </a:lnTo>
                    <a:lnTo>
                      <a:pt x="431" y="421"/>
                    </a:lnTo>
                    <a:lnTo>
                      <a:pt x="420" y="417"/>
                    </a:lnTo>
                    <a:lnTo>
                      <a:pt x="412" y="409"/>
                    </a:lnTo>
                    <a:lnTo>
                      <a:pt x="406" y="401"/>
                    </a:lnTo>
                    <a:lnTo>
                      <a:pt x="398" y="379"/>
                    </a:lnTo>
                    <a:lnTo>
                      <a:pt x="398" y="370"/>
                    </a:lnTo>
                    <a:lnTo>
                      <a:pt x="402" y="360"/>
                    </a:lnTo>
                    <a:lnTo>
                      <a:pt x="404" y="348"/>
                    </a:lnTo>
                    <a:lnTo>
                      <a:pt x="408" y="342"/>
                    </a:lnTo>
                    <a:lnTo>
                      <a:pt x="416" y="325"/>
                    </a:lnTo>
                    <a:lnTo>
                      <a:pt x="418" y="321"/>
                    </a:lnTo>
                    <a:lnTo>
                      <a:pt x="420" y="313"/>
                    </a:lnTo>
                    <a:lnTo>
                      <a:pt x="414" y="303"/>
                    </a:lnTo>
                    <a:lnTo>
                      <a:pt x="414" y="299"/>
                    </a:lnTo>
                    <a:lnTo>
                      <a:pt x="418" y="297"/>
                    </a:lnTo>
                    <a:lnTo>
                      <a:pt x="423" y="299"/>
                    </a:lnTo>
                    <a:lnTo>
                      <a:pt x="425" y="297"/>
                    </a:lnTo>
                    <a:lnTo>
                      <a:pt x="427" y="295"/>
                    </a:lnTo>
                    <a:lnTo>
                      <a:pt x="447" y="274"/>
                    </a:lnTo>
                    <a:lnTo>
                      <a:pt x="447" y="268"/>
                    </a:lnTo>
                    <a:lnTo>
                      <a:pt x="445" y="264"/>
                    </a:lnTo>
                    <a:lnTo>
                      <a:pt x="441" y="260"/>
                    </a:lnTo>
                    <a:lnTo>
                      <a:pt x="437" y="250"/>
                    </a:lnTo>
                    <a:lnTo>
                      <a:pt x="441" y="248"/>
                    </a:lnTo>
                    <a:lnTo>
                      <a:pt x="443" y="244"/>
                    </a:lnTo>
                    <a:lnTo>
                      <a:pt x="445" y="242"/>
                    </a:lnTo>
                    <a:lnTo>
                      <a:pt x="465" y="239"/>
                    </a:lnTo>
                    <a:lnTo>
                      <a:pt x="472" y="242"/>
                    </a:lnTo>
                    <a:lnTo>
                      <a:pt x="476" y="244"/>
                    </a:lnTo>
                    <a:lnTo>
                      <a:pt x="476" y="221"/>
                    </a:lnTo>
                    <a:lnTo>
                      <a:pt x="470" y="219"/>
                    </a:lnTo>
                    <a:lnTo>
                      <a:pt x="465" y="215"/>
                    </a:lnTo>
                    <a:lnTo>
                      <a:pt x="465" y="195"/>
                    </a:lnTo>
                    <a:lnTo>
                      <a:pt x="463" y="192"/>
                    </a:lnTo>
                    <a:lnTo>
                      <a:pt x="453" y="190"/>
                    </a:lnTo>
                    <a:lnTo>
                      <a:pt x="451" y="188"/>
                    </a:lnTo>
                    <a:lnTo>
                      <a:pt x="445" y="188"/>
                    </a:lnTo>
                    <a:lnTo>
                      <a:pt x="437" y="190"/>
                    </a:lnTo>
                    <a:lnTo>
                      <a:pt x="431" y="188"/>
                    </a:lnTo>
                    <a:lnTo>
                      <a:pt x="425" y="182"/>
                    </a:lnTo>
                    <a:lnTo>
                      <a:pt x="423" y="176"/>
                    </a:lnTo>
                    <a:lnTo>
                      <a:pt x="423" y="160"/>
                    </a:lnTo>
                    <a:lnTo>
                      <a:pt x="423" y="150"/>
                    </a:lnTo>
                    <a:lnTo>
                      <a:pt x="416" y="150"/>
                    </a:lnTo>
                    <a:lnTo>
                      <a:pt x="408" y="150"/>
                    </a:lnTo>
                    <a:lnTo>
                      <a:pt x="408" y="147"/>
                    </a:lnTo>
                    <a:lnTo>
                      <a:pt x="408" y="137"/>
                    </a:lnTo>
                    <a:lnTo>
                      <a:pt x="406" y="135"/>
                    </a:lnTo>
                    <a:lnTo>
                      <a:pt x="382" y="135"/>
                    </a:lnTo>
                    <a:lnTo>
                      <a:pt x="373" y="133"/>
                    </a:lnTo>
                    <a:lnTo>
                      <a:pt x="367" y="133"/>
                    </a:lnTo>
                    <a:lnTo>
                      <a:pt x="355" y="147"/>
                    </a:lnTo>
                    <a:lnTo>
                      <a:pt x="353" y="152"/>
                    </a:lnTo>
                    <a:lnTo>
                      <a:pt x="349" y="154"/>
                    </a:lnTo>
                    <a:lnTo>
                      <a:pt x="345" y="156"/>
                    </a:lnTo>
                    <a:lnTo>
                      <a:pt x="343" y="156"/>
                    </a:lnTo>
                    <a:lnTo>
                      <a:pt x="343" y="154"/>
                    </a:lnTo>
                    <a:lnTo>
                      <a:pt x="343" y="154"/>
                    </a:lnTo>
                    <a:lnTo>
                      <a:pt x="343" y="156"/>
                    </a:lnTo>
                    <a:lnTo>
                      <a:pt x="343" y="160"/>
                    </a:lnTo>
                    <a:lnTo>
                      <a:pt x="339" y="160"/>
                    </a:lnTo>
                    <a:lnTo>
                      <a:pt x="337" y="154"/>
                    </a:lnTo>
                    <a:lnTo>
                      <a:pt x="337" y="145"/>
                    </a:lnTo>
                    <a:lnTo>
                      <a:pt x="339" y="139"/>
                    </a:lnTo>
                    <a:lnTo>
                      <a:pt x="337" y="137"/>
                    </a:lnTo>
                    <a:lnTo>
                      <a:pt x="337" y="135"/>
                    </a:lnTo>
                    <a:lnTo>
                      <a:pt x="335" y="133"/>
                    </a:lnTo>
                    <a:lnTo>
                      <a:pt x="333" y="133"/>
                    </a:lnTo>
                    <a:lnTo>
                      <a:pt x="329" y="131"/>
                    </a:lnTo>
                    <a:lnTo>
                      <a:pt x="322" y="131"/>
                    </a:lnTo>
                    <a:lnTo>
                      <a:pt x="316" y="131"/>
                    </a:lnTo>
                    <a:lnTo>
                      <a:pt x="310" y="131"/>
                    </a:lnTo>
                    <a:lnTo>
                      <a:pt x="310" y="131"/>
                    </a:lnTo>
                    <a:lnTo>
                      <a:pt x="308" y="129"/>
                    </a:lnTo>
                    <a:lnTo>
                      <a:pt x="308" y="125"/>
                    </a:lnTo>
                    <a:lnTo>
                      <a:pt x="308" y="125"/>
                    </a:lnTo>
                    <a:lnTo>
                      <a:pt x="314" y="123"/>
                    </a:lnTo>
                    <a:lnTo>
                      <a:pt x="314" y="121"/>
                    </a:lnTo>
                    <a:lnTo>
                      <a:pt x="310" y="119"/>
                    </a:lnTo>
                    <a:lnTo>
                      <a:pt x="310" y="115"/>
                    </a:lnTo>
                    <a:lnTo>
                      <a:pt x="304" y="115"/>
                    </a:lnTo>
                    <a:lnTo>
                      <a:pt x="306" y="103"/>
                    </a:lnTo>
                    <a:lnTo>
                      <a:pt x="306" y="100"/>
                    </a:lnTo>
                    <a:lnTo>
                      <a:pt x="302" y="98"/>
                    </a:lnTo>
                    <a:lnTo>
                      <a:pt x="302" y="96"/>
                    </a:lnTo>
                    <a:lnTo>
                      <a:pt x="288" y="88"/>
                    </a:lnTo>
                    <a:lnTo>
                      <a:pt x="279" y="84"/>
                    </a:lnTo>
                    <a:lnTo>
                      <a:pt x="277" y="82"/>
                    </a:lnTo>
                    <a:lnTo>
                      <a:pt x="275" y="86"/>
                    </a:lnTo>
                    <a:lnTo>
                      <a:pt x="271" y="86"/>
                    </a:lnTo>
                    <a:lnTo>
                      <a:pt x="269" y="80"/>
                    </a:lnTo>
                    <a:lnTo>
                      <a:pt x="265" y="80"/>
                    </a:lnTo>
                    <a:lnTo>
                      <a:pt x="261" y="84"/>
                    </a:lnTo>
                    <a:lnTo>
                      <a:pt x="255" y="84"/>
                    </a:lnTo>
                    <a:lnTo>
                      <a:pt x="253" y="82"/>
                    </a:lnTo>
                    <a:lnTo>
                      <a:pt x="253" y="78"/>
                    </a:lnTo>
                    <a:lnTo>
                      <a:pt x="251" y="76"/>
                    </a:lnTo>
                    <a:lnTo>
                      <a:pt x="245" y="74"/>
                    </a:lnTo>
                    <a:lnTo>
                      <a:pt x="249" y="68"/>
                    </a:lnTo>
                    <a:lnTo>
                      <a:pt x="243" y="60"/>
                    </a:lnTo>
                    <a:lnTo>
                      <a:pt x="241" y="58"/>
                    </a:lnTo>
                    <a:lnTo>
                      <a:pt x="243" y="47"/>
                    </a:lnTo>
                    <a:lnTo>
                      <a:pt x="235" y="43"/>
                    </a:lnTo>
                    <a:lnTo>
                      <a:pt x="232" y="37"/>
                    </a:lnTo>
                    <a:lnTo>
                      <a:pt x="230" y="31"/>
                    </a:lnTo>
                    <a:lnTo>
                      <a:pt x="228" y="27"/>
                    </a:lnTo>
                    <a:lnTo>
                      <a:pt x="222" y="23"/>
                    </a:lnTo>
                    <a:lnTo>
                      <a:pt x="214" y="21"/>
                    </a:lnTo>
                    <a:lnTo>
                      <a:pt x="210" y="23"/>
                    </a:lnTo>
                    <a:lnTo>
                      <a:pt x="194" y="15"/>
                    </a:lnTo>
                    <a:lnTo>
                      <a:pt x="183" y="15"/>
                    </a:lnTo>
                    <a:lnTo>
                      <a:pt x="173" y="17"/>
                    </a:lnTo>
                    <a:lnTo>
                      <a:pt x="163" y="19"/>
                    </a:lnTo>
                    <a:lnTo>
                      <a:pt x="163" y="23"/>
                    </a:lnTo>
                    <a:lnTo>
                      <a:pt x="159" y="31"/>
                    </a:lnTo>
                    <a:lnTo>
                      <a:pt x="155" y="33"/>
                    </a:lnTo>
                    <a:lnTo>
                      <a:pt x="151" y="35"/>
                    </a:lnTo>
                    <a:lnTo>
                      <a:pt x="145" y="31"/>
                    </a:lnTo>
                    <a:lnTo>
                      <a:pt x="128" y="35"/>
                    </a:lnTo>
                    <a:lnTo>
                      <a:pt x="126" y="35"/>
                    </a:lnTo>
                    <a:lnTo>
                      <a:pt x="126" y="39"/>
                    </a:lnTo>
                    <a:lnTo>
                      <a:pt x="114" y="41"/>
                    </a:lnTo>
                    <a:lnTo>
                      <a:pt x="112" y="41"/>
                    </a:lnTo>
                    <a:lnTo>
                      <a:pt x="108" y="39"/>
                    </a:lnTo>
                    <a:lnTo>
                      <a:pt x="98" y="35"/>
                    </a:lnTo>
                    <a:lnTo>
                      <a:pt x="100" y="31"/>
                    </a:lnTo>
                    <a:lnTo>
                      <a:pt x="98" y="27"/>
                    </a:lnTo>
                    <a:lnTo>
                      <a:pt x="89" y="23"/>
                    </a:lnTo>
                    <a:lnTo>
                      <a:pt x="73" y="17"/>
                    </a:lnTo>
                    <a:lnTo>
                      <a:pt x="73" y="15"/>
                    </a:lnTo>
                    <a:lnTo>
                      <a:pt x="73" y="13"/>
                    </a:lnTo>
                    <a:lnTo>
                      <a:pt x="73" y="13"/>
                    </a:lnTo>
                    <a:lnTo>
                      <a:pt x="73" y="13"/>
                    </a:lnTo>
                    <a:lnTo>
                      <a:pt x="75" y="10"/>
                    </a:lnTo>
                    <a:lnTo>
                      <a:pt x="75" y="8"/>
                    </a:lnTo>
                    <a:lnTo>
                      <a:pt x="75" y="4"/>
                    </a:lnTo>
                    <a:lnTo>
                      <a:pt x="75" y="2"/>
                    </a:lnTo>
                    <a:lnTo>
                      <a:pt x="69" y="0"/>
                    </a:lnTo>
                    <a:lnTo>
                      <a:pt x="63"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72" name="Freeform 584"/>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73" name="Freeform 585"/>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74" name="Freeform 586"/>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75" name="Freeform 587"/>
              <p:cNvSpPr>
                <a:spLocks/>
              </p:cNvSpPr>
              <p:nvPr/>
            </p:nvSpPr>
            <p:spPr bwMode="auto">
              <a:xfrm>
                <a:off x="4528" y="1929"/>
                <a:ext cx="366" cy="468"/>
              </a:xfrm>
              <a:custGeom>
                <a:avLst/>
                <a:gdLst>
                  <a:gd name="T0" fmla="*/ 135 w 366"/>
                  <a:gd name="T1" fmla="*/ 8 h 468"/>
                  <a:gd name="T2" fmla="*/ 94 w 366"/>
                  <a:gd name="T3" fmla="*/ 16 h 468"/>
                  <a:gd name="T4" fmla="*/ 121 w 366"/>
                  <a:gd name="T5" fmla="*/ 55 h 468"/>
                  <a:gd name="T6" fmla="*/ 115 w 366"/>
                  <a:gd name="T7" fmla="*/ 72 h 468"/>
                  <a:gd name="T8" fmla="*/ 84 w 366"/>
                  <a:gd name="T9" fmla="*/ 82 h 468"/>
                  <a:gd name="T10" fmla="*/ 80 w 366"/>
                  <a:gd name="T11" fmla="*/ 117 h 468"/>
                  <a:gd name="T12" fmla="*/ 92 w 366"/>
                  <a:gd name="T13" fmla="*/ 149 h 468"/>
                  <a:gd name="T14" fmla="*/ 86 w 366"/>
                  <a:gd name="T15" fmla="*/ 155 h 468"/>
                  <a:gd name="T16" fmla="*/ 88 w 366"/>
                  <a:gd name="T17" fmla="*/ 172 h 468"/>
                  <a:gd name="T18" fmla="*/ 88 w 366"/>
                  <a:gd name="T19" fmla="*/ 200 h 468"/>
                  <a:gd name="T20" fmla="*/ 102 w 366"/>
                  <a:gd name="T21" fmla="*/ 207 h 468"/>
                  <a:gd name="T22" fmla="*/ 127 w 366"/>
                  <a:gd name="T23" fmla="*/ 239 h 468"/>
                  <a:gd name="T24" fmla="*/ 115 w 366"/>
                  <a:gd name="T25" fmla="*/ 251 h 468"/>
                  <a:gd name="T26" fmla="*/ 135 w 366"/>
                  <a:gd name="T27" fmla="*/ 256 h 468"/>
                  <a:gd name="T28" fmla="*/ 125 w 366"/>
                  <a:gd name="T29" fmla="*/ 288 h 468"/>
                  <a:gd name="T30" fmla="*/ 106 w 366"/>
                  <a:gd name="T31" fmla="*/ 288 h 468"/>
                  <a:gd name="T32" fmla="*/ 104 w 366"/>
                  <a:gd name="T33" fmla="*/ 311 h 468"/>
                  <a:gd name="T34" fmla="*/ 68 w 366"/>
                  <a:gd name="T35" fmla="*/ 335 h 468"/>
                  <a:gd name="T36" fmla="*/ 33 w 366"/>
                  <a:gd name="T37" fmla="*/ 327 h 468"/>
                  <a:gd name="T38" fmla="*/ 13 w 366"/>
                  <a:gd name="T39" fmla="*/ 337 h 468"/>
                  <a:gd name="T40" fmla="*/ 27 w 366"/>
                  <a:gd name="T41" fmla="*/ 362 h 468"/>
                  <a:gd name="T42" fmla="*/ 15 w 366"/>
                  <a:gd name="T43" fmla="*/ 425 h 468"/>
                  <a:gd name="T44" fmla="*/ 2 w 366"/>
                  <a:gd name="T45" fmla="*/ 468 h 468"/>
                  <a:gd name="T46" fmla="*/ 88 w 366"/>
                  <a:gd name="T47" fmla="*/ 458 h 468"/>
                  <a:gd name="T48" fmla="*/ 115 w 366"/>
                  <a:gd name="T49" fmla="*/ 450 h 468"/>
                  <a:gd name="T50" fmla="*/ 133 w 366"/>
                  <a:gd name="T51" fmla="*/ 423 h 468"/>
                  <a:gd name="T52" fmla="*/ 151 w 366"/>
                  <a:gd name="T53" fmla="*/ 411 h 468"/>
                  <a:gd name="T54" fmla="*/ 160 w 366"/>
                  <a:gd name="T55" fmla="*/ 382 h 468"/>
                  <a:gd name="T56" fmla="*/ 168 w 366"/>
                  <a:gd name="T57" fmla="*/ 366 h 468"/>
                  <a:gd name="T58" fmla="*/ 225 w 366"/>
                  <a:gd name="T59" fmla="*/ 391 h 468"/>
                  <a:gd name="T60" fmla="*/ 247 w 366"/>
                  <a:gd name="T61" fmla="*/ 393 h 468"/>
                  <a:gd name="T62" fmla="*/ 266 w 366"/>
                  <a:gd name="T63" fmla="*/ 395 h 468"/>
                  <a:gd name="T64" fmla="*/ 315 w 366"/>
                  <a:gd name="T65" fmla="*/ 427 h 468"/>
                  <a:gd name="T66" fmla="*/ 358 w 366"/>
                  <a:gd name="T67" fmla="*/ 431 h 468"/>
                  <a:gd name="T68" fmla="*/ 364 w 366"/>
                  <a:gd name="T69" fmla="*/ 409 h 468"/>
                  <a:gd name="T70" fmla="*/ 354 w 366"/>
                  <a:gd name="T71" fmla="*/ 364 h 468"/>
                  <a:gd name="T72" fmla="*/ 329 w 366"/>
                  <a:gd name="T73" fmla="*/ 331 h 468"/>
                  <a:gd name="T74" fmla="*/ 297 w 366"/>
                  <a:gd name="T75" fmla="*/ 294 h 468"/>
                  <a:gd name="T76" fmla="*/ 250 w 366"/>
                  <a:gd name="T77" fmla="*/ 288 h 468"/>
                  <a:gd name="T78" fmla="*/ 252 w 366"/>
                  <a:gd name="T79" fmla="*/ 266 h 468"/>
                  <a:gd name="T80" fmla="*/ 223 w 366"/>
                  <a:gd name="T81" fmla="*/ 223 h 468"/>
                  <a:gd name="T82" fmla="*/ 227 w 366"/>
                  <a:gd name="T83" fmla="*/ 202 h 468"/>
                  <a:gd name="T84" fmla="*/ 258 w 366"/>
                  <a:gd name="T85" fmla="*/ 215 h 468"/>
                  <a:gd name="T86" fmla="*/ 280 w 366"/>
                  <a:gd name="T87" fmla="*/ 209 h 468"/>
                  <a:gd name="T88" fmla="*/ 286 w 366"/>
                  <a:gd name="T89" fmla="*/ 202 h 468"/>
                  <a:gd name="T90" fmla="*/ 276 w 366"/>
                  <a:gd name="T91" fmla="*/ 170 h 468"/>
                  <a:gd name="T92" fmla="*/ 284 w 366"/>
                  <a:gd name="T93" fmla="*/ 155 h 468"/>
                  <a:gd name="T94" fmla="*/ 270 w 366"/>
                  <a:gd name="T95" fmla="*/ 127 h 468"/>
                  <a:gd name="T96" fmla="*/ 256 w 366"/>
                  <a:gd name="T97" fmla="*/ 106 h 468"/>
                  <a:gd name="T98" fmla="*/ 239 w 366"/>
                  <a:gd name="T99" fmla="*/ 92 h 468"/>
                  <a:gd name="T100" fmla="*/ 233 w 366"/>
                  <a:gd name="T101" fmla="*/ 80 h 468"/>
                  <a:gd name="T102" fmla="*/ 200 w 366"/>
                  <a:gd name="T103" fmla="*/ 80 h 468"/>
                  <a:gd name="T104" fmla="*/ 166 w 366"/>
                  <a:gd name="T105" fmla="*/ 65 h 468"/>
                  <a:gd name="T106" fmla="*/ 153 w 366"/>
                  <a:gd name="T107" fmla="*/ 59 h 468"/>
                  <a:gd name="T108" fmla="*/ 147 w 366"/>
                  <a:gd name="T109" fmla="*/ 16 h 468"/>
                  <a:gd name="T110" fmla="*/ 149 w 366"/>
                  <a:gd name="T111"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468">
                    <a:moveTo>
                      <a:pt x="149" y="0"/>
                    </a:moveTo>
                    <a:lnTo>
                      <a:pt x="145" y="2"/>
                    </a:lnTo>
                    <a:lnTo>
                      <a:pt x="137" y="8"/>
                    </a:lnTo>
                    <a:lnTo>
                      <a:pt x="135" y="8"/>
                    </a:lnTo>
                    <a:lnTo>
                      <a:pt x="123" y="8"/>
                    </a:lnTo>
                    <a:lnTo>
                      <a:pt x="109" y="8"/>
                    </a:lnTo>
                    <a:lnTo>
                      <a:pt x="90" y="6"/>
                    </a:lnTo>
                    <a:lnTo>
                      <a:pt x="94" y="16"/>
                    </a:lnTo>
                    <a:lnTo>
                      <a:pt x="109" y="33"/>
                    </a:lnTo>
                    <a:lnTo>
                      <a:pt x="121" y="45"/>
                    </a:lnTo>
                    <a:lnTo>
                      <a:pt x="123" y="49"/>
                    </a:lnTo>
                    <a:lnTo>
                      <a:pt x="121" y="55"/>
                    </a:lnTo>
                    <a:lnTo>
                      <a:pt x="125" y="59"/>
                    </a:lnTo>
                    <a:lnTo>
                      <a:pt x="125" y="61"/>
                    </a:lnTo>
                    <a:lnTo>
                      <a:pt x="117" y="70"/>
                    </a:lnTo>
                    <a:lnTo>
                      <a:pt x="115" y="72"/>
                    </a:lnTo>
                    <a:lnTo>
                      <a:pt x="100" y="72"/>
                    </a:lnTo>
                    <a:lnTo>
                      <a:pt x="98" y="72"/>
                    </a:lnTo>
                    <a:lnTo>
                      <a:pt x="88" y="72"/>
                    </a:lnTo>
                    <a:lnTo>
                      <a:pt x="84" y="82"/>
                    </a:lnTo>
                    <a:lnTo>
                      <a:pt x="74" y="100"/>
                    </a:lnTo>
                    <a:lnTo>
                      <a:pt x="72" y="106"/>
                    </a:lnTo>
                    <a:lnTo>
                      <a:pt x="68" y="110"/>
                    </a:lnTo>
                    <a:lnTo>
                      <a:pt x="80" y="117"/>
                    </a:lnTo>
                    <a:lnTo>
                      <a:pt x="92" y="125"/>
                    </a:lnTo>
                    <a:lnTo>
                      <a:pt x="94" y="133"/>
                    </a:lnTo>
                    <a:lnTo>
                      <a:pt x="92" y="137"/>
                    </a:lnTo>
                    <a:lnTo>
                      <a:pt x="92" y="149"/>
                    </a:lnTo>
                    <a:lnTo>
                      <a:pt x="90" y="151"/>
                    </a:lnTo>
                    <a:lnTo>
                      <a:pt x="86" y="151"/>
                    </a:lnTo>
                    <a:lnTo>
                      <a:pt x="86" y="153"/>
                    </a:lnTo>
                    <a:lnTo>
                      <a:pt x="86" y="155"/>
                    </a:lnTo>
                    <a:lnTo>
                      <a:pt x="86" y="162"/>
                    </a:lnTo>
                    <a:lnTo>
                      <a:pt x="94" y="170"/>
                    </a:lnTo>
                    <a:lnTo>
                      <a:pt x="92" y="172"/>
                    </a:lnTo>
                    <a:lnTo>
                      <a:pt x="88" y="172"/>
                    </a:lnTo>
                    <a:lnTo>
                      <a:pt x="88" y="174"/>
                    </a:lnTo>
                    <a:lnTo>
                      <a:pt x="86" y="188"/>
                    </a:lnTo>
                    <a:lnTo>
                      <a:pt x="86" y="194"/>
                    </a:lnTo>
                    <a:lnTo>
                      <a:pt x="88" y="200"/>
                    </a:lnTo>
                    <a:lnTo>
                      <a:pt x="92" y="202"/>
                    </a:lnTo>
                    <a:lnTo>
                      <a:pt x="92" y="209"/>
                    </a:lnTo>
                    <a:lnTo>
                      <a:pt x="98" y="207"/>
                    </a:lnTo>
                    <a:lnTo>
                      <a:pt x="102" y="207"/>
                    </a:lnTo>
                    <a:lnTo>
                      <a:pt x="104" y="215"/>
                    </a:lnTo>
                    <a:lnTo>
                      <a:pt x="109" y="233"/>
                    </a:lnTo>
                    <a:lnTo>
                      <a:pt x="113" y="237"/>
                    </a:lnTo>
                    <a:lnTo>
                      <a:pt x="127" y="239"/>
                    </a:lnTo>
                    <a:lnTo>
                      <a:pt x="129" y="243"/>
                    </a:lnTo>
                    <a:lnTo>
                      <a:pt x="127" y="245"/>
                    </a:lnTo>
                    <a:lnTo>
                      <a:pt x="115" y="247"/>
                    </a:lnTo>
                    <a:lnTo>
                      <a:pt x="115" y="251"/>
                    </a:lnTo>
                    <a:lnTo>
                      <a:pt x="119" y="251"/>
                    </a:lnTo>
                    <a:lnTo>
                      <a:pt x="127" y="251"/>
                    </a:lnTo>
                    <a:lnTo>
                      <a:pt x="133" y="251"/>
                    </a:lnTo>
                    <a:lnTo>
                      <a:pt x="135" y="256"/>
                    </a:lnTo>
                    <a:lnTo>
                      <a:pt x="137" y="260"/>
                    </a:lnTo>
                    <a:lnTo>
                      <a:pt x="137" y="264"/>
                    </a:lnTo>
                    <a:lnTo>
                      <a:pt x="131" y="278"/>
                    </a:lnTo>
                    <a:lnTo>
                      <a:pt x="125" y="288"/>
                    </a:lnTo>
                    <a:lnTo>
                      <a:pt x="123" y="290"/>
                    </a:lnTo>
                    <a:lnTo>
                      <a:pt x="119" y="290"/>
                    </a:lnTo>
                    <a:lnTo>
                      <a:pt x="109" y="286"/>
                    </a:lnTo>
                    <a:lnTo>
                      <a:pt x="106" y="288"/>
                    </a:lnTo>
                    <a:lnTo>
                      <a:pt x="102" y="286"/>
                    </a:lnTo>
                    <a:lnTo>
                      <a:pt x="102" y="292"/>
                    </a:lnTo>
                    <a:lnTo>
                      <a:pt x="104" y="305"/>
                    </a:lnTo>
                    <a:lnTo>
                      <a:pt x="104" y="311"/>
                    </a:lnTo>
                    <a:lnTo>
                      <a:pt x="104" y="317"/>
                    </a:lnTo>
                    <a:lnTo>
                      <a:pt x="92" y="327"/>
                    </a:lnTo>
                    <a:lnTo>
                      <a:pt x="76" y="331"/>
                    </a:lnTo>
                    <a:lnTo>
                      <a:pt x="68" y="335"/>
                    </a:lnTo>
                    <a:lnTo>
                      <a:pt x="57" y="337"/>
                    </a:lnTo>
                    <a:lnTo>
                      <a:pt x="57" y="337"/>
                    </a:lnTo>
                    <a:lnTo>
                      <a:pt x="37" y="329"/>
                    </a:lnTo>
                    <a:lnTo>
                      <a:pt x="33" y="327"/>
                    </a:lnTo>
                    <a:lnTo>
                      <a:pt x="29" y="329"/>
                    </a:lnTo>
                    <a:lnTo>
                      <a:pt x="21" y="327"/>
                    </a:lnTo>
                    <a:lnTo>
                      <a:pt x="19" y="327"/>
                    </a:lnTo>
                    <a:lnTo>
                      <a:pt x="13" y="337"/>
                    </a:lnTo>
                    <a:lnTo>
                      <a:pt x="21" y="346"/>
                    </a:lnTo>
                    <a:lnTo>
                      <a:pt x="29" y="350"/>
                    </a:lnTo>
                    <a:lnTo>
                      <a:pt x="29" y="358"/>
                    </a:lnTo>
                    <a:lnTo>
                      <a:pt x="27" y="362"/>
                    </a:lnTo>
                    <a:lnTo>
                      <a:pt x="23" y="374"/>
                    </a:lnTo>
                    <a:lnTo>
                      <a:pt x="23" y="409"/>
                    </a:lnTo>
                    <a:lnTo>
                      <a:pt x="19" y="417"/>
                    </a:lnTo>
                    <a:lnTo>
                      <a:pt x="15" y="425"/>
                    </a:lnTo>
                    <a:lnTo>
                      <a:pt x="0" y="448"/>
                    </a:lnTo>
                    <a:lnTo>
                      <a:pt x="6" y="454"/>
                    </a:lnTo>
                    <a:lnTo>
                      <a:pt x="6" y="458"/>
                    </a:lnTo>
                    <a:lnTo>
                      <a:pt x="2" y="468"/>
                    </a:lnTo>
                    <a:lnTo>
                      <a:pt x="78" y="468"/>
                    </a:lnTo>
                    <a:lnTo>
                      <a:pt x="82" y="462"/>
                    </a:lnTo>
                    <a:lnTo>
                      <a:pt x="86" y="458"/>
                    </a:lnTo>
                    <a:lnTo>
                      <a:pt x="88" y="458"/>
                    </a:lnTo>
                    <a:lnTo>
                      <a:pt x="94" y="466"/>
                    </a:lnTo>
                    <a:lnTo>
                      <a:pt x="98" y="466"/>
                    </a:lnTo>
                    <a:lnTo>
                      <a:pt x="104" y="456"/>
                    </a:lnTo>
                    <a:lnTo>
                      <a:pt x="115" y="450"/>
                    </a:lnTo>
                    <a:lnTo>
                      <a:pt x="117" y="442"/>
                    </a:lnTo>
                    <a:lnTo>
                      <a:pt x="121" y="438"/>
                    </a:lnTo>
                    <a:lnTo>
                      <a:pt x="131" y="427"/>
                    </a:lnTo>
                    <a:lnTo>
                      <a:pt x="133" y="423"/>
                    </a:lnTo>
                    <a:lnTo>
                      <a:pt x="135" y="417"/>
                    </a:lnTo>
                    <a:lnTo>
                      <a:pt x="143" y="415"/>
                    </a:lnTo>
                    <a:lnTo>
                      <a:pt x="147" y="413"/>
                    </a:lnTo>
                    <a:lnTo>
                      <a:pt x="151" y="411"/>
                    </a:lnTo>
                    <a:lnTo>
                      <a:pt x="151" y="409"/>
                    </a:lnTo>
                    <a:lnTo>
                      <a:pt x="151" y="395"/>
                    </a:lnTo>
                    <a:lnTo>
                      <a:pt x="158" y="391"/>
                    </a:lnTo>
                    <a:lnTo>
                      <a:pt x="160" y="382"/>
                    </a:lnTo>
                    <a:lnTo>
                      <a:pt x="166" y="382"/>
                    </a:lnTo>
                    <a:lnTo>
                      <a:pt x="166" y="378"/>
                    </a:lnTo>
                    <a:lnTo>
                      <a:pt x="166" y="376"/>
                    </a:lnTo>
                    <a:lnTo>
                      <a:pt x="168" y="366"/>
                    </a:lnTo>
                    <a:lnTo>
                      <a:pt x="192" y="372"/>
                    </a:lnTo>
                    <a:lnTo>
                      <a:pt x="200" y="378"/>
                    </a:lnTo>
                    <a:lnTo>
                      <a:pt x="207" y="388"/>
                    </a:lnTo>
                    <a:lnTo>
                      <a:pt x="225" y="391"/>
                    </a:lnTo>
                    <a:lnTo>
                      <a:pt x="225" y="395"/>
                    </a:lnTo>
                    <a:lnTo>
                      <a:pt x="233" y="397"/>
                    </a:lnTo>
                    <a:lnTo>
                      <a:pt x="235" y="397"/>
                    </a:lnTo>
                    <a:lnTo>
                      <a:pt x="247" y="393"/>
                    </a:lnTo>
                    <a:lnTo>
                      <a:pt x="254" y="388"/>
                    </a:lnTo>
                    <a:lnTo>
                      <a:pt x="256" y="391"/>
                    </a:lnTo>
                    <a:lnTo>
                      <a:pt x="262" y="395"/>
                    </a:lnTo>
                    <a:lnTo>
                      <a:pt x="266" y="395"/>
                    </a:lnTo>
                    <a:lnTo>
                      <a:pt x="274" y="409"/>
                    </a:lnTo>
                    <a:lnTo>
                      <a:pt x="280" y="411"/>
                    </a:lnTo>
                    <a:lnTo>
                      <a:pt x="288" y="417"/>
                    </a:lnTo>
                    <a:lnTo>
                      <a:pt x="315" y="427"/>
                    </a:lnTo>
                    <a:lnTo>
                      <a:pt x="329" y="421"/>
                    </a:lnTo>
                    <a:lnTo>
                      <a:pt x="350" y="425"/>
                    </a:lnTo>
                    <a:lnTo>
                      <a:pt x="356" y="429"/>
                    </a:lnTo>
                    <a:lnTo>
                      <a:pt x="358" y="431"/>
                    </a:lnTo>
                    <a:lnTo>
                      <a:pt x="364" y="427"/>
                    </a:lnTo>
                    <a:lnTo>
                      <a:pt x="366" y="427"/>
                    </a:lnTo>
                    <a:lnTo>
                      <a:pt x="366" y="409"/>
                    </a:lnTo>
                    <a:lnTo>
                      <a:pt x="364" y="409"/>
                    </a:lnTo>
                    <a:lnTo>
                      <a:pt x="364" y="397"/>
                    </a:lnTo>
                    <a:lnTo>
                      <a:pt x="358" y="391"/>
                    </a:lnTo>
                    <a:lnTo>
                      <a:pt x="358" y="382"/>
                    </a:lnTo>
                    <a:lnTo>
                      <a:pt x="354" y="364"/>
                    </a:lnTo>
                    <a:lnTo>
                      <a:pt x="348" y="356"/>
                    </a:lnTo>
                    <a:lnTo>
                      <a:pt x="335" y="335"/>
                    </a:lnTo>
                    <a:lnTo>
                      <a:pt x="333" y="333"/>
                    </a:lnTo>
                    <a:lnTo>
                      <a:pt x="329" y="331"/>
                    </a:lnTo>
                    <a:lnTo>
                      <a:pt x="325" y="325"/>
                    </a:lnTo>
                    <a:lnTo>
                      <a:pt x="319" y="325"/>
                    </a:lnTo>
                    <a:lnTo>
                      <a:pt x="313" y="321"/>
                    </a:lnTo>
                    <a:lnTo>
                      <a:pt x="297" y="294"/>
                    </a:lnTo>
                    <a:lnTo>
                      <a:pt x="292" y="288"/>
                    </a:lnTo>
                    <a:lnTo>
                      <a:pt x="282" y="288"/>
                    </a:lnTo>
                    <a:lnTo>
                      <a:pt x="256" y="290"/>
                    </a:lnTo>
                    <a:lnTo>
                      <a:pt x="250" y="288"/>
                    </a:lnTo>
                    <a:lnTo>
                      <a:pt x="250" y="284"/>
                    </a:lnTo>
                    <a:lnTo>
                      <a:pt x="252" y="274"/>
                    </a:lnTo>
                    <a:lnTo>
                      <a:pt x="252" y="272"/>
                    </a:lnTo>
                    <a:lnTo>
                      <a:pt x="252" y="266"/>
                    </a:lnTo>
                    <a:lnTo>
                      <a:pt x="247" y="256"/>
                    </a:lnTo>
                    <a:lnTo>
                      <a:pt x="225" y="231"/>
                    </a:lnTo>
                    <a:lnTo>
                      <a:pt x="221" y="227"/>
                    </a:lnTo>
                    <a:lnTo>
                      <a:pt x="223" y="223"/>
                    </a:lnTo>
                    <a:lnTo>
                      <a:pt x="225" y="221"/>
                    </a:lnTo>
                    <a:lnTo>
                      <a:pt x="225" y="213"/>
                    </a:lnTo>
                    <a:lnTo>
                      <a:pt x="225" y="204"/>
                    </a:lnTo>
                    <a:lnTo>
                      <a:pt x="227" y="202"/>
                    </a:lnTo>
                    <a:lnTo>
                      <a:pt x="227" y="202"/>
                    </a:lnTo>
                    <a:lnTo>
                      <a:pt x="247" y="209"/>
                    </a:lnTo>
                    <a:lnTo>
                      <a:pt x="252" y="209"/>
                    </a:lnTo>
                    <a:lnTo>
                      <a:pt x="258" y="215"/>
                    </a:lnTo>
                    <a:lnTo>
                      <a:pt x="272" y="217"/>
                    </a:lnTo>
                    <a:lnTo>
                      <a:pt x="272" y="215"/>
                    </a:lnTo>
                    <a:lnTo>
                      <a:pt x="276" y="213"/>
                    </a:lnTo>
                    <a:lnTo>
                      <a:pt x="280" y="209"/>
                    </a:lnTo>
                    <a:lnTo>
                      <a:pt x="288" y="211"/>
                    </a:lnTo>
                    <a:lnTo>
                      <a:pt x="290" y="209"/>
                    </a:lnTo>
                    <a:lnTo>
                      <a:pt x="290" y="207"/>
                    </a:lnTo>
                    <a:lnTo>
                      <a:pt x="286" y="202"/>
                    </a:lnTo>
                    <a:lnTo>
                      <a:pt x="284" y="198"/>
                    </a:lnTo>
                    <a:lnTo>
                      <a:pt x="280" y="186"/>
                    </a:lnTo>
                    <a:lnTo>
                      <a:pt x="282" y="176"/>
                    </a:lnTo>
                    <a:lnTo>
                      <a:pt x="276" y="170"/>
                    </a:lnTo>
                    <a:lnTo>
                      <a:pt x="278" y="168"/>
                    </a:lnTo>
                    <a:lnTo>
                      <a:pt x="286" y="164"/>
                    </a:lnTo>
                    <a:lnTo>
                      <a:pt x="288" y="162"/>
                    </a:lnTo>
                    <a:lnTo>
                      <a:pt x="284" y="155"/>
                    </a:lnTo>
                    <a:lnTo>
                      <a:pt x="274" y="145"/>
                    </a:lnTo>
                    <a:lnTo>
                      <a:pt x="272" y="143"/>
                    </a:lnTo>
                    <a:lnTo>
                      <a:pt x="270" y="137"/>
                    </a:lnTo>
                    <a:lnTo>
                      <a:pt x="270" y="127"/>
                    </a:lnTo>
                    <a:lnTo>
                      <a:pt x="272" y="117"/>
                    </a:lnTo>
                    <a:lnTo>
                      <a:pt x="272" y="117"/>
                    </a:lnTo>
                    <a:lnTo>
                      <a:pt x="258" y="115"/>
                    </a:lnTo>
                    <a:lnTo>
                      <a:pt x="256" y="106"/>
                    </a:lnTo>
                    <a:lnTo>
                      <a:pt x="256" y="98"/>
                    </a:lnTo>
                    <a:lnTo>
                      <a:pt x="256" y="96"/>
                    </a:lnTo>
                    <a:lnTo>
                      <a:pt x="247" y="94"/>
                    </a:lnTo>
                    <a:lnTo>
                      <a:pt x="239" y="92"/>
                    </a:lnTo>
                    <a:lnTo>
                      <a:pt x="233" y="90"/>
                    </a:lnTo>
                    <a:lnTo>
                      <a:pt x="231" y="88"/>
                    </a:lnTo>
                    <a:lnTo>
                      <a:pt x="233" y="86"/>
                    </a:lnTo>
                    <a:lnTo>
                      <a:pt x="233" y="80"/>
                    </a:lnTo>
                    <a:lnTo>
                      <a:pt x="225" y="78"/>
                    </a:lnTo>
                    <a:lnTo>
                      <a:pt x="209" y="78"/>
                    </a:lnTo>
                    <a:lnTo>
                      <a:pt x="200" y="82"/>
                    </a:lnTo>
                    <a:lnTo>
                      <a:pt x="200" y="80"/>
                    </a:lnTo>
                    <a:lnTo>
                      <a:pt x="194" y="74"/>
                    </a:lnTo>
                    <a:lnTo>
                      <a:pt x="176" y="61"/>
                    </a:lnTo>
                    <a:lnTo>
                      <a:pt x="168" y="57"/>
                    </a:lnTo>
                    <a:lnTo>
                      <a:pt x="166" y="65"/>
                    </a:lnTo>
                    <a:lnTo>
                      <a:pt x="166" y="67"/>
                    </a:lnTo>
                    <a:lnTo>
                      <a:pt x="164" y="67"/>
                    </a:lnTo>
                    <a:lnTo>
                      <a:pt x="158" y="63"/>
                    </a:lnTo>
                    <a:lnTo>
                      <a:pt x="153" y="59"/>
                    </a:lnTo>
                    <a:lnTo>
                      <a:pt x="147" y="45"/>
                    </a:lnTo>
                    <a:lnTo>
                      <a:pt x="145" y="39"/>
                    </a:lnTo>
                    <a:lnTo>
                      <a:pt x="147" y="22"/>
                    </a:lnTo>
                    <a:lnTo>
                      <a:pt x="147" y="16"/>
                    </a:lnTo>
                    <a:lnTo>
                      <a:pt x="153" y="6"/>
                    </a:lnTo>
                    <a:lnTo>
                      <a:pt x="153" y="4"/>
                    </a:lnTo>
                    <a:lnTo>
                      <a:pt x="151" y="0"/>
                    </a:lnTo>
                    <a:lnTo>
                      <a:pt x="149"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76" name="Freeform 588"/>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77" name="Freeform 589"/>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78" name="Freeform 590"/>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79" name="Freeform 591"/>
              <p:cNvSpPr>
                <a:spLocks/>
              </p:cNvSpPr>
              <p:nvPr/>
            </p:nvSpPr>
            <p:spPr bwMode="auto">
              <a:xfrm>
                <a:off x="4520" y="1285"/>
                <a:ext cx="72" cy="35"/>
              </a:xfrm>
              <a:custGeom>
                <a:avLst/>
                <a:gdLst>
                  <a:gd name="T0" fmla="*/ 41 w 72"/>
                  <a:gd name="T1" fmla="*/ 0 h 35"/>
                  <a:gd name="T2" fmla="*/ 33 w 72"/>
                  <a:gd name="T3" fmla="*/ 2 h 35"/>
                  <a:gd name="T4" fmla="*/ 27 w 72"/>
                  <a:gd name="T5" fmla="*/ 4 h 35"/>
                  <a:gd name="T6" fmla="*/ 18 w 72"/>
                  <a:gd name="T7" fmla="*/ 8 h 35"/>
                  <a:gd name="T8" fmla="*/ 14 w 72"/>
                  <a:gd name="T9" fmla="*/ 8 h 35"/>
                  <a:gd name="T10" fmla="*/ 6 w 72"/>
                  <a:gd name="T11" fmla="*/ 10 h 35"/>
                  <a:gd name="T12" fmla="*/ 2 w 72"/>
                  <a:gd name="T13" fmla="*/ 10 h 35"/>
                  <a:gd name="T14" fmla="*/ 0 w 72"/>
                  <a:gd name="T15" fmla="*/ 14 h 35"/>
                  <a:gd name="T16" fmla="*/ 2 w 72"/>
                  <a:gd name="T17" fmla="*/ 16 h 35"/>
                  <a:gd name="T18" fmla="*/ 4 w 72"/>
                  <a:gd name="T19" fmla="*/ 18 h 35"/>
                  <a:gd name="T20" fmla="*/ 6 w 72"/>
                  <a:gd name="T21" fmla="*/ 20 h 35"/>
                  <a:gd name="T22" fmla="*/ 8 w 72"/>
                  <a:gd name="T23" fmla="*/ 24 h 35"/>
                  <a:gd name="T24" fmla="*/ 12 w 72"/>
                  <a:gd name="T25" fmla="*/ 29 h 35"/>
                  <a:gd name="T26" fmla="*/ 14 w 72"/>
                  <a:gd name="T27" fmla="*/ 35 h 35"/>
                  <a:gd name="T28" fmla="*/ 49 w 72"/>
                  <a:gd name="T29" fmla="*/ 35 h 35"/>
                  <a:gd name="T30" fmla="*/ 49 w 72"/>
                  <a:gd name="T31" fmla="*/ 33 h 35"/>
                  <a:gd name="T32" fmla="*/ 51 w 72"/>
                  <a:gd name="T33" fmla="*/ 29 h 35"/>
                  <a:gd name="T34" fmla="*/ 53 w 72"/>
                  <a:gd name="T35" fmla="*/ 31 h 35"/>
                  <a:gd name="T36" fmla="*/ 53 w 72"/>
                  <a:gd name="T37" fmla="*/ 33 h 35"/>
                  <a:gd name="T38" fmla="*/ 55 w 72"/>
                  <a:gd name="T39" fmla="*/ 31 h 35"/>
                  <a:gd name="T40" fmla="*/ 59 w 72"/>
                  <a:gd name="T41" fmla="*/ 29 h 35"/>
                  <a:gd name="T42" fmla="*/ 61 w 72"/>
                  <a:gd name="T43" fmla="*/ 31 h 35"/>
                  <a:gd name="T44" fmla="*/ 65 w 72"/>
                  <a:gd name="T45" fmla="*/ 33 h 35"/>
                  <a:gd name="T46" fmla="*/ 72 w 72"/>
                  <a:gd name="T47" fmla="*/ 31 h 35"/>
                  <a:gd name="T48" fmla="*/ 72 w 72"/>
                  <a:gd name="T49" fmla="*/ 16 h 35"/>
                  <a:gd name="T50" fmla="*/ 72 w 72"/>
                  <a:gd name="T51" fmla="*/ 16 h 35"/>
                  <a:gd name="T52" fmla="*/ 72 w 72"/>
                  <a:gd name="T53" fmla="*/ 12 h 35"/>
                  <a:gd name="T54" fmla="*/ 72 w 72"/>
                  <a:gd name="T55" fmla="*/ 12 h 35"/>
                  <a:gd name="T56" fmla="*/ 72 w 72"/>
                  <a:gd name="T57" fmla="*/ 2 h 35"/>
                  <a:gd name="T58" fmla="*/ 70 w 72"/>
                  <a:gd name="T59" fmla="*/ 2 h 35"/>
                  <a:gd name="T60" fmla="*/ 63 w 72"/>
                  <a:gd name="T61" fmla="*/ 0 h 35"/>
                  <a:gd name="T62" fmla="*/ 57 w 72"/>
                  <a:gd name="T63" fmla="*/ 0 h 35"/>
                  <a:gd name="T64" fmla="*/ 49 w 72"/>
                  <a:gd name="T65" fmla="*/ 0 h 35"/>
                  <a:gd name="T66" fmla="*/ 41 w 72"/>
                  <a:gd name="T6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5">
                    <a:moveTo>
                      <a:pt x="41" y="0"/>
                    </a:moveTo>
                    <a:lnTo>
                      <a:pt x="33" y="2"/>
                    </a:lnTo>
                    <a:lnTo>
                      <a:pt x="27" y="4"/>
                    </a:lnTo>
                    <a:lnTo>
                      <a:pt x="18" y="8"/>
                    </a:lnTo>
                    <a:lnTo>
                      <a:pt x="14" y="8"/>
                    </a:lnTo>
                    <a:lnTo>
                      <a:pt x="6" y="10"/>
                    </a:lnTo>
                    <a:lnTo>
                      <a:pt x="2" y="10"/>
                    </a:lnTo>
                    <a:lnTo>
                      <a:pt x="0" y="14"/>
                    </a:lnTo>
                    <a:lnTo>
                      <a:pt x="2" y="16"/>
                    </a:lnTo>
                    <a:lnTo>
                      <a:pt x="4" y="18"/>
                    </a:lnTo>
                    <a:lnTo>
                      <a:pt x="6" y="20"/>
                    </a:lnTo>
                    <a:lnTo>
                      <a:pt x="8" y="24"/>
                    </a:lnTo>
                    <a:lnTo>
                      <a:pt x="12" y="29"/>
                    </a:lnTo>
                    <a:lnTo>
                      <a:pt x="14" y="35"/>
                    </a:lnTo>
                    <a:lnTo>
                      <a:pt x="49" y="35"/>
                    </a:lnTo>
                    <a:lnTo>
                      <a:pt x="49" y="33"/>
                    </a:lnTo>
                    <a:lnTo>
                      <a:pt x="51" y="29"/>
                    </a:lnTo>
                    <a:lnTo>
                      <a:pt x="53" y="31"/>
                    </a:lnTo>
                    <a:lnTo>
                      <a:pt x="53" y="33"/>
                    </a:lnTo>
                    <a:lnTo>
                      <a:pt x="55" y="31"/>
                    </a:lnTo>
                    <a:lnTo>
                      <a:pt x="59" y="29"/>
                    </a:lnTo>
                    <a:lnTo>
                      <a:pt x="61" y="31"/>
                    </a:lnTo>
                    <a:lnTo>
                      <a:pt x="65" y="33"/>
                    </a:lnTo>
                    <a:lnTo>
                      <a:pt x="72" y="31"/>
                    </a:lnTo>
                    <a:lnTo>
                      <a:pt x="72" y="16"/>
                    </a:lnTo>
                    <a:lnTo>
                      <a:pt x="72" y="16"/>
                    </a:lnTo>
                    <a:lnTo>
                      <a:pt x="72" y="12"/>
                    </a:lnTo>
                    <a:lnTo>
                      <a:pt x="72" y="12"/>
                    </a:lnTo>
                    <a:lnTo>
                      <a:pt x="72" y="2"/>
                    </a:lnTo>
                    <a:lnTo>
                      <a:pt x="70" y="2"/>
                    </a:lnTo>
                    <a:lnTo>
                      <a:pt x="63" y="0"/>
                    </a:lnTo>
                    <a:lnTo>
                      <a:pt x="57" y="0"/>
                    </a:lnTo>
                    <a:lnTo>
                      <a:pt x="49" y="0"/>
                    </a:lnTo>
                    <a:lnTo>
                      <a:pt x="4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80" name="Freeform 592"/>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81" name="Freeform 593"/>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82" name="Freeform 594"/>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83" name="Freeform 595"/>
              <p:cNvSpPr>
                <a:spLocks/>
              </p:cNvSpPr>
              <p:nvPr/>
            </p:nvSpPr>
            <p:spPr bwMode="auto">
              <a:xfrm>
                <a:off x="4348" y="1332"/>
                <a:ext cx="374" cy="327"/>
              </a:xfrm>
              <a:custGeom>
                <a:avLst/>
                <a:gdLst>
                  <a:gd name="T0" fmla="*/ 221 w 374"/>
                  <a:gd name="T1" fmla="*/ 6 h 327"/>
                  <a:gd name="T2" fmla="*/ 227 w 374"/>
                  <a:gd name="T3" fmla="*/ 16 h 327"/>
                  <a:gd name="T4" fmla="*/ 205 w 374"/>
                  <a:gd name="T5" fmla="*/ 12 h 327"/>
                  <a:gd name="T6" fmla="*/ 180 w 374"/>
                  <a:gd name="T7" fmla="*/ 2 h 327"/>
                  <a:gd name="T8" fmla="*/ 141 w 374"/>
                  <a:gd name="T9" fmla="*/ 37 h 327"/>
                  <a:gd name="T10" fmla="*/ 119 w 374"/>
                  <a:gd name="T11" fmla="*/ 47 h 327"/>
                  <a:gd name="T12" fmla="*/ 105 w 374"/>
                  <a:gd name="T13" fmla="*/ 86 h 327"/>
                  <a:gd name="T14" fmla="*/ 107 w 374"/>
                  <a:gd name="T15" fmla="*/ 108 h 327"/>
                  <a:gd name="T16" fmla="*/ 125 w 374"/>
                  <a:gd name="T17" fmla="*/ 108 h 327"/>
                  <a:gd name="T18" fmla="*/ 133 w 374"/>
                  <a:gd name="T19" fmla="*/ 98 h 327"/>
                  <a:gd name="T20" fmla="*/ 152 w 374"/>
                  <a:gd name="T21" fmla="*/ 108 h 327"/>
                  <a:gd name="T22" fmla="*/ 143 w 374"/>
                  <a:gd name="T23" fmla="*/ 125 h 327"/>
                  <a:gd name="T24" fmla="*/ 131 w 374"/>
                  <a:gd name="T25" fmla="*/ 117 h 327"/>
                  <a:gd name="T26" fmla="*/ 121 w 374"/>
                  <a:gd name="T27" fmla="*/ 125 h 327"/>
                  <a:gd name="T28" fmla="*/ 109 w 374"/>
                  <a:gd name="T29" fmla="*/ 123 h 327"/>
                  <a:gd name="T30" fmla="*/ 101 w 374"/>
                  <a:gd name="T31" fmla="*/ 129 h 327"/>
                  <a:gd name="T32" fmla="*/ 72 w 374"/>
                  <a:gd name="T33" fmla="*/ 141 h 327"/>
                  <a:gd name="T34" fmla="*/ 60 w 374"/>
                  <a:gd name="T35" fmla="*/ 172 h 327"/>
                  <a:gd name="T36" fmla="*/ 35 w 374"/>
                  <a:gd name="T37" fmla="*/ 200 h 327"/>
                  <a:gd name="T38" fmla="*/ 11 w 374"/>
                  <a:gd name="T39" fmla="*/ 200 h 327"/>
                  <a:gd name="T40" fmla="*/ 0 w 374"/>
                  <a:gd name="T41" fmla="*/ 219 h 327"/>
                  <a:gd name="T42" fmla="*/ 11 w 374"/>
                  <a:gd name="T43" fmla="*/ 235 h 327"/>
                  <a:gd name="T44" fmla="*/ 37 w 374"/>
                  <a:gd name="T45" fmla="*/ 268 h 327"/>
                  <a:gd name="T46" fmla="*/ 62 w 374"/>
                  <a:gd name="T47" fmla="*/ 284 h 327"/>
                  <a:gd name="T48" fmla="*/ 76 w 374"/>
                  <a:gd name="T49" fmla="*/ 278 h 327"/>
                  <a:gd name="T50" fmla="*/ 99 w 374"/>
                  <a:gd name="T51" fmla="*/ 280 h 327"/>
                  <a:gd name="T52" fmla="*/ 109 w 374"/>
                  <a:gd name="T53" fmla="*/ 315 h 327"/>
                  <a:gd name="T54" fmla="*/ 186 w 374"/>
                  <a:gd name="T55" fmla="*/ 317 h 327"/>
                  <a:gd name="T56" fmla="*/ 211 w 374"/>
                  <a:gd name="T57" fmla="*/ 315 h 327"/>
                  <a:gd name="T58" fmla="*/ 227 w 374"/>
                  <a:gd name="T59" fmla="*/ 315 h 327"/>
                  <a:gd name="T60" fmla="*/ 262 w 374"/>
                  <a:gd name="T61" fmla="*/ 309 h 327"/>
                  <a:gd name="T62" fmla="*/ 286 w 374"/>
                  <a:gd name="T63" fmla="*/ 323 h 327"/>
                  <a:gd name="T64" fmla="*/ 309 w 374"/>
                  <a:gd name="T65" fmla="*/ 319 h 327"/>
                  <a:gd name="T66" fmla="*/ 340 w 374"/>
                  <a:gd name="T67" fmla="*/ 298 h 327"/>
                  <a:gd name="T68" fmla="*/ 354 w 374"/>
                  <a:gd name="T69" fmla="*/ 272 h 327"/>
                  <a:gd name="T70" fmla="*/ 364 w 374"/>
                  <a:gd name="T71" fmla="*/ 243 h 327"/>
                  <a:gd name="T72" fmla="*/ 370 w 374"/>
                  <a:gd name="T73" fmla="*/ 204 h 327"/>
                  <a:gd name="T74" fmla="*/ 356 w 374"/>
                  <a:gd name="T75" fmla="*/ 202 h 327"/>
                  <a:gd name="T76" fmla="*/ 325 w 374"/>
                  <a:gd name="T77" fmla="*/ 209 h 327"/>
                  <a:gd name="T78" fmla="*/ 301 w 374"/>
                  <a:gd name="T79" fmla="*/ 190 h 327"/>
                  <a:gd name="T80" fmla="*/ 297 w 374"/>
                  <a:gd name="T81" fmla="*/ 166 h 327"/>
                  <a:gd name="T82" fmla="*/ 291 w 374"/>
                  <a:gd name="T83" fmla="*/ 194 h 327"/>
                  <a:gd name="T84" fmla="*/ 268 w 374"/>
                  <a:gd name="T85" fmla="*/ 211 h 327"/>
                  <a:gd name="T86" fmla="*/ 297 w 374"/>
                  <a:gd name="T87" fmla="*/ 213 h 327"/>
                  <a:gd name="T88" fmla="*/ 280 w 374"/>
                  <a:gd name="T89" fmla="*/ 227 h 327"/>
                  <a:gd name="T90" fmla="*/ 262 w 374"/>
                  <a:gd name="T91" fmla="*/ 251 h 327"/>
                  <a:gd name="T92" fmla="*/ 250 w 374"/>
                  <a:gd name="T93" fmla="*/ 282 h 327"/>
                  <a:gd name="T94" fmla="*/ 237 w 374"/>
                  <a:gd name="T95" fmla="*/ 266 h 327"/>
                  <a:gd name="T96" fmla="*/ 233 w 374"/>
                  <a:gd name="T97" fmla="*/ 221 h 327"/>
                  <a:gd name="T98" fmla="*/ 260 w 374"/>
                  <a:gd name="T99" fmla="*/ 184 h 327"/>
                  <a:gd name="T100" fmla="*/ 266 w 374"/>
                  <a:gd name="T101" fmla="*/ 166 h 327"/>
                  <a:gd name="T102" fmla="*/ 280 w 374"/>
                  <a:gd name="T103" fmla="*/ 149 h 327"/>
                  <a:gd name="T104" fmla="*/ 289 w 374"/>
                  <a:gd name="T105" fmla="*/ 131 h 327"/>
                  <a:gd name="T106" fmla="*/ 307 w 374"/>
                  <a:gd name="T107" fmla="*/ 112 h 327"/>
                  <a:gd name="T108" fmla="*/ 313 w 374"/>
                  <a:gd name="T109" fmla="*/ 102 h 327"/>
                  <a:gd name="T110" fmla="*/ 282 w 374"/>
                  <a:gd name="T111" fmla="*/ 57 h 327"/>
                  <a:gd name="T112" fmla="*/ 272 w 374"/>
                  <a:gd name="T113" fmla="*/ 22 h 327"/>
                  <a:gd name="T114" fmla="*/ 246 w 374"/>
                  <a:gd name="T11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27">
                    <a:moveTo>
                      <a:pt x="235" y="2"/>
                    </a:moveTo>
                    <a:lnTo>
                      <a:pt x="231" y="0"/>
                    </a:lnTo>
                    <a:lnTo>
                      <a:pt x="227" y="2"/>
                    </a:lnTo>
                    <a:lnTo>
                      <a:pt x="225" y="2"/>
                    </a:lnTo>
                    <a:lnTo>
                      <a:pt x="221" y="6"/>
                    </a:lnTo>
                    <a:lnTo>
                      <a:pt x="221" y="8"/>
                    </a:lnTo>
                    <a:lnTo>
                      <a:pt x="223" y="8"/>
                    </a:lnTo>
                    <a:lnTo>
                      <a:pt x="225" y="10"/>
                    </a:lnTo>
                    <a:lnTo>
                      <a:pt x="227" y="12"/>
                    </a:lnTo>
                    <a:lnTo>
                      <a:pt x="227" y="16"/>
                    </a:lnTo>
                    <a:lnTo>
                      <a:pt x="227" y="18"/>
                    </a:lnTo>
                    <a:lnTo>
                      <a:pt x="223" y="18"/>
                    </a:lnTo>
                    <a:lnTo>
                      <a:pt x="219" y="16"/>
                    </a:lnTo>
                    <a:lnTo>
                      <a:pt x="215" y="16"/>
                    </a:lnTo>
                    <a:lnTo>
                      <a:pt x="205" y="12"/>
                    </a:lnTo>
                    <a:lnTo>
                      <a:pt x="195" y="8"/>
                    </a:lnTo>
                    <a:lnTo>
                      <a:pt x="193" y="4"/>
                    </a:lnTo>
                    <a:lnTo>
                      <a:pt x="188" y="2"/>
                    </a:lnTo>
                    <a:lnTo>
                      <a:pt x="184" y="0"/>
                    </a:lnTo>
                    <a:lnTo>
                      <a:pt x="180" y="2"/>
                    </a:lnTo>
                    <a:lnTo>
                      <a:pt x="170" y="8"/>
                    </a:lnTo>
                    <a:lnTo>
                      <a:pt x="158" y="16"/>
                    </a:lnTo>
                    <a:lnTo>
                      <a:pt x="154" y="27"/>
                    </a:lnTo>
                    <a:lnTo>
                      <a:pt x="148" y="33"/>
                    </a:lnTo>
                    <a:lnTo>
                      <a:pt x="141" y="37"/>
                    </a:lnTo>
                    <a:lnTo>
                      <a:pt x="133" y="41"/>
                    </a:lnTo>
                    <a:lnTo>
                      <a:pt x="129" y="43"/>
                    </a:lnTo>
                    <a:lnTo>
                      <a:pt x="125" y="43"/>
                    </a:lnTo>
                    <a:lnTo>
                      <a:pt x="121" y="43"/>
                    </a:lnTo>
                    <a:lnTo>
                      <a:pt x="119" y="47"/>
                    </a:lnTo>
                    <a:lnTo>
                      <a:pt x="119" y="49"/>
                    </a:lnTo>
                    <a:lnTo>
                      <a:pt x="121" y="51"/>
                    </a:lnTo>
                    <a:lnTo>
                      <a:pt x="119" y="59"/>
                    </a:lnTo>
                    <a:lnTo>
                      <a:pt x="109" y="76"/>
                    </a:lnTo>
                    <a:lnTo>
                      <a:pt x="105" y="86"/>
                    </a:lnTo>
                    <a:lnTo>
                      <a:pt x="101" y="94"/>
                    </a:lnTo>
                    <a:lnTo>
                      <a:pt x="99" y="100"/>
                    </a:lnTo>
                    <a:lnTo>
                      <a:pt x="96" y="106"/>
                    </a:lnTo>
                    <a:lnTo>
                      <a:pt x="101" y="110"/>
                    </a:lnTo>
                    <a:lnTo>
                      <a:pt x="107" y="108"/>
                    </a:lnTo>
                    <a:lnTo>
                      <a:pt x="113" y="106"/>
                    </a:lnTo>
                    <a:lnTo>
                      <a:pt x="117" y="104"/>
                    </a:lnTo>
                    <a:lnTo>
                      <a:pt x="119" y="104"/>
                    </a:lnTo>
                    <a:lnTo>
                      <a:pt x="123" y="108"/>
                    </a:lnTo>
                    <a:lnTo>
                      <a:pt x="125" y="108"/>
                    </a:lnTo>
                    <a:lnTo>
                      <a:pt x="127" y="106"/>
                    </a:lnTo>
                    <a:lnTo>
                      <a:pt x="129" y="104"/>
                    </a:lnTo>
                    <a:lnTo>
                      <a:pt x="131" y="98"/>
                    </a:lnTo>
                    <a:lnTo>
                      <a:pt x="131" y="98"/>
                    </a:lnTo>
                    <a:lnTo>
                      <a:pt x="133" y="98"/>
                    </a:lnTo>
                    <a:lnTo>
                      <a:pt x="135" y="100"/>
                    </a:lnTo>
                    <a:lnTo>
                      <a:pt x="139" y="102"/>
                    </a:lnTo>
                    <a:lnTo>
                      <a:pt x="143" y="104"/>
                    </a:lnTo>
                    <a:lnTo>
                      <a:pt x="148" y="104"/>
                    </a:lnTo>
                    <a:lnTo>
                      <a:pt x="152" y="108"/>
                    </a:lnTo>
                    <a:lnTo>
                      <a:pt x="152" y="112"/>
                    </a:lnTo>
                    <a:lnTo>
                      <a:pt x="152" y="119"/>
                    </a:lnTo>
                    <a:lnTo>
                      <a:pt x="152" y="121"/>
                    </a:lnTo>
                    <a:lnTo>
                      <a:pt x="148" y="123"/>
                    </a:lnTo>
                    <a:lnTo>
                      <a:pt x="143" y="125"/>
                    </a:lnTo>
                    <a:lnTo>
                      <a:pt x="137" y="125"/>
                    </a:lnTo>
                    <a:lnTo>
                      <a:pt x="133" y="123"/>
                    </a:lnTo>
                    <a:lnTo>
                      <a:pt x="133" y="121"/>
                    </a:lnTo>
                    <a:lnTo>
                      <a:pt x="131" y="119"/>
                    </a:lnTo>
                    <a:lnTo>
                      <a:pt x="131" y="117"/>
                    </a:lnTo>
                    <a:lnTo>
                      <a:pt x="127" y="117"/>
                    </a:lnTo>
                    <a:lnTo>
                      <a:pt x="125" y="117"/>
                    </a:lnTo>
                    <a:lnTo>
                      <a:pt x="123" y="117"/>
                    </a:lnTo>
                    <a:lnTo>
                      <a:pt x="121" y="119"/>
                    </a:lnTo>
                    <a:lnTo>
                      <a:pt x="121" y="125"/>
                    </a:lnTo>
                    <a:lnTo>
                      <a:pt x="119" y="125"/>
                    </a:lnTo>
                    <a:lnTo>
                      <a:pt x="115" y="125"/>
                    </a:lnTo>
                    <a:lnTo>
                      <a:pt x="113" y="123"/>
                    </a:lnTo>
                    <a:lnTo>
                      <a:pt x="111" y="123"/>
                    </a:lnTo>
                    <a:lnTo>
                      <a:pt x="109" y="123"/>
                    </a:lnTo>
                    <a:lnTo>
                      <a:pt x="107" y="125"/>
                    </a:lnTo>
                    <a:lnTo>
                      <a:pt x="107" y="127"/>
                    </a:lnTo>
                    <a:lnTo>
                      <a:pt x="107" y="129"/>
                    </a:lnTo>
                    <a:lnTo>
                      <a:pt x="105" y="131"/>
                    </a:lnTo>
                    <a:lnTo>
                      <a:pt x="101" y="129"/>
                    </a:lnTo>
                    <a:lnTo>
                      <a:pt x="92" y="123"/>
                    </a:lnTo>
                    <a:lnTo>
                      <a:pt x="88" y="123"/>
                    </a:lnTo>
                    <a:lnTo>
                      <a:pt x="84" y="125"/>
                    </a:lnTo>
                    <a:lnTo>
                      <a:pt x="76" y="137"/>
                    </a:lnTo>
                    <a:lnTo>
                      <a:pt x="72" y="141"/>
                    </a:lnTo>
                    <a:lnTo>
                      <a:pt x="68" y="145"/>
                    </a:lnTo>
                    <a:lnTo>
                      <a:pt x="66" y="153"/>
                    </a:lnTo>
                    <a:lnTo>
                      <a:pt x="64" y="157"/>
                    </a:lnTo>
                    <a:lnTo>
                      <a:pt x="64" y="166"/>
                    </a:lnTo>
                    <a:lnTo>
                      <a:pt x="60" y="172"/>
                    </a:lnTo>
                    <a:lnTo>
                      <a:pt x="56" y="180"/>
                    </a:lnTo>
                    <a:lnTo>
                      <a:pt x="54" y="184"/>
                    </a:lnTo>
                    <a:lnTo>
                      <a:pt x="47" y="192"/>
                    </a:lnTo>
                    <a:lnTo>
                      <a:pt x="41" y="196"/>
                    </a:lnTo>
                    <a:lnTo>
                      <a:pt x="35" y="200"/>
                    </a:lnTo>
                    <a:lnTo>
                      <a:pt x="33" y="204"/>
                    </a:lnTo>
                    <a:lnTo>
                      <a:pt x="27" y="206"/>
                    </a:lnTo>
                    <a:lnTo>
                      <a:pt x="19" y="206"/>
                    </a:lnTo>
                    <a:lnTo>
                      <a:pt x="15" y="204"/>
                    </a:lnTo>
                    <a:lnTo>
                      <a:pt x="11" y="200"/>
                    </a:lnTo>
                    <a:lnTo>
                      <a:pt x="7" y="200"/>
                    </a:lnTo>
                    <a:lnTo>
                      <a:pt x="2" y="204"/>
                    </a:lnTo>
                    <a:lnTo>
                      <a:pt x="0" y="209"/>
                    </a:lnTo>
                    <a:lnTo>
                      <a:pt x="0" y="215"/>
                    </a:lnTo>
                    <a:lnTo>
                      <a:pt x="0" y="219"/>
                    </a:lnTo>
                    <a:lnTo>
                      <a:pt x="0" y="221"/>
                    </a:lnTo>
                    <a:lnTo>
                      <a:pt x="5" y="223"/>
                    </a:lnTo>
                    <a:lnTo>
                      <a:pt x="7" y="223"/>
                    </a:lnTo>
                    <a:lnTo>
                      <a:pt x="9" y="229"/>
                    </a:lnTo>
                    <a:lnTo>
                      <a:pt x="11" y="235"/>
                    </a:lnTo>
                    <a:lnTo>
                      <a:pt x="13" y="243"/>
                    </a:lnTo>
                    <a:lnTo>
                      <a:pt x="15" y="249"/>
                    </a:lnTo>
                    <a:lnTo>
                      <a:pt x="19" y="256"/>
                    </a:lnTo>
                    <a:lnTo>
                      <a:pt x="27" y="262"/>
                    </a:lnTo>
                    <a:lnTo>
                      <a:pt x="37" y="268"/>
                    </a:lnTo>
                    <a:lnTo>
                      <a:pt x="47" y="276"/>
                    </a:lnTo>
                    <a:lnTo>
                      <a:pt x="54" y="280"/>
                    </a:lnTo>
                    <a:lnTo>
                      <a:pt x="54" y="282"/>
                    </a:lnTo>
                    <a:lnTo>
                      <a:pt x="56" y="282"/>
                    </a:lnTo>
                    <a:lnTo>
                      <a:pt x="62" y="284"/>
                    </a:lnTo>
                    <a:lnTo>
                      <a:pt x="64" y="284"/>
                    </a:lnTo>
                    <a:lnTo>
                      <a:pt x="66" y="280"/>
                    </a:lnTo>
                    <a:lnTo>
                      <a:pt x="68" y="278"/>
                    </a:lnTo>
                    <a:lnTo>
                      <a:pt x="72" y="280"/>
                    </a:lnTo>
                    <a:lnTo>
                      <a:pt x="76" y="278"/>
                    </a:lnTo>
                    <a:lnTo>
                      <a:pt x="80" y="278"/>
                    </a:lnTo>
                    <a:lnTo>
                      <a:pt x="82" y="272"/>
                    </a:lnTo>
                    <a:lnTo>
                      <a:pt x="86" y="272"/>
                    </a:lnTo>
                    <a:lnTo>
                      <a:pt x="94" y="276"/>
                    </a:lnTo>
                    <a:lnTo>
                      <a:pt x="99" y="280"/>
                    </a:lnTo>
                    <a:lnTo>
                      <a:pt x="101" y="284"/>
                    </a:lnTo>
                    <a:lnTo>
                      <a:pt x="105" y="294"/>
                    </a:lnTo>
                    <a:lnTo>
                      <a:pt x="107" y="296"/>
                    </a:lnTo>
                    <a:lnTo>
                      <a:pt x="107" y="298"/>
                    </a:lnTo>
                    <a:lnTo>
                      <a:pt x="109" y="315"/>
                    </a:lnTo>
                    <a:lnTo>
                      <a:pt x="115" y="327"/>
                    </a:lnTo>
                    <a:lnTo>
                      <a:pt x="186" y="327"/>
                    </a:lnTo>
                    <a:lnTo>
                      <a:pt x="186" y="325"/>
                    </a:lnTo>
                    <a:lnTo>
                      <a:pt x="184" y="321"/>
                    </a:lnTo>
                    <a:lnTo>
                      <a:pt x="186" y="317"/>
                    </a:lnTo>
                    <a:lnTo>
                      <a:pt x="195" y="321"/>
                    </a:lnTo>
                    <a:lnTo>
                      <a:pt x="199" y="325"/>
                    </a:lnTo>
                    <a:lnTo>
                      <a:pt x="207" y="323"/>
                    </a:lnTo>
                    <a:lnTo>
                      <a:pt x="211" y="319"/>
                    </a:lnTo>
                    <a:lnTo>
                      <a:pt x="211" y="315"/>
                    </a:lnTo>
                    <a:lnTo>
                      <a:pt x="215" y="315"/>
                    </a:lnTo>
                    <a:lnTo>
                      <a:pt x="217" y="315"/>
                    </a:lnTo>
                    <a:lnTo>
                      <a:pt x="217" y="317"/>
                    </a:lnTo>
                    <a:lnTo>
                      <a:pt x="219" y="317"/>
                    </a:lnTo>
                    <a:lnTo>
                      <a:pt x="227" y="315"/>
                    </a:lnTo>
                    <a:lnTo>
                      <a:pt x="229" y="317"/>
                    </a:lnTo>
                    <a:lnTo>
                      <a:pt x="237" y="313"/>
                    </a:lnTo>
                    <a:lnTo>
                      <a:pt x="252" y="303"/>
                    </a:lnTo>
                    <a:lnTo>
                      <a:pt x="260" y="309"/>
                    </a:lnTo>
                    <a:lnTo>
                      <a:pt x="262" y="309"/>
                    </a:lnTo>
                    <a:lnTo>
                      <a:pt x="270" y="315"/>
                    </a:lnTo>
                    <a:lnTo>
                      <a:pt x="276" y="323"/>
                    </a:lnTo>
                    <a:lnTo>
                      <a:pt x="278" y="325"/>
                    </a:lnTo>
                    <a:lnTo>
                      <a:pt x="282" y="325"/>
                    </a:lnTo>
                    <a:lnTo>
                      <a:pt x="286" y="323"/>
                    </a:lnTo>
                    <a:lnTo>
                      <a:pt x="289" y="321"/>
                    </a:lnTo>
                    <a:lnTo>
                      <a:pt x="293" y="321"/>
                    </a:lnTo>
                    <a:lnTo>
                      <a:pt x="299" y="317"/>
                    </a:lnTo>
                    <a:lnTo>
                      <a:pt x="303" y="319"/>
                    </a:lnTo>
                    <a:lnTo>
                      <a:pt x="309" y="319"/>
                    </a:lnTo>
                    <a:lnTo>
                      <a:pt x="313" y="317"/>
                    </a:lnTo>
                    <a:lnTo>
                      <a:pt x="323" y="315"/>
                    </a:lnTo>
                    <a:lnTo>
                      <a:pt x="325" y="311"/>
                    </a:lnTo>
                    <a:lnTo>
                      <a:pt x="329" y="309"/>
                    </a:lnTo>
                    <a:lnTo>
                      <a:pt x="340" y="298"/>
                    </a:lnTo>
                    <a:lnTo>
                      <a:pt x="340" y="294"/>
                    </a:lnTo>
                    <a:lnTo>
                      <a:pt x="346" y="288"/>
                    </a:lnTo>
                    <a:lnTo>
                      <a:pt x="346" y="278"/>
                    </a:lnTo>
                    <a:lnTo>
                      <a:pt x="348" y="274"/>
                    </a:lnTo>
                    <a:lnTo>
                      <a:pt x="354" y="272"/>
                    </a:lnTo>
                    <a:lnTo>
                      <a:pt x="356" y="262"/>
                    </a:lnTo>
                    <a:lnTo>
                      <a:pt x="358" y="260"/>
                    </a:lnTo>
                    <a:lnTo>
                      <a:pt x="360" y="260"/>
                    </a:lnTo>
                    <a:lnTo>
                      <a:pt x="362" y="251"/>
                    </a:lnTo>
                    <a:lnTo>
                      <a:pt x="364" y="243"/>
                    </a:lnTo>
                    <a:lnTo>
                      <a:pt x="368" y="241"/>
                    </a:lnTo>
                    <a:lnTo>
                      <a:pt x="370" y="241"/>
                    </a:lnTo>
                    <a:lnTo>
                      <a:pt x="374" y="241"/>
                    </a:lnTo>
                    <a:lnTo>
                      <a:pt x="374" y="204"/>
                    </a:lnTo>
                    <a:lnTo>
                      <a:pt x="370" y="204"/>
                    </a:lnTo>
                    <a:lnTo>
                      <a:pt x="368" y="202"/>
                    </a:lnTo>
                    <a:lnTo>
                      <a:pt x="368" y="200"/>
                    </a:lnTo>
                    <a:lnTo>
                      <a:pt x="366" y="200"/>
                    </a:lnTo>
                    <a:lnTo>
                      <a:pt x="360" y="200"/>
                    </a:lnTo>
                    <a:lnTo>
                      <a:pt x="356" y="202"/>
                    </a:lnTo>
                    <a:lnTo>
                      <a:pt x="346" y="200"/>
                    </a:lnTo>
                    <a:lnTo>
                      <a:pt x="340" y="200"/>
                    </a:lnTo>
                    <a:lnTo>
                      <a:pt x="333" y="200"/>
                    </a:lnTo>
                    <a:lnTo>
                      <a:pt x="329" y="204"/>
                    </a:lnTo>
                    <a:lnTo>
                      <a:pt x="325" y="209"/>
                    </a:lnTo>
                    <a:lnTo>
                      <a:pt x="321" y="211"/>
                    </a:lnTo>
                    <a:lnTo>
                      <a:pt x="313" y="209"/>
                    </a:lnTo>
                    <a:lnTo>
                      <a:pt x="305" y="204"/>
                    </a:lnTo>
                    <a:lnTo>
                      <a:pt x="301" y="196"/>
                    </a:lnTo>
                    <a:lnTo>
                      <a:pt x="301" y="190"/>
                    </a:lnTo>
                    <a:lnTo>
                      <a:pt x="301" y="182"/>
                    </a:lnTo>
                    <a:lnTo>
                      <a:pt x="303" y="176"/>
                    </a:lnTo>
                    <a:lnTo>
                      <a:pt x="301" y="170"/>
                    </a:lnTo>
                    <a:lnTo>
                      <a:pt x="297" y="164"/>
                    </a:lnTo>
                    <a:lnTo>
                      <a:pt x="297" y="166"/>
                    </a:lnTo>
                    <a:lnTo>
                      <a:pt x="297" y="176"/>
                    </a:lnTo>
                    <a:lnTo>
                      <a:pt x="293" y="178"/>
                    </a:lnTo>
                    <a:lnTo>
                      <a:pt x="293" y="184"/>
                    </a:lnTo>
                    <a:lnTo>
                      <a:pt x="293" y="186"/>
                    </a:lnTo>
                    <a:lnTo>
                      <a:pt x="291" y="194"/>
                    </a:lnTo>
                    <a:lnTo>
                      <a:pt x="289" y="196"/>
                    </a:lnTo>
                    <a:lnTo>
                      <a:pt x="286" y="204"/>
                    </a:lnTo>
                    <a:lnTo>
                      <a:pt x="274" y="209"/>
                    </a:lnTo>
                    <a:lnTo>
                      <a:pt x="270" y="209"/>
                    </a:lnTo>
                    <a:lnTo>
                      <a:pt x="268" y="211"/>
                    </a:lnTo>
                    <a:lnTo>
                      <a:pt x="274" y="211"/>
                    </a:lnTo>
                    <a:lnTo>
                      <a:pt x="280" y="213"/>
                    </a:lnTo>
                    <a:lnTo>
                      <a:pt x="286" y="215"/>
                    </a:lnTo>
                    <a:lnTo>
                      <a:pt x="293" y="213"/>
                    </a:lnTo>
                    <a:lnTo>
                      <a:pt x="297" y="213"/>
                    </a:lnTo>
                    <a:lnTo>
                      <a:pt x="299" y="217"/>
                    </a:lnTo>
                    <a:lnTo>
                      <a:pt x="297" y="225"/>
                    </a:lnTo>
                    <a:lnTo>
                      <a:pt x="293" y="231"/>
                    </a:lnTo>
                    <a:lnTo>
                      <a:pt x="286" y="231"/>
                    </a:lnTo>
                    <a:lnTo>
                      <a:pt x="280" y="227"/>
                    </a:lnTo>
                    <a:lnTo>
                      <a:pt x="272" y="225"/>
                    </a:lnTo>
                    <a:lnTo>
                      <a:pt x="266" y="227"/>
                    </a:lnTo>
                    <a:lnTo>
                      <a:pt x="262" y="233"/>
                    </a:lnTo>
                    <a:lnTo>
                      <a:pt x="260" y="243"/>
                    </a:lnTo>
                    <a:lnTo>
                      <a:pt x="262" y="251"/>
                    </a:lnTo>
                    <a:lnTo>
                      <a:pt x="266" y="258"/>
                    </a:lnTo>
                    <a:lnTo>
                      <a:pt x="264" y="266"/>
                    </a:lnTo>
                    <a:lnTo>
                      <a:pt x="260" y="274"/>
                    </a:lnTo>
                    <a:lnTo>
                      <a:pt x="254" y="280"/>
                    </a:lnTo>
                    <a:lnTo>
                      <a:pt x="250" y="282"/>
                    </a:lnTo>
                    <a:lnTo>
                      <a:pt x="244" y="282"/>
                    </a:lnTo>
                    <a:lnTo>
                      <a:pt x="239" y="278"/>
                    </a:lnTo>
                    <a:lnTo>
                      <a:pt x="239" y="276"/>
                    </a:lnTo>
                    <a:lnTo>
                      <a:pt x="237" y="272"/>
                    </a:lnTo>
                    <a:lnTo>
                      <a:pt x="237" y="266"/>
                    </a:lnTo>
                    <a:lnTo>
                      <a:pt x="235" y="258"/>
                    </a:lnTo>
                    <a:lnTo>
                      <a:pt x="233" y="249"/>
                    </a:lnTo>
                    <a:lnTo>
                      <a:pt x="231" y="233"/>
                    </a:lnTo>
                    <a:lnTo>
                      <a:pt x="233" y="221"/>
                    </a:lnTo>
                    <a:lnTo>
                      <a:pt x="233" y="221"/>
                    </a:lnTo>
                    <a:lnTo>
                      <a:pt x="237" y="217"/>
                    </a:lnTo>
                    <a:lnTo>
                      <a:pt x="237" y="209"/>
                    </a:lnTo>
                    <a:lnTo>
                      <a:pt x="237" y="202"/>
                    </a:lnTo>
                    <a:lnTo>
                      <a:pt x="239" y="198"/>
                    </a:lnTo>
                    <a:lnTo>
                      <a:pt x="260" y="184"/>
                    </a:lnTo>
                    <a:lnTo>
                      <a:pt x="268" y="184"/>
                    </a:lnTo>
                    <a:lnTo>
                      <a:pt x="270" y="180"/>
                    </a:lnTo>
                    <a:lnTo>
                      <a:pt x="268" y="178"/>
                    </a:lnTo>
                    <a:lnTo>
                      <a:pt x="268" y="170"/>
                    </a:lnTo>
                    <a:lnTo>
                      <a:pt x="266" y="166"/>
                    </a:lnTo>
                    <a:lnTo>
                      <a:pt x="264" y="159"/>
                    </a:lnTo>
                    <a:lnTo>
                      <a:pt x="268" y="155"/>
                    </a:lnTo>
                    <a:lnTo>
                      <a:pt x="274" y="155"/>
                    </a:lnTo>
                    <a:lnTo>
                      <a:pt x="280" y="153"/>
                    </a:lnTo>
                    <a:lnTo>
                      <a:pt x="280" y="149"/>
                    </a:lnTo>
                    <a:lnTo>
                      <a:pt x="280" y="149"/>
                    </a:lnTo>
                    <a:lnTo>
                      <a:pt x="280" y="143"/>
                    </a:lnTo>
                    <a:lnTo>
                      <a:pt x="282" y="141"/>
                    </a:lnTo>
                    <a:lnTo>
                      <a:pt x="284" y="137"/>
                    </a:lnTo>
                    <a:lnTo>
                      <a:pt x="289" y="131"/>
                    </a:lnTo>
                    <a:lnTo>
                      <a:pt x="289" y="127"/>
                    </a:lnTo>
                    <a:lnTo>
                      <a:pt x="291" y="123"/>
                    </a:lnTo>
                    <a:lnTo>
                      <a:pt x="297" y="117"/>
                    </a:lnTo>
                    <a:lnTo>
                      <a:pt x="301" y="114"/>
                    </a:lnTo>
                    <a:lnTo>
                      <a:pt x="307" y="112"/>
                    </a:lnTo>
                    <a:lnTo>
                      <a:pt x="311" y="112"/>
                    </a:lnTo>
                    <a:lnTo>
                      <a:pt x="315" y="110"/>
                    </a:lnTo>
                    <a:lnTo>
                      <a:pt x="319" y="110"/>
                    </a:lnTo>
                    <a:lnTo>
                      <a:pt x="315" y="106"/>
                    </a:lnTo>
                    <a:lnTo>
                      <a:pt x="313" y="102"/>
                    </a:lnTo>
                    <a:lnTo>
                      <a:pt x="297" y="80"/>
                    </a:lnTo>
                    <a:lnTo>
                      <a:pt x="289" y="76"/>
                    </a:lnTo>
                    <a:lnTo>
                      <a:pt x="286" y="72"/>
                    </a:lnTo>
                    <a:lnTo>
                      <a:pt x="284" y="65"/>
                    </a:lnTo>
                    <a:lnTo>
                      <a:pt x="282" y="57"/>
                    </a:lnTo>
                    <a:lnTo>
                      <a:pt x="278" y="51"/>
                    </a:lnTo>
                    <a:lnTo>
                      <a:pt x="274" y="43"/>
                    </a:lnTo>
                    <a:lnTo>
                      <a:pt x="274" y="35"/>
                    </a:lnTo>
                    <a:lnTo>
                      <a:pt x="272" y="29"/>
                    </a:lnTo>
                    <a:lnTo>
                      <a:pt x="272" y="22"/>
                    </a:lnTo>
                    <a:lnTo>
                      <a:pt x="274" y="18"/>
                    </a:lnTo>
                    <a:lnTo>
                      <a:pt x="274" y="16"/>
                    </a:lnTo>
                    <a:lnTo>
                      <a:pt x="262" y="8"/>
                    </a:lnTo>
                    <a:lnTo>
                      <a:pt x="252" y="2"/>
                    </a:lnTo>
                    <a:lnTo>
                      <a:pt x="246" y="0"/>
                    </a:lnTo>
                    <a:lnTo>
                      <a:pt x="235"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84" name="Freeform 596"/>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85" name="Freeform 597"/>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86" name="Freeform 598"/>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87" name="Freeform 599"/>
              <p:cNvSpPr>
                <a:spLocks/>
              </p:cNvSpPr>
              <p:nvPr/>
            </p:nvSpPr>
            <p:spPr bwMode="auto">
              <a:xfrm>
                <a:off x="4532" y="1463"/>
                <a:ext cx="491" cy="501"/>
              </a:xfrm>
              <a:custGeom>
                <a:avLst/>
                <a:gdLst>
                  <a:gd name="T0" fmla="*/ 305 w 491"/>
                  <a:gd name="T1" fmla="*/ 47 h 501"/>
                  <a:gd name="T2" fmla="*/ 282 w 491"/>
                  <a:gd name="T3" fmla="*/ 53 h 501"/>
                  <a:gd name="T4" fmla="*/ 266 w 491"/>
                  <a:gd name="T5" fmla="*/ 26 h 501"/>
                  <a:gd name="T6" fmla="*/ 248 w 491"/>
                  <a:gd name="T7" fmla="*/ 31 h 501"/>
                  <a:gd name="T8" fmla="*/ 221 w 491"/>
                  <a:gd name="T9" fmla="*/ 20 h 501"/>
                  <a:gd name="T10" fmla="*/ 223 w 491"/>
                  <a:gd name="T11" fmla="*/ 55 h 501"/>
                  <a:gd name="T12" fmla="*/ 215 w 491"/>
                  <a:gd name="T13" fmla="*/ 84 h 501"/>
                  <a:gd name="T14" fmla="*/ 205 w 491"/>
                  <a:gd name="T15" fmla="*/ 96 h 501"/>
                  <a:gd name="T16" fmla="*/ 203 w 491"/>
                  <a:gd name="T17" fmla="*/ 151 h 501"/>
                  <a:gd name="T18" fmla="*/ 252 w 491"/>
                  <a:gd name="T19" fmla="*/ 141 h 501"/>
                  <a:gd name="T20" fmla="*/ 252 w 491"/>
                  <a:gd name="T21" fmla="*/ 172 h 501"/>
                  <a:gd name="T22" fmla="*/ 225 w 491"/>
                  <a:gd name="T23" fmla="*/ 176 h 501"/>
                  <a:gd name="T24" fmla="*/ 211 w 491"/>
                  <a:gd name="T25" fmla="*/ 184 h 501"/>
                  <a:gd name="T26" fmla="*/ 190 w 491"/>
                  <a:gd name="T27" fmla="*/ 165 h 501"/>
                  <a:gd name="T28" fmla="*/ 174 w 491"/>
                  <a:gd name="T29" fmla="*/ 133 h 501"/>
                  <a:gd name="T30" fmla="*/ 162 w 491"/>
                  <a:gd name="T31" fmla="*/ 147 h 501"/>
                  <a:gd name="T32" fmla="*/ 139 w 491"/>
                  <a:gd name="T33" fmla="*/ 184 h 501"/>
                  <a:gd name="T34" fmla="*/ 105 w 491"/>
                  <a:gd name="T35" fmla="*/ 190 h 501"/>
                  <a:gd name="T36" fmla="*/ 78 w 491"/>
                  <a:gd name="T37" fmla="*/ 178 h 501"/>
                  <a:gd name="T38" fmla="*/ 35 w 491"/>
                  <a:gd name="T39" fmla="*/ 186 h 501"/>
                  <a:gd name="T40" fmla="*/ 23 w 491"/>
                  <a:gd name="T41" fmla="*/ 192 h 501"/>
                  <a:gd name="T42" fmla="*/ 2 w 491"/>
                  <a:gd name="T43" fmla="*/ 202 h 501"/>
                  <a:gd name="T44" fmla="*/ 11 w 491"/>
                  <a:gd name="T45" fmla="*/ 268 h 501"/>
                  <a:gd name="T46" fmla="*/ 19 w 491"/>
                  <a:gd name="T47" fmla="*/ 311 h 501"/>
                  <a:gd name="T48" fmla="*/ 62 w 491"/>
                  <a:gd name="T49" fmla="*/ 352 h 501"/>
                  <a:gd name="T50" fmla="*/ 82 w 491"/>
                  <a:gd name="T51" fmla="*/ 405 h 501"/>
                  <a:gd name="T52" fmla="*/ 45 w 491"/>
                  <a:gd name="T53" fmla="*/ 401 h 501"/>
                  <a:gd name="T54" fmla="*/ 60 w 491"/>
                  <a:gd name="T55" fmla="*/ 452 h 501"/>
                  <a:gd name="T56" fmla="*/ 88 w 491"/>
                  <a:gd name="T57" fmla="*/ 464 h 501"/>
                  <a:gd name="T58" fmla="*/ 141 w 491"/>
                  <a:gd name="T59" fmla="*/ 468 h 501"/>
                  <a:gd name="T60" fmla="*/ 143 w 491"/>
                  <a:gd name="T61" fmla="*/ 488 h 501"/>
                  <a:gd name="T62" fmla="*/ 178 w 491"/>
                  <a:gd name="T63" fmla="*/ 472 h 501"/>
                  <a:gd name="T64" fmla="*/ 184 w 491"/>
                  <a:gd name="T65" fmla="*/ 458 h 501"/>
                  <a:gd name="T66" fmla="*/ 205 w 491"/>
                  <a:gd name="T67" fmla="*/ 429 h 501"/>
                  <a:gd name="T68" fmla="*/ 217 w 491"/>
                  <a:gd name="T69" fmla="*/ 405 h 501"/>
                  <a:gd name="T70" fmla="*/ 223 w 491"/>
                  <a:gd name="T71" fmla="*/ 392 h 501"/>
                  <a:gd name="T72" fmla="*/ 252 w 491"/>
                  <a:gd name="T73" fmla="*/ 368 h 501"/>
                  <a:gd name="T74" fmla="*/ 305 w 491"/>
                  <a:gd name="T75" fmla="*/ 368 h 501"/>
                  <a:gd name="T76" fmla="*/ 321 w 491"/>
                  <a:gd name="T77" fmla="*/ 390 h 501"/>
                  <a:gd name="T78" fmla="*/ 323 w 491"/>
                  <a:gd name="T79" fmla="*/ 411 h 501"/>
                  <a:gd name="T80" fmla="*/ 342 w 491"/>
                  <a:gd name="T81" fmla="*/ 429 h 501"/>
                  <a:gd name="T82" fmla="*/ 403 w 491"/>
                  <a:gd name="T83" fmla="*/ 433 h 501"/>
                  <a:gd name="T84" fmla="*/ 444 w 491"/>
                  <a:gd name="T85" fmla="*/ 419 h 501"/>
                  <a:gd name="T86" fmla="*/ 462 w 491"/>
                  <a:gd name="T87" fmla="*/ 407 h 501"/>
                  <a:gd name="T88" fmla="*/ 462 w 491"/>
                  <a:gd name="T89" fmla="*/ 374 h 501"/>
                  <a:gd name="T90" fmla="*/ 476 w 491"/>
                  <a:gd name="T91" fmla="*/ 343 h 501"/>
                  <a:gd name="T92" fmla="*/ 489 w 491"/>
                  <a:gd name="T93" fmla="*/ 311 h 501"/>
                  <a:gd name="T94" fmla="*/ 468 w 491"/>
                  <a:gd name="T95" fmla="*/ 120 h 501"/>
                  <a:gd name="T96" fmla="*/ 440 w 491"/>
                  <a:gd name="T97" fmla="*/ 112 h 501"/>
                  <a:gd name="T98" fmla="*/ 423 w 491"/>
                  <a:gd name="T99" fmla="*/ 110 h 501"/>
                  <a:gd name="T100" fmla="*/ 446 w 491"/>
                  <a:gd name="T101" fmla="*/ 78 h 501"/>
                  <a:gd name="T102" fmla="*/ 401 w 491"/>
                  <a:gd name="T103" fmla="*/ 63 h 501"/>
                  <a:gd name="T104" fmla="*/ 370 w 491"/>
                  <a:gd name="T105" fmla="*/ 65 h 501"/>
                  <a:gd name="T106" fmla="*/ 344 w 491"/>
                  <a:gd name="T107" fmla="*/ 57 h 501"/>
                  <a:gd name="T108" fmla="*/ 333 w 491"/>
                  <a:gd name="T109" fmla="*/ 1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501">
                    <a:moveTo>
                      <a:pt x="309" y="10"/>
                    </a:moveTo>
                    <a:lnTo>
                      <a:pt x="315" y="22"/>
                    </a:lnTo>
                    <a:lnTo>
                      <a:pt x="317" y="26"/>
                    </a:lnTo>
                    <a:lnTo>
                      <a:pt x="309" y="35"/>
                    </a:lnTo>
                    <a:lnTo>
                      <a:pt x="309" y="43"/>
                    </a:lnTo>
                    <a:lnTo>
                      <a:pt x="305" y="47"/>
                    </a:lnTo>
                    <a:lnTo>
                      <a:pt x="305" y="53"/>
                    </a:lnTo>
                    <a:lnTo>
                      <a:pt x="301" y="57"/>
                    </a:lnTo>
                    <a:lnTo>
                      <a:pt x="297" y="57"/>
                    </a:lnTo>
                    <a:lnTo>
                      <a:pt x="293" y="57"/>
                    </a:lnTo>
                    <a:lnTo>
                      <a:pt x="286" y="55"/>
                    </a:lnTo>
                    <a:lnTo>
                      <a:pt x="282" y="53"/>
                    </a:lnTo>
                    <a:lnTo>
                      <a:pt x="284" y="49"/>
                    </a:lnTo>
                    <a:lnTo>
                      <a:pt x="276" y="45"/>
                    </a:lnTo>
                    <a:lnTo>
                      <a:pt x="264" y="39"/>
                    </a:lnTo>
                    <a:lnTo>
                      <a:pt x="262" y="37"/>
                    </a:lnTo>
                    <a:lnTo>
                      <a:pt x="264" y="33"/>
                    </a:lnTo>
                    <a:lnTo>
                      <a:pt x="266" y="26"/>
                    </a:lnTo>
                    <a:lnTo>
                      <a:pt x="266" y="24"/>
                    </a:lnTo>
                    <a:lnTo>
                      <a:pt x="264" y="24"/>
                    </a:lnTo>
                    <a:lnTo>
                      <a:pt x="262" y="24"/>
                    </a:lnTo>
                    <a:lnTo>
                      <a:pt x="252" y="26"/>
                    </a:lnTo>
                    <a:lnTo>
                      <a:pt x="250" y="28"/>
                    </a:lnTo>
                    <a:lnTo>
                      <a:pt x="248" y="31"/>
                    </a:lnTo>
                    <a:lnTo>
                      <a:pt x="243" y="28"/>
                    </a:lnTo>
                    <a:lnTo>
                      <a:pt x="239" y="20"/>
                    </a:lnTo>
                    <a:lnTo>
                      <a:pt x="231" y="20"/>
                    </a:lnTo>
                    <a:lnTo>
                      <a:pt x="227" y="24"/>
                    </a:lnTo>
                    <a:lnTo>
                      <a:pt x="225" y="20"/>
                    </a:lnTo>
                    <a:lnTo>
                      <a:pt x="221" y="20"/>
                    </a:lnTo>
                    <a:lnTo>
                      <a:pt x="221" y="20"/>
                    </a:lnTo>
                    <a:lnTo>
                      <a:pt x="223" y="26"/>
                    </a:lnTo>
                    <a:lnTo>
                      <a:pt x="223" y="35"/>
                    </a:lnTo>
                    <a:lnTo>
                      <a:pt x="223" y="41"/>
                    </a:lnTo>
                    <a:lnTo>
                      <a:pt x="223" y="47"/>
                    </a:lnTo>
                    <a:lnTo>
                      <a:pt x="223" y="55"/>
                    </a:lnTo>
                    <a:lnTo>
                      <a:pt x="221" y="57"/>
                    </a:lnTo>
                    <a:lnTo>
                      <a:pt x="217" y="61"/>
                    </a:lnTo>
                    <a:lnTo>
                      <a:pt x="215" y="67"/>
                    </a:lnTo>
                    <a:lnTo>
                      <a:pt x="215" y="71"/>
                    </a:lnTo>
                    <a:lnTo>
                      <a:pt x="217" y="73"/>
                    </a:lnTo>
                    <a:lnTo>
                      <a:pt x="215" y="84"/>
                    </a:lnTo>
                    <a:lnTo>
                      <a:pt x="213" y="90"/>
                    </a:lnTo>
                    <a:lnTo>
                      <a:pt x="211" y="92"/>
                    </a:lnTo>
                    <a:lnTo>
                      <a:pt x="207" y="94"/>
                    </a:lnTo>
                    <a:lnTo>
                      <a:pt x="207" y="96"/>
                    </a:lnTo>
                    <a:lnTo>
                      <a:pt x="207" y="96"/>
                    </a:lnTo>
                    <a:lnTo>
                      <a:pt x="205" y="96"/>
                    </a:lnTo>
                    <a:lnTo>
                      <a:pt x="205" y="100"/>
                    </a:lnTo>
                    <a:lnTo>
                      <a:pt x="207" y="104"/>
                    </a:lnTo>
                    <a:lnTo>
                      <a:pt x="205" y="110"/>
                    </a:lnTo>
                    <a:lnTo>
                      <a:pt x="203" y="125"/>
                    </a:lnTo>
                    <a:lnTo>
                      <a:pt x="201" y="143"/>
                    </a:lnTo>
                    <a:lnTo>
                      <a:pt x="203" y="151"/>
                    </a:lnTo>
                    <a:lnTo>
                      <a:pt x="207" y="157"/>
                    </a:lnTo>
                    <a:lnTo>
                      <a:pt x="215" y="157"/>
                    </a:lnTo>
                    <a:lnTo>
                      <a:pt x="223" y="155"/>
                    </a:lnTo>
                    <a:lnTo>
                      <a:pt x="231" y="151"/>
                    </a:lnTo>
                    <a:lnTo>
                      <a:pt x="241" y="141"/>
                    </a:lnTo>
                    <a:lnTo>
                      <a:pt x="252" y="141"/>
                    </a:lnTo>
                    <a:lnTo>
                      <a:pt x="256" y="143"/>
                    </a:lnTo>
                    <a:lnTo>
                      <a:pt x="254" y="147"/>
                    </a:lnTo>
                    <a:lnTo>
                      <a:pt x="252" y="151"/>
                    </a:lnTo>
                    <a:lnTo>
                      <a:pt x="250" y="157"/>
                    </a:lnTo>
                    <a:lnTo>
                      <a:pt x="250" y="165"/>
                    </a:lnTo>
                    <a:lnTo>
                      <a:pt x="252" y="172"/>
                    </a:lnTo>
                    <a:lnTo>
                      <a:pt x="252" y="174"/>
                    </a:lnTo>
                    <a:lnTo>
                      <a:pt x="250" y="176"/>
                    </a:lnTo>
                    <a:lnTo>
                      <a:pt x="243" y="176"/>
                    </a:lnTo>
                    <a:lnTo>
                      <a:pt x="237" y="172"/>
                    </a:lnTo>
                    <a:lnTo>
                      <a:pt x="231" y="172"/>
                    </a:lnTo>
                    <a:lnTo>
                      <a:pt x="225" y="176"/>
                    </a:lnTo>
                    <a:lnTo>
                      <a:pt x="221" y="180"/>
                    </a:lnTo>
                    <a:lnTo>
                      <a:pt x="217" y="188"/>
                    </a:lnTo>
                    <a:lnTo>
                      <a:pt x="213" y="192"/>
                    </a:lnTo>
                    <a:lnTo>
                      <a:pt x="211" y="192"/>
                    </a:lnTo>
                    <a:lnTo>
                      <a:pt x="209" y="188"/>
                    </a:lnTo>
                    <a:lnTo>
                      <a:pt x="211" y="184"/>
                    </a:lnTo>
                    <a:lnTo>
                      <a:pt x="213" y="182"/>
                    </a:lnTo>
                    <a:lnTo>
                      <a:pt x="215" y="180"/>
                    </a:lnTo>
                    <a:lnTo>
                      <a:pt x="211" y="178"/>
                    </a:lnTo>
                    <a:lnTo>
                      <a:pt x="205" y="178"/>
                    </a:lnTo>
                    <a:lnTo>
                      <a:pt x="199" y="174"/>
                    </a:lnTo>
                    <a:lnTo>
                      <a:pt x="190" y="165"/>
                    </a:lnTo>
                    <a:lnTo>
                      <a:pt x="184" y="157"/>
                    </a:lnTo>
                    <a:lnTo>
                      <a:pt x="182" y="151"/>
                    </a:lnTo>
                    <a:lnTo>
                      <a:pt x="182" y="141"/>
                    </a:lnTo>
                    <a:lnTo>
                      <a:pt x="178" y="137"/>
                    </a:lnTo>
                    <a:lnTo>
                      <a:pt x="174" y="137"/>
                    </a:lnTo>
                    <a:lnTo>
                      <a:pt x="174" y="133"/>
                    </a:lnTo>
                    <a:lnTo>
                      <a:pt x="176" y="129"/>
                    </a:lnTo>
                    <a:lnTo>
                      <a:pt x="174" y="129"/>
                    </a:lnTo>
                    <a:lnTo>
                      <a:pt x="172" y="131"/>
                    </a:lnTo>
                    <a:lnTo>
                      <a:pt x="170" y="141"/>
                    </a:lnTo>
                    <a:lnTo>
                      <a:pt x="164" y="143"/>
                    </a:lnTo>
                    <a:lnTo>
                      <a:pt x="162" y="147"/>
                    </a:lnTo>
                    <a:lnTo>
                      <a:pt x="162" y="157"/>
                    </a:lnTo>
                    <a:lnTo>
                      <a:pt x="156" y="163"/>
                    </a:lnTo>
                    <a:lnTo>
                      <a:pt x="156" y="167"/>
                    </a:lnTo>
                    <a:lnTo>
                      <a:pt x="145" y="178"/>
                    </a:lnTo>
                    <a:lnTo>
                      <a:pt x="141" y="180"/>
                    </a:lnTo>
                    <a:lnTo>
                      <a:pt x="139" y="184"/>
                    </a:lnTo>
                    <a:lnTo>
                      <a:pt x="129" y="186"/>
                    </a:lnTo>
                    <a:lnTo>
                      <a:pt x="125" y="188"/>
                    </a:lnTo>
                    <a:lnTo>
                      <a:pt x="119" y="188"/>
                    </a:lnTo>
                    <a:lnTo>
                      <a:pt x="115" y="186"/>
                    </a:lnTo>
                    <a:lnTo>
                      <a:pt x="109" y="190"/>
                    </a:lnTo>
                    <a:lnTo>
                      <a:pt x="105" y="190"/>
                    </a:lnTo>
                    <a:lnTo>
                      <a:pt x="102" y="192"/>
                    </a:lnTo>
                    <a:lnTo>
                      <a:pt x="98" y="194"/>
                    </a:lnTo>
                    <a:lnTo>
                      <a:pt x="94" y="194"/>
                    </a:lnTo>
                    <a:lnTo>
                      <a:pt x="92" y="192"/>
                    </a:lnTo>
                    <a:lnTo>
                      <a:pt x="86" y="184"/>
                    </a:lnTo>
                    <a:lnTo>
                      <a:pt x="78" y="178"/>
                    </a:lnTo>
                    <a:lnTo>
                      <a:pt x="76" y="178"/>
                    </a:lnTo>
                    <a:lnTo>
                      <a:pt x="68" y="172"/>
                    </a:lnTo>
                    <a:lnTo>
                      <a:pt x="53" y="182"/>
                    </a:lnTo>
                    <a:lnTo>
                      <a:pt x="45" y="186"/>
                    </a:lnTo>
                    <a:lnTo>
                      <a:pt x="43" y="184"/>
                    </a:lnTo>
                    <a:lnTo>
                      <a:pt x="35" y="186"/>
                    </a:lnTo>
                    <a:lnTo>
                      <a:pt x="33" y="186"/>
                    </a:lnTo>
                    <a:lnTo>
                      <a:pt x="33" y="184"/>
                    </a:lnTo>
                    <a:lnTo>
                      <a:pt x="31" y="184"/>
                    </a:lnTo>
                    <a:lnTo>
                      <a:pt x="27" y="184"/>
                    </a:lnTo>
                    <a:lnTo>
                      <a:pt x="27" y="188"/>
                    </a:lnTo>
                    <a:lnTo>
                      <a:pt x="23" y="192"/>
                    </a:lnTo>
                    <a:lnTo>
                      <a:pt x="15" y="194"/>
                    </a:lnTo>
                    <a:lnTo>
                      <a:pt x="11" y="190"/>
                    </a:lnTo>
                    <a:lnTo>
                      <a:pt x="2" y="186"/>
                    </a:lnTo>
                    <a:lnTo>
                      <a:pt x="0" y="190"/>
                    </a:lnTo>
                    <a:lnTo>
                      <a:pt x="2" y="194"/>
                    </a:lnTo>
                    <a:lnTo>
                      <a:pt x="2" y="202"/>
                    </a:lnTo>
                    <a:lnTo>
                      <a:pt x="6" y="215"/>
                    </a:lnTo>
                    <a:lnTo>
                      <a:pt x="4" y="223"/>
                    </a:lnTo>
                    <a:lnTo>
                      <a:pt x="13" y="231"/>
                    </a:lnTo>
                    <a:lnTo>
                      <a:pt x="9" y="249"/>
                    </a:lnTo>
                    <a:lnTo>
                      <a:pt x="11" y="264"/>
                    </a:lnTo>
                    <a:lnTo>
                      <a:pt x="11" y="268"/>
                    </a:lnTo>
                    <a:lnTo>
                      <a:pt x="13" y="272"/>
                    </a:lnTo>
                    <a:lnTo>
                      <a:pt x="19" y="278"/>
                    </a:lnTo>
                    <a:lnTo>
                      <a:pt x="21" y="278"/>
                    </a:lnTo>
                    <a:lnTo>
                      <a:pt x="23" y="286"/>
                    </a:lnTo>
                    <a:lnTo>
                      <a:pt x="17" y="300"/>
                    </a:lnTo>
                    <a:lnTo>
                      <a:pt x="19" y="311"/>
                    </a:lnTo>
                    <a:lnTo>
                      <a:pt x="21" y="313"/>
                    </a:lnTo>
                    <a:lnTo>
                      <a:pt x="21" y="317"/>
                    </a:lnTo>
                    <a:lnTo>
                      <a:pt x="31" y="333"/>
                    </a:lnTo>
                    <a:lnTo>
                      <a:pt x="37" y="333"/>
                    </a:lnTo>
                    <a:lnTo>
                      <a:pt x="47" y="339"/>
                    </a:lnTo>
                    <a:lnTo>
                      <a:pt x="62" y="352"/>
                    </a:lnTo>
                    <a:lnTo>
                      <a:pt x="68" y="360"/>
                    </a:lnTo>
                    <a:lnTo>
                      <a:pt x="70" y="364"/>
                    </a:lnTo>
                    <a:lnTo>
                      <a:pt x="76" y="376"/>
                    </a:lnTo>
                    <a:lnTo>
                      <a:pt x="84" y="386"/>
                    </a:lnTo>
                    <a:lnTo>
                      <a:pt x="84" y="399"/>
                    </a:lnTo>
                    <a:lnTo>
                      <a:pt x="82" y="405"/>
                    </a:lnTo>
                    <a:lnTo>
                      <a:pt x="76" y="407"/>
                    </a:lnTo>
                    <a:lnTo>
                      <a:pt x="68" y="415"/>
                    </a:lnTo>
                    <a:lnTo>
                      <a:pt x="66" y="413"/>
                    </a:lnTo>
                    <a:lnTo>
                      <a:pt x="53" y="399"/>
                    </a:lnTo>
                    <a:lnTo>
                      <a:pt x="51" y="396"/>
                    </a:lnTo>
                    <a:lnTo>
                      <a:pt x="45" y="401"/>
                    </a:lnTo>
                    <a:lnTo>
                      <a:pt x="41" y="411"/>
                    </a:lnTo>
                    <a:lnTo>
                      <a:pt x="43" y="417"/>
                    </a:lnTo>
                    <a:lnTo>
                      <a:pt x="53" y="431"/>
                    </a:lnTo>
                    <a:lnTo>
                      <a:pt x="51" y="437"/>
                    </a:lnTo>
                    <a:lnTo>
                      <a:pt x="58" y="452"/>
                    </a:lnTo>
                    <a:lnTo>
                      <a:pt x="60" y="452"/>
                    </a:lnTo>
                    <a:lnTo>
                      <a:pt x="62" y="448"/>
                    </a:lnTo>
                    <a:lnTo>
                      <a:pt x="64" y="448"/>
                    </a:lnTo>
                    <a:lnTo>
                      <a:pt x="68" y="450"/>
                    </a:lnTo>
                    <a:lnTo>
                      <a:pt x="70" y="454"/>
                    </a:lnTo>
                    <a:lnTo>
                      <a:pt x="70" y="462"/>
                    </a:lnTo>
                    <a:lnTo>
                      <a:pt x="88" y="464"/>
                    </a:lnTo>
                    <a:lnTo>
                      <a:pt x="86" y="472"/>
                    </a:lnTo>
                    <a:lnTo>
                      <a:pt x="105" y="474"/>
                    </a:lnTo>
                    <a:lnTo>
                      <a:pt x="119" y="474"/>
                    </a:lnTo>
                    <a:lnTo>
                      <a:pt x="131" y="474"/>
                    </a:lnTo>
                    <a:lnTo>
                      <a:pt x="133" y="474"/>
                    </a:lnTo>
                    <a:lnTo>
                      <a:pt x="141" y="468"/>
                    </a:lnTo>
                    <a:lnTo>
                      <a:pt x="145" y="466"/>
                    </a:lnTo>
                    <a:lnTo>
                      <a:pt x="147" y="466"/>
                    </a:lnTo>
                    <a:lnTo>
                      <a:pt x="149" y="470"/>
                    </a:lnTo>
                    <a:lnTo>
                      <a:pt x="149" y="472"/>
                    </a:lnTo>
                    <a:lnTo>
                      <a:pt x="143" y="482"/>
                    </a:lnTo>
                    <a:lnTo>
                      <a:pt x="143" y="488"/>
                    </a:lnTo>
                    <a:lnTo>
                      <a:pt x="143" y="501"/>
                    </a:lnTo>
                    <a:lnTo>
                      <a:pt x="160" y="501"/>
                    </a:lnTo>
                    <a:lnTo>
                      <a:pt x="162" y="488"/>
                    </a:lnTo>
                    <a:lnTo>
                      <a:pt x="168" y="472"/>
                    </a:lnTo>
                    <a:lnTo>
                      <a:pt x="176" y="474"/>
                    </a:lnTo>
                    <a:lnTo>
                      <a:pt x="178" y="472"/>
                    </a:lnTo>
                    <a:lnTo>
                      <a:pt x="176" y="466"/>
                    </a:lnTo>
                    <a:lnTo>
                      <a:pt x="170" y="462"/>
                    </a:lnTo>
                    <a:lnTo>
                      <a:pt x="168" y="460"/>
                    </a:lnTo>
                    <a:lnTo>
                      <a:pt x="174" y="458"/>
                    </a:lnTo>
                    <a:lnTo>
                      <a:pt x="182" y="460"/>
                    </a:lnTo>
                    <a:lnTo>
                      <a:pt x="184" y="458"/>
                    </a:lnTo>
                    <a:lnTo>
                      <a:pt x="184" y="456"/>
                    </a:lnTo>
                    <a:lnTo>
                      <a:pt x="184" y="448"/>
                    </a:lnTo>
                    <a:lnTo>
                      <a:pt x="184" y="444"/>
                    </a:lnTo>
                    <a:lnTo>
                      <a:pt x="194" y="435"/>
                    </a:lnTo>
                    <a:lnTo>
                      <a:pt x="194" y="431"/>
                    </a:lnTo>
                    <a:lnTo>
                      <a:pt x="205" y="429"/>
                    </a:lnTo>
                    <a:lnTo>
                      <a:pt x="207" y="427"/>
                    </a:lnTo>
                    <a:lnTo>
                      <a:pt x="205" y="419"/>
                    </a:lnTo>
                    <a:lnTo>
                      <a:pt x="213" y="415"/>
                    </a:lnTo>
                    <a:lnTo>
                      <a:pt x="217" y="413"/>
                    </a:lnTo>
                    <a:lnTo>
                      <a:pt x="219" y="409"/>
                    </a:lnTo>
                    <a:lnTo>
                      <a:pt x="217" y="405"/>
                    </a:lnTo>
                    <a:lnTo>
                      <a:pt x="213" y="407"/>
                    </a:lnTo>
                    <a:lnTo>
                      <a:pt x="213" y="405"/>
                    </a:lnTo>
                    <a:lnTo>
                      <a:pt x="217" y="399"/>
                    </a:lnTo>
                    <a:lnTo>
                      <a:pt x="217" y="396"/>
                    </a:lnTo>
                    <a:lnTo>
                      <a:pt x="221" y="392"/>
                    </a:lnTo>
                    <a:lnTo>
                      <a:pt x="223" y="392"/>
                    </a:lnTo>
                    <a:lnTo>
                      <a:pt x="233" y="392"/>
                    </a:lnTo>
                    <a:lnTo>
                      <a:pt x="246" y="390"/>
                    </a:lnTo>
                    <a:lnTo>
                      <a:pt x="252" y="388"/>
                    </a:lnTo>
                    <a:lnTo>
                      <a:pt x="254" y="380"/>
                    </a:lnTo>
                    <a:lnTo>
                      <a:pt x="250" y="372"/>
                    </a:lnTo>
                    <a:lnTo>
                      <a:pt x="252" y="368"/>
                    </a:lnTo>
                    <a:lnTo>
                      <a:pt x="274" y="382"/>
                    </a:lnTo>
                    <a:lnTo>
                      <a:pt x="278" y="380"/>
                    </a:lnTo>
                    <a:lnTo>
                      <a:pt x="288" y="368"/>
                    </a:lnTo>
                    <a:lnTo>
                      <a:pt x="297" y="364"/>
                    </a:lnTo>
                    <a:lnTo>
                      <a:pt x="305" y="366"/>
                    </a:lnTo>
                    <a:lnTo>
                      <a:pt x="305" y="368"/>
                    </a:lnTo>
                    <a:lnTo>
                      <a:pt x="309" y="372"/>
                    </a:lnTo>
                    <a:lnTo>
                      <a:pt x="313" y="370"/>
                    </a:lnTo>
                    <a:lnTo>
                      <a:pt x="317" y="374"/>
                    </a:lnTo>
                    <a:lnTo>
                      <a:pt x="331" y="380"/>
                    </a:lnTo>
                    <a:lnTo>
                      <a:pt x="325" y="388"/>
                    </a:lnTo>
                    <a:lnTo>
                      <a:pt x="321" y="390"/>
                    </a:lnTo>
                    <a:lnTo>
                      <a:pt x="315" y="390"/>
                    </a:lnTo>
                    <a:lnTo>
                      <a:pt x="313" y="390"/>
                    </a:lnTo>
                    <a:lnTo>
                      <a:pt x="313" y="399"/>
                    </a:lnTo>
                    <a:lnTo>
                      <a:pt x="317" y="409"/>
                    </a:lnTo>
                    <a:lnTo>
                      <a:pt x="321" y="411"/>
                    </a:lnTo>
                    <a:lnTo>
                      <a:pt x="323" y="411"/>
                    </a:lnTo>
                    <a:lnTo>
                      <a:pt x="323" y="415"/>
                    </a:lnTo>
                    <a:lnTo>
                      <a:pt x="325" y="417"/>
                    </a:lnTo>
                    <a:lnTo>
                      <a:pt x="327" y="421"/>
                    </a:lnTo>
                    <a:lnTo>
                      <a:pt x="331" y="421"/>
                    </a:lnTo>
                    <a:lnTo>
                      <a:pt x="333" y="425"/>
                    </a:lnTo>
                    <a:lnTo>
                      <a:pt x="342" y="429"/>
                    </a:lnTo>
                    <a:lnTo>
                      <a:pt x="344" y="429"/>
                    </a:lnTo>
                    <a:lnTo>
                      <a:pt x="346" y="425"/>
                    </a:lnTo>
                    <a:lnTo>
                      <a:pt x="362" y="421"/>
                    </a:lnTo>
                    <a:lnTo>
                      <a:pt x="380" y="419"/>
                    </a:lnTo>
                    <a:lnTo>
                      <a:pt x="393" y="427"/>
                    </a:lnTo>
                    <a:lnTo>
                      <a:pt x="403" y="433"/>
                    </a:lnTo>
                    <a:lnTo>
                      <a:pt x="405" y="435"/>
                    </a:lnTo>
                    <a:lnTo>
                      <a:pt x="411" y="431"/>
                    </a:lnTo>
                    <a:lnTo>
                      <a:pt x="421" y="427"/>
                    </a:lnTo>
                    <a:lnTo>
                      <a:pt x="436" y="425"/>
                    </a:lnTo>
                    <a:lnTo>
                      <a:pt x="442" y="421"/>
                    </a:lnTo>
                    <a:lnTo>
                      <a:pt x="444" y="419"/>
                    </a:lnTo>
                    <a:lnTo>
                      <a:pt x="440" y="411"/>
                    </a:lnTo>
                    <a:lnTo>
                      <a:pt x="442" y="407"/>
                    </a:lnTo>
                    <a:lnTo>
                      <a:pt x="444" y="407"/>
                    </a:lnTo>
                    <a:lnTo>
                      <a:pt x="450" y="411"/>
                    </a:lnTo>
                    <a:lnTo>
                      <a:pt x="458" y="409"/>
                    </a:lnTo>
                    <a:lnTo>
                      <a:pt x="462" y="407"/>
                    </a:lnTo>
                    <a:lnTo>
                      <a:pt x="474" y="407"/>
                    </a:lnTo>
                    <a:lnTo>
                      <a:pt x="470" y="396"/>
                    </a:lnTo>
                    <a:lnTo>
                      <a:pt x="464" y="392"/>
                    </a:lnTo>
                    <a:lnTo>
                      <a:pt x="462" y="388"/>
                    </a:lnTo>
                    <a:lnTo>
                      <a:pt x="464" y="378"/>
                    </a:lnTo>
                    <a:lnTo>
                      <a:pt x="462" y="374"/>
                    </a:lnTo>
                    <a:lnTo>
                      <a:pt x="462" y="372"/>
                    </a:lnTo>
                    <a:lnTo>
                      <a:pt x="462" y="368"/>
                    </a:lnTo>
                    <a:lnTo>
                      <a:pt x="458" y="354"/>
                    </a:lnTo>
                    <a:lnTo>
                      <a:pt x="468" y="347"/>
                    </a:lnTo>
                    <a:lnTo>
                      <a:pt x="474" y="345"/>
                    </a:lnTo>
                    <a:lnTo>
                      <a:pt x="476" y="343"/>
                    </a:lnTo>
                    <a:lnTo>
                      <a:pt x="470" y="337"/>
                    </a:lnTo>
                    <a:lnTo>
                      <a:pt x="472" y="335"/>
                    </a:lnTo>
                    <a:lnTo>
                      <a:pt x="478" y="331"/>
                    </a:lnTo>
                    <a:lnTo>
                      <a:pt x="483" y="319"/>
                    </a:lnTo>
                    <a:lnTo>
                      <a:pt x="485" y="319"/>
                    </a:lnTo>
                    <a:lnTo>
                      <a:pt x="489" y="311"/>
                    </a:lnTo>
                    <a:lnTo>
                      <a:pt x="491" y="311"/>
                    </a:lnTo>
                    <a:lnTo>
                      <a:pt x="491" y="151"/>
                    </a:lnTo>
                    <a:lnTo>
                      <a:pt x="491" y="151"/>
                    </a:lnTo>
                    <a:lnTo>
                      <a:pt x="491" y="145"/>
                    </a:lnTo>
                    <a:lnTo>
                      <a:pt x="483" y="137"/>
                    </a:lnTo>
                    <a:lnTo>
                      <a:pt x="468" y="120"/>
                    </a:lnTo>
                    <a:lnTo>
                      <a:pt x="466" y="118"/>
                    </a:lnTo>
                    <a:lnTo>
                      <a:pt x="464" y="112"/>
                    </a:lnTo>
                    <a:lnTo>
                      <a:pt x="462" y="112"/>
                    </a:lnTo>
                    <a:lnTo>
                      <a:pt x="456" y="112"/>
                    </a:lnTo>
                    <a:lnTo>
                      <a:pt x="448" y="110"/>
                    </a:lnTo>
                    <a:lnTo>
                      <a:pt x="440" y="112"/>
                    </a:lnTo>
                    <a:lnTo>
                      <a:pt x="438" y="114"/>
                    </a:lnTo>
                    <a:lnTo>
                      <a:pt x="434" y="118"/>
                    </a:lnTo>
                    <a:lnTo>
                      <a:pt x="425" y="120"/>
                    </a:lnTo>
                    <a:lnTo>
                      <a:pt x="423" y="123"/>
                    </a:lnTo>
                    <a:lnTo>
                      <a:pt x="423" y="123"/>
                    </a:lnTo>
                    <a:lnTo>
                      <a:pt x="423" y="110"/>
                    </a:lnTo>
                    <a:lnTo>
                      <a:pt x="421" y="106"/>
                    </a:lnTo>
                    <a:lnTo>
                      <a:pt x="423" y="98"/>
                    </a:lnTo>
                    <a:lnTo>
                      <a:pt x="429" y="92"/>
                    </a:lnTo>
                    <a:lnTo>
                      <a:pt x="440" y="88"/>
                    </a:lnTo>
                    <a:lnTo>
                      <a:pt x="444" y="86"/>
                    </a:lnTo>
                    <a:lnTo>
                      <a:pt x="446" y="78"/>
                    </a:lnTo>
                    <a:lnTo>
                      <a:pt x="444" y="73"/>
                    </a:lnTo>
                    <a:lnTo>
                      <a:pt x="442" y="65"/>
                    </a:lnTo>
                    <a:lnTo>
                      <a:pt x="436" y="67"/>
                    </a:lnTo>
                    <a:lnTo>
                      <a:pt x="417" y="65"/>
                    </a:lnTo>
                    <a:lnTo>
                      <a:pt x="413" y="61"/>
                    </a:lnTo>
                    <a:lnTo>
                      <a:pt x="401" y="63"/>
                    </a:lnTo>
                    <a:lnTo>
                      <a:pt x="389" y="67"/>
                    </a:lnTo>
                    <a:lnTo>
                      <a:pt x="384" y="65"/>
                    </a:lnTo>
                    <a:lnTo>
                      <a:pt x="380" y="65"/>
                    </a:lnTo>
                    <a:lnTo>
                      <a:pt x="374" y="69"/>
                    </a:lnTo>
                    <a:lnTo>
                      <a:pt x="372" y="67"/>
                    </a:lnTo>
                    <a:lnTo>
                      <a:pt x="370" y="65"/>
                    </a:lnTo>
                    <a:lnTo>
                      <a:pt x="368" y="63"/>
                    </a:lnTo>
                    <a:lnTo>
                      <a:pt x="362" y="63"/>
                    </a:lnTo>
                    <a:lnTo>
                      <a:pt x="358" y="63"/>
                    </a:lnTo>
                    <a:lnTo>
                      <a:pt x="356" y="59"/>
                    </a:lnTo>
                    <a:lnTo>
                      <a:pt x="346" y="57"/>
                    </a:lnTo>
                    <a:lnTo>
                      <a:pt x="344" y="57"/>
                    </a:lnTo>
                    <a:lnTo>
                      <a:pt x="342" y="57"/>
                    </a:lnTo>
                    <a:lnTo>
                      <a:pt x="340" y="55"/>
                    </a:lnTo>
                    <a:lnTo>
                      <a:pt x="335" y="49"/>
                    </a:lnTo>
                    <a:lnTo>
                      <a:pt x="342" y="33"/>
                    </a:lnTo>
                    <a:lnTo>
                      <a:pt x="342" y="18"/>
                    </a:lnTo>
                    <a:lnTo>
                      <a:pt x="333" y="18"/>
                    </a:lnTo>
                    <a:lnTo>
                      <a:pt x="340" y="0"/>
                    </a:lnTo>
                    <a:lnTo>
                      <a:pt x="309"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88" name="Freeform 600"/>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89" name="Freeform 601"/>
              <p:cNvSpPr>
                <a:spLocks/>
              </p:cNvSpPr>
              <p:nvPr/>
            </p:nvSpPr>
            <p:spPr bwMode="auto">
              <a:xfrm>
                <a:off x="4277" y="1463"/>
                <a:ext cx="511" cy="533"/>
              </a:xfrm>
              <a:custGeom>
                <a:avLst/>
                <a:gdLst>
                  <a:gd name="T0" fmla="*/ 26 w 511"/>
                  <a:gd name="T1" fmla="*/ 188 h 533"/>
                  <a:gd name="T2" fmla="*/ 43 w 511"/>
                  <a:gd name="T3" fmla="*/ 184 h 533"/>
                  <a:gd name="T4" fmla="*/ 86 w 511"/>
                  <a:gd name="T5" fmla="*/ 184 h 533"/>
                  <a:gd name="T6" fmla="*/ 108 w 511"/>
                  <a:gd name="T7" fmla="*/ 190 h 533"/>
                  <a:gd name="T8" fmla="*/ 141 w 511"/>
                  <a:gd name="T9" fmla="*/ 180 h 533"/>
                  <a:gd name="T10" fmla="*/ 163 w 511"/>
                  <a:gd name="T11" fmla="*/ 143 h 533"/>
                  <a:gd name="T12" fmla="*/ 174 w 511"/>
                  <a:gd name="T13" fmla="*/ 137 h 533"/>
                  <a:gd name="T14" fmla="*/ 198 w 511"/>
                  <a:gd name="T15" fmla="*/ 174 h 533"/>
                  <a:gd name="T16" fmla="*/ 208 w 511"/>
                  <a:gd name="T17" fmla="*/ 188 h 533"/>
                  <a:gd name="T18" fmla="*/ 231 w 511"/>
                  <a:gd name="T19" fmla="*/ 172 h 533"/>
                  <a:gd name="T20" fmla="*/ 249 w 511"/>
                  <a:gd name="T21" fmla="*/ 165 h 533"/>
                  <a:gd name="T22" fmla="*/ 243 w 511"/>
                  <a:gd name="T23" fmla="*/ 141 h 533"/>
                  <a:gd name="T24" fmla="*/ 200 w 511"/>
                  <a:gd name="T25" fmla="*/ 143 h 533"/>
                  <a:gd name="T26" fmla="*/ 206 w 511"/>
                  <a:gd name="T27" fmla="*/ 96 h 533"/>
                  <a:gd name="T28" fmla="*/ 217 w 511"/>
                  <a:gd name="T29" fmla="*/ 73 h 533"/>
                  <a:gd name="T30" fmla="*/ 223 w 511"/>
                  <a:gd name="T31" fmla="*/ 47 h 533"/>
                  <a:gd name="T32" fmla="*/ 225 w 511"/>
                  <a:gd name="T33" fmla="*/ 20 h 533"/>
                  <a:gd name="T34" fmla="*/ 249 w 511"/>
                  <a:gd name="T35" fmla="*/ 28 h 533"/>
                  <a:gd name="T36" fmla="*/ 264 w 511"/>
                  <a:gd name="T37" fmla="*/ 33 h 533"/>
                  <a:gd name="T38" fmla="*/ 286 w 511"/>
                  <a:gd name="T39" fmla="*/ 55 h 533"/>
                  <a:gd name="T40" fmla="*/ 308 w 511"/>
                  <a:gd name="T41" fmla="*/ 43 h 533"/>
                  <a:gd name="T42" fmla="*/ 333 w 511"/>
                  <a:gd name="T43" fmla="*/ 18 h 533"/>
                  <a:gd name="T44" fmla="*/ 345 w 511"/>
                  <a:gd name="T45" fmla="*/ 57 h 533"/>
                  <a:gd name="T46" fmla="*/ 372 w 511"/>
                  <a:gd name="T47" fmla="*/ 65 h 533"/>
                  <a:gd name="T48" fmla="*/ 400 w 511"/>
                  <a:gd name="T49" fmla="*/ 63 h 533"/>
                  <a:gd name="T50" fmla="*/ 445 w 511"/>
                  <a:gd name="T51" fmla="*/ 78 h 533"/>
                  <a:gd name="T52" fmla="*/ 423 w 511"/>
                  <a:gd name="T53" fmla="*/ 110 h 533"/>
                  <a:gd name="T54" fmla="*/ 439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6 w 511"/>
                  <a:gd name="T67" fmla="*/ 300 h 533"/>
                  <a:gd name="T68" fmla="*/ 482 w 511"/>
                  <a:gd name="T69" fmla="*/ 319 h 533"/>
                  <a:gd name="T70" fmla="*/ 468 w 511"/>
                  <a:gd name="T71" fmla="*/ 347 h 533"/>
                  <a:gd name="T72" fmla="*/ 462 w 511"/>
                  <a:gd name="T73" fmla="*/ 388 h 533"/>
                  <a:gd name="T74" fmla="*/ 449 w 511"/>
                  <a:gd name="T75" fmla="*/ 411 h 533"/>
                  <a:gd name="T76" fmla="*/ 435 w 511"/>
                  <a:gd name="T77" fmla="*/ 425 h 533"/>
                  <a:gd name="T78" fmla="*/ 380 w 511"/>
                  <a:gd name="T79" fmla="*/ 419 h 533"/>
                  <a:gd name="T80" fmla="*/ 331 w 511"/>
                  <a:gd name="T81" fmla="*/ 421 h 533"/>
                  <a:gd name="T82" fmla="*/ 317 w 511"/>
                  <a:gd name="T83" fmla="*/ 409 h 533"/>
                  <a:gd name="T84" fmla="*/ 331 w 511"/>
                  <a:gd name="T85" fmla="*/ 380 h 533"/>
                  <a:gd name="T86" fmla="*/ 296 w 511"/>
                  <a:gd name="T87" fmla="*/ 364 h 533"/>
                  <a:gd name="T88" fmla="*/ 253 w 511"/>
                  <a:gd name="T89" fmla="*/ 380 h 533"/>
                  <a:gd name="T90" fmla="*/ 219 w 511"/>
                  <a:gd name="T91" fmla="*/ 396 h 533"/>
                  <a:gd name="T92" fmla="*/ 217 w 511"/>
                  <a:gd name="T93" fmla="*/ 413 h 533"/>
                  <a:gd name="T94" fmla="*/ 194 w 511"/>
                  <a:gd name="T95" fmla="*/ 435 h 533"/>
                  <a:gd name="T96" fmla="*/ 174 w 511"/>
                  <a:gd name="T97" fmla="*/ 458 h 533"/>
                  <a:gd name="T98" fmla="*/ 170 w 511"/>
                  <a:gd name="T99" fmla="*/ 472 h 533"/>
                  <a:gd name="T100" fmla="*/ 159 w 511"/>
                  <a:gd name="T101" fmla="*/ 533 h 533"/>
                  <a:gd name="T102" fmla="*/ 143 w 511"/>
                  <a:gd name="T103" fmla="*/ 482 h 533"/>
                  <a:gd name="T104" fmla="*/ 133 w 511"/>
                  <a:gd name="T105" fmla="*/ 474 h 533"/>
                  <a:gd name="T106" fmla="*/ 71 w 511"/>
                  <a:gd name="T107" fmla="*/ 462 h 533"/>
                  <a:gd name="T108" fmla="*/ 57 w 511"/>
                  <a:gd name="T109" fmla="*/ 452 h 533"/>
                  <a:gd name="T110" fmla="*/ 51 w 511"/>
                  <a:gd name="T111" fmla="*/ 396 h 533"/>
                  <a:gd name="T112" fmla="*/ 86 w 511"/>
                  <a:gd name="T113" fmla="*/ 399 h 533"/>
                  <a:gd name="T114" fmla="*/ 47 w 511"/>
                  <a:gd name="T115" fmla="*/ 339 h 533"/>
                  <a:gd name="T116" fmla="*/ 18 w 511"/>
                  <a:gd name="T117" fmla="*/ 300 h 533"/>
                  <a:gd name="T118" fmla="*/ 10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4" y="186"/>
                    </a:lnTo>
                    <a:lnTo>
                      <a:pt x="10" y="190"/>
                    </a:lnTo>
                    <a:lnTo>
                      <a:pt x="14" y="194"/>
                    </a:lnTo>
                    <a:lnTo>
                      <a:pt x="22" y="192"/>
                    </a:lnTo>
                    <a:lnTo>
                      <a:pt x="26" y="188"/>
                    </a:lnTo>
                    <a:lnTo>
                      <a:pt x="29" y="184"/>
                    </a:lnTo>
                    <a:lnTo>
                      <a:pt x="31" y="184"/>
                    </a:lnTo>
                    <a:lnTo>
                      <a:pt x="33" y="184"/>
                    </a:lnTo>
                    <a:lnTo>
                      <a:pt x="35" y="186"/>
                    </a:lnTo>
                    <a:lnTo>
                      <a:pt x="35" y="186"/>
                    </a:lnTo>
                    <a:lnTo>
                      <a:pt x="43" y="184"/>
                    </a:lnTo>
                    <a:lnTo>
                      <a:pt x="45" y="186"/>
                    </a:lnTo>
                    <a:lnTo>
                      <a:pt x="53" y="182"/>
                    </a:lnTo>
                    <a:lnTo>
                      <a:pt x="67" y="172"/>
                    </a:lnTo>
                    <a:lnTo>
                      <a:pt x="76" y="178"/>
                    </a:lnTo>
                    <a:lnTo>
                      <a:pt x="78" y="178"/>
                    </a:lnTo>
                    <a:lnTo>
                      <a:pt x="86" y="184"/>
                    </a:lnTo>
                    <a:lnTo>
                      <a:pt x="92" y="192"/>
                    </a:lnTo>
                    <a:lnTo>
                      <a:pt x="94" y="194"/>
                    </a:lnTo>
                    <a:lnTo>
                      <a:pt x="98" y="194"/>
                    </a:lnTo>
                    <a:lnTo>
                      <a:pt x="102" y="192"/>
                    </a:lnTo>
                    <a:lnTo>
                      <a:pt x="104" y="190"/>
                    </a:lnTo>
                    <a:lnTo>
                      <a:pt x="108" y="190"/>
                    </a:lnTo>
                    <a:lnTo>
                      <a:pt x="114" y="186"/>
                    </a:lnTo>
                    <a:lnTo>
                      <a:pt x="118" y="188"/>
                    </a:lnTo>
                    <a:lnTo>
                      <a:pt x="125" y="188"/>
                    </a:lnTo>
                    <a:lnTo>
                      <a:pt x="129" y="186"/>
                    </a:lnTo>
                    <a:lnTo>
                      <a:pt x="139" y="184"/>
                    </a:lnTo>
                    <a:lnTo>
                      <a:pt x="141" y="180"/>
                    </a:lnTo>
                    <a:lnTo>
                      <a:pt x="145" y="178"/>
                    </a:lnTo>
                    <a:lnTo>
                      <a:pt x="155" y="167"/>
                    </a:lnTo>
                    <a:lnTo>
                      <a:pt x="155" y="163"/>
                    </a:lnTo>
                    <a:lnTo>
                      <a:pt x="161" y="157"/>
                    </a:lnTo>
                    <a:lnTo>
                      <a:pt x="161" y="147"/>
                    </a:lnTo>
                    <a:lnTo>
                      <a:pt x="163"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2" y="165"/>
                    </a:lnTo>
                    <a:lnTo>
                      <a:pt x="198" y="174"/>
                    </a:lnTo>
                    <a:lnTo>
                      <a:pt x="204" y="178"/>
                    </a:lnTo>
                    <a:lnTo>
                      <a:pt x="210" y="178"/>
                    </a:lnTo>
                    <a:lnTo>
                      <a:pt x="214" y="180"/>
                    </a:lnTo>
                    <a:lnTo>
                      <a:pt x="212" y="182"/>
                    </a:lnTo>
                    <a:lnTo>
                      <a:pt x="210" y="184"/>
                    </a:lnTo>
                    <a:lnTo>
                      <a:pt x="208" y="188"/>
                    </a:lnTo>
                    <a:lnTo>
                      <a:pt x="210" y="192"/>
                    </a:lnTo>
                    <a:lnTo>
                      <a:pt x="212" y="192"/>
                    </a:lnTo>
                    <a:lnTo>
                      <a:pt x="217" y="188"/>
                    </a:lnTo>
                    <a:lnTo>
                      <a:pt x="221" y="180"/>
                    </a:lnTo>
                    <a:lnTo>
                      <a:pt x="225" y="176"/>
                    </a:lnTo>
                    <a:lnTo>
                      <a:pt x="231" y="172"/>
                    </a:lnTo>
                    <a:lnTo>
                      <a:pt x="237" y="172"/>
                    </a:lnTo>
                    <a:lnTo>
                      <a:pt x="245" y="176"/>
                    </a:lnTo>
                    <a:lnTo>
                      <a:pt x="249" y="176"/>
                    </a:lnTo>
                    <a:lnTo>
                      <a:pt x="251" y="174"/>
                    </a:lnTo>
                    <a:lnTo>
                      <a:pt x="251" y="172"/>
                    </a:lnTo>
                    <a:lnTo>
                      <a:pt x="249" y="165"/>
                    </a:lnTo>
                    <a:lnTo>
                      <a:pt x="249" y="157"/>
                    </a:lnTo>
                    <a:lnTo>
                      <a:pt x="251" y="151"/>
                    </a:lnTo>
                    <a:lnTo>
                      <a:pt x="253" y="147"/>
                    </a:lnTo>
                    <a:lnTo>
                      <a:pt x="255" y="143"/>
                    </a:lnTo>
                    <a:lnTo>
                      <a:pt x="251" y="141"/>
                    </a:lnTo>
                    <a:lnTo>
                      <a:pt x="243" y="141"/>
                    </a:lnTo>
                    <a:lnTo>
                      <a:pt x="231" y="151"/>
                    </a:lnTo>
                    <a:lnTo>
                      <a:pt x="223" y="155"/>
                    </a:lnTo>
                    <a:lnTo>
                      <a:pt x="214" y="157"/>
                    </a:lnTo>
                    <a:lnTo>
                      <a:pt x="206" y="157"/>
                    </a:lnTo>
                    <a:lnTo>
                      <a:pt x="202" y="151"/>
                    </a:lnTo>
                    <a:lnTo>
                      <a:pt x="200" y="143"/>
                    </a:lnTo>
                    <a:lnTo>
                      <a:pt x="202" y="125"/>
                    </a:lnTo>
                    <a:lnTo>
                      <a:pt x="204" y="110"/>
                    </a:lnTo>
                    <a:lnTo>
                      <a:pt x="206" y="104"/>
                    </a:lnTo>
                    <a:lnTo>
                      <a:pt x="206" y="100"/>
                    </a:lnTo>
                    <a:lnTo>
                      <a:pt x="204" y="96"/>
                    </a:lnTo>
                    <a:lnTo>
                      <a:pt x="206" y="96"/>
                    </a:lnTo>
                    <a:lnTo>
                      <a:pt x="206" y="94"/>
                    </a:lnTo>
                    <a:lnTo>
                      <a:pt x="206" y="94"/>
                    </a:lnTo>
                    <a:lnTo>
                      <a:pt x="210" y="92"/>
                    </a:lnTo>
                    <a:lnTo>
                      <a:pt x="212" y="90"/>
                    </a:lnTo>
                    <a:lnTo>
                      <a:pt x="217" y="84"/>
                    </a:lnTo>
                    <a:lnTo>
                      <a:pt x="217" y="73"/>
                    </a:lnTo>
                    <a:lnTo>
                      <a:pt x="214" y="71"/>
                    </a:lnTo>
                    <a:lnTo>
                      <a:pt x="214" y="67"/>
                    </a:lnTo>
                    <a:lnTo>
                      <a:pt x="217" y="61"/>
                    </a:lnTo>
                    <a:lnTo>
                      <a:pt x="221" y="57"/>
                    </a:lnTo>
                    <a:lnTo>
                      <a:pt x="223" y="55"/>
                    </a:lnTo>
                    <a:lnTo>
                      <a:pt x="223" y="47"/>
                    </a:lnTo>
                    <a:lnTo>
                      <a:pt x="223" y="41"/>
                    </a:lnTo>
                    <a:lnTo>
                      <a:pt x="223" y="35"/>
                    </a:lnTo>
                    <a:lnTo>
                      <a:pt x="223" y="26"/>
                    </a:lnTo>
                    <a:lnTo>
                      <a:pt x="221" y="20"/>
                    </a:lnTo>
                    <a:lnTo>
                      <a:pt x="223" y="20"/>
                    </a:lnTo>
                    <a:lnTo>
                      <a:pt x="225" y="20"/>
                    </a:lnTo>
                    <a:lnTo>
                      <a:pt x="227" y="24"/>
                    </a:lnTo>
                    <a:lnTo>
                      <a:pt x="233" y="20"/>
                    </a:lnTo>
                    <a:lnTo>
                      <a:pt x="239" y="20"/>
                    </a:lnTo>
                    <a:lnTo>
                      <a:pt x="245" y="28"/>
                    </a:lnTo>
                    <a:lnTo>
                      <a:pt x="247" y="31"/>
                    </a:lnTo>
                    <a:lnTo>
                      <a:pt x="249" y="28"/>
                    </a:lnTo>
                    <a:lnTo>
                      <a:pt x="251" y="26"/>
                    </a:lnTo>
                    <a:lnTo>
                      <a:pt x="261" y="24"/>
                    </a:lnTo>
                    <a:lnTo>
                      <a:pt x="264" y="24"/>
                    </a:lnTo>
                    <a:lnTo>
                      <a:pt x="266" y="24"/>
                    </a:lnTo>
                    <a:lnTo>
                      <a:pt x="266" y="26"/>
                    </a:lnTo>
                    <a:lnTo>
                      <a:pt x="264" y="33"/>
                    </a:lnTo>
                    <a:lnTo>
                      <a:pt x="261" y="37"/>
                    </a:lnTo>
                    <a:lnTo>
                      <a:pt x="264" y="39"/>
                    </a:lnTo>
                    <a:lnTo>
                      <a:pt x="276" y="45"/>
                    </a:lnTo>
                    <a:lnTo>
                      <a:pt x="284" y="49"/>
                    </a:lnTo>
                    <a:lnTo>
                      <a:pt x="284" y="53"/>
                    </a:lnTo>
                    <a:lnTo>
                      <a:pt x="286" y="55"/>
                    </a:lnTo>
                    <a:lnTo>
                      <a:pt x="292" y="57"/>
                    </a:lnTo>
                    <a:lnTo>
                      <a:pt x="296" y="57"/>
                    </a:lnTo>
                    <a:lnTo>
                      <a:pt x="300" y="57"/>
                    </a:lnTo>
                    <a:lnTo>
                      <a:pt x="304" y="53"/>
                    </a:lnTo>
                    <a:lnTo>
                      <a:pt x="306" y="47"/>
                    </a:lnTo>
                    <a:lnTo>
                      <a:pt x="308" y="43"/>
                    </a:lnTo>
                    <a:lnTo>
                      <a:pt x="308" y="35"/>
                    </a:lnTo>
                    <a:lnTo>
                      <a:pt x="317" y="26"/>
                    </a:lnTo>
                    <a:lnTo>
                      <a:pt x="315" y="22"/>
                    </a:lnTo>
                    <a:lnTo>
                      <a:pt x="310" y="10"/>
                    </a:lnTo>
                    <a:lnTo>
                      <a:pt x="339" y="0"/>
                    </a:lnTo>
                    <a:lnTo>
                      <a:pt x="333" y="18"/>
                    </a:lnTo>
                    <a:lnTo>
                      <a:pt x="341" y="18"/>
                    </a:lnTo>
                    <a:lnTo>
                      <a:pt x="343" y="33"/>
                    </a:lnTo>
                    <a:lnTo>
                      <a:pt x="335" y="49"/>
                    </a:lnTo>
                    <a:lnTo>
                      <a:pt x="339" y="55"/>
                    </a:lnTo>
                    <a:lnTo>
                      <a:pt x="341" y="57"/>
                    </a:lnTo>
                    <a:lnTo>
                      <a:pt x="345" y="57"/>
                    </a:lnTo>
                    <a:lnTo>
                      <a:pt x="345" y="57"/>
                    </a:lnTo>
                    <a:lnTo>
                      <a:pt x="355" y="59"/>
                    </a:lnTo>
                    <a:lnTo>
                      <a:pt x="357" y="63"/>
                    </a:lnTo>
                    <a:lnTo>
                      <a:pt x="362" y="63"/>
                    </a:lnTo>
                    <a:lnTo>
                      <a:pt x="368" y="63"/>
                    </a:lnTo>
                    <a:lnTo>
                      <a:pt x="372" y="65"/>
                    </a:lnTo>
                    <a:lnTo>
                      <a:pt x="374" y="67"/>
                    </a:lnTo>
                    <a:lnTo>
                      <a:pt x="374" y="69"/>
                    </a:lnTo>
                    <a:lnTo>
                      <a:pt x="380" y="65"/>
                    </a:lnTo>
                    <a:lnTo>
                      <a:pt x="384" y="65"/>
                    </a:lnTo>
                    <a:lnTo>
                      <a:pt x="390" y="67"/>
                    </a:lnTo>
                    <a:lnTo>
                      <a:pt x="400" y="63"/>
                    </a:lnTo>
                    <a:lnTo>
                      <a:pt x="413" y="61"/>
                    </a:lnTo>
                    <a:lnTo>
                      <a:pt x="417" y="65"/>
                    </a:lnTo>
                    <a:lnTo>
                      <a:pt x="435" y="67"/>
                    </a:lnTo>
                    <a:lnTo>
                      <a:pt x="441" y="65"/>
                    </a:lnTo>
                    <a:lnTo>
                      <a:pt x="443" y="73"/>
                    </a:lnTo>
                    <a:lnTo>
                      <a:pt x="445" y="78"/>
                    </a:lnTo>
                    <a:lnTo>
                      <a:pt x="443" y="86"/>
                    </a:lnTo>
                    <a:lnTo>
                      <a:pt x="439" y="88"/>
                    </a:lnTo>
                    <a:lnTo>
                      <a:pt x="429" y="92"/>
                    </a:lnTo>
                    <a:lnTo>
                      <a:pt x="423" y="98"/>
                    </a:lnTo>
                    <a:lnTo>
                      <a:pt x="423" y="106"/>
                    </a:lnTo>
                    <a:lnTo>
                      <a:pt x="423" y="110"/>
                    </a:lnTo>
                    <a:lnTo>
                      <a:pt x="423" y="123"/>
                    </a:lnTo>
                    <a:lnTo>
                      <a:pt x="423" y="123"/>
                    </a:lnTo>
                    <a:lnTo>
                      <a:pt x="425" y="123"/>
                    </a:lnTo>
                    <a:lnTo>
                      <a:pt x="433" y="118"/>
                    </a:lnTo>
                    <a:lnTo>
                      <a:pt x="439" y="114"/>
                    </a:lnTo>
                    <a:lnTo>
                      <a:pt x="439" y="112"/>
                    </a:lnTo>
                    <a:lnTo>
                      <a:pt x="447" y="110"/>
                    </a:lnTo>
                    <a:lnTo>
                      <a:pt x="456" y="112"/>
                    </a:lnTo>
                    <a:lnTo>
                      <a:pt x="462" y="112"/>
                    </a:lnTo>
                    <a:lnTo>
                      <a:pt x="466" y="112"/>
                    </a:lnTo>
                    <a:lnTo>
                      <a:pt x="466" y="118"/>
                    </a:lnTo>
                    <a:lnTo>
                      <a:pt x="468" y="120"/>
                    </a:lnTo>
                    <a:lnTo>
                      <a:pt x="482" y="137"/>
                    </a:lnTo>
                    <a:lnTo>
                      <a:pt x="490" y="145"/>
                    </a:lnTo>
                    <a:lnTo>
                      <a:pt x="490" y="151"/>
                    </a:lnTo>
                    <a:lnTo>
                      <a:pt x="492" y="153"/>
                    </a:lnTo>
                    <a:lnTo>
                      <a:pt x="498"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6" y="288"/>
                    </a:lnTo>
                    <a:lnTo>
                      <a:pt x="494" y="294"/>
                    </a:lnTo>
                    <a:lnTo>
                      <a:pt x="494" y="296"/>
                    </a:lnTo>
                    <a:lnTo>
                      <a:pt x="494" y="298"/>
                    </a:lnTo>
                    <a:lnTo>
                      <a:pt x="496" y="300"/>
                    </a:lnTo>
                    <a:lnTo>
                      <a:pt x="498" y="304"/>
                    </a:lnTo>
                    <a:lnTo>
                      <a:pt x="498" y="309"/>
                    </a:lnTo>
                    <a:lnTo>
                      <a:pt x="492" y="311"/>
                    </a:lnTo>
                    <a:lnTo>
                      <a:pt x="488" y="311"/>
                    </a:lnTo>
                    <a:lnTo>
                      <a:pt x="484" y="319"/>
                    </a:lnTo>
                    <a:lnTo>
                      <a:pt x="482" y="319"/>
                    </a:lnTo>
                    <a:lnTo>
                      <a:pt x="480"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6" y="392"/>
                    </a:lnTo>
                    <a:lnTo>
                      <a:pt x="470" y="396"/>
                    </a:lnTo>
                    <a:lnTo>
                      <a:pt x="474" y="407"/>
                    </a:lnTo>
                    <a:lnTo>
                      <a:pt x="462" y="407"/>
                    </a:lnTo>
                    <a:lnTo>
                      <a:pt x="460" y="409"/>
                    </a:lnTo>
                    <a:lnTo>
                      <a:pt x="449" y="411"/>
                    </a:lnTo>
                    <a:lnTo>
                      <a:pt x="443" y="407"/>
                    </a:lnTo>
                    <a:lnTo>
                      <a:pt x="441" y="407"/>
                    </a:lnTo>
                    <a:lnTo>
                      <a:pt x="439" y="411"/>
                    </a:lnTo>
                    <a:lnTo>
                      <a:pt x="443" y="419"/>
                    </a:lnTo>
                    <a:lnTo>
                      <a:pt x="441" y="421"/>
                    </a:lnTo>
                    <a:lnTo>
                      <a:pt x="435" y="425"/>
                    </a:lnTo>
                    <a:lnTo>
                      <a:pt x="421" y="427"/>
                    </a:lnTo>
                    <a:lnTo>
                      <a:pt x="411" y="431"/>
                    </a:lnTo>
                    <a:lnTo>
                      <a:pt x="404" y="435"/>
                    </a:lnTo>
                    <a:lnTo>
                      <a:pt x="402" y="433"/>
                    </a:lnTo>
                    <a:lnTo>
                      <a:pt x="392" y="427"/>
                    </a:lnTo>
                    <a:lnTo>
                      <a:pt x="380" y="419"/>
                    </a:lnTo>
                    <a:lnTo>
                      <a:pt x="362" y="421"/>
                    </a:lnTo>
                    <a:lnTo>
                      <a:pt x="345" y="425"/>
                    </a:lnTo>
                    <a:lnTo>
                      <a:pt x="343" y="429"/>
                    </a:lnTo>
                    <a:lnTo>
                      <a:pt x="341" y="429"/>
                    </a:lnTo>
                    <a:lnTo>
                      <a:pt x="333" y="425"/>
                    </a:lnTo>
                    <a:lnTo>
                      <a:pt x="331" y="421"/>
                    </a:lnTo>
                    <a:lnTo>
                      <a:pt x="327" y="421"/>
                    </a:lnTo>
                    <a:lnTo>
                      <a:pt x="327"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8" y="372"/>
                    </a:lnTo>
                    <a:lnTo>
                      <a:pt x="306" y="368"/>
                    </a:lnTo>
                    <a:lnTo>
                      <a:pt x="304" y="366"/>
                    </a:lnTo>
                    <a:lnTo>
                      <a:pt x="296" y="364"/>
                    </a:lnTo>
                    <a:lnTo>
                      <a:pt x="288" y="368"/>
                    </a:lnTo>
                    <a:lnTo>
                      <a:pt x="278" y="380"/>
                    </a:lnTo>
                    <a:lnTo>
                      <a:pt x="274" y="382"/>
                    </a:lnTo>
                    <a:lnTo>
                      <a:pt x="251" y="368"/>
                    </a:lnTo>
                    <a:lnTo>
                      <a:pt x="249" y="372"/>
                    </a:lnTo>
                    <a:lnTo>
                      <a:pt x="253" y="380"/>
                    </a:lnTo>
                    <a:lnTo>
                      <a:pt x="251" y="388"/>
                    </a:lnTo>
                    <a:lnTo>
                      <a:pt x="245" y="390"/>
                    </a:lnTo>
                    <a:lnTo>
                      <a:pt x="233" y="392"/>
                    </a:lnTo>
                    <a:lnTo>
                      <a:pt x="223" y="392"/>
                    </a:lnTo>
                    <a:lnTo>
                      <a:pt x="221" y="392"/>
                    </a:lnTo>
                    <a:lnTo>
                      <a:pt x="219" y="396"/>
                    </a:lnTo>
                    <a:lnTo>
                      <a:pt x="217" y="399"/>
                    </a:lnTo>
                    <a:lnTo>
                      <a:pt x="212" y="405"/>
                    </a:lnTo>
                    <a:lnTo>
                      <a:pt x="212" y="407"/>
                    </a:lnTo>
                    <a:lnTo>
                      <a:pt x="217" y="405"/>
                    </a:lnTo>
                    <a:lnTo>
                      <a:pt x="219" y="409"/>
                    </a:lnTo>
                    <a:lnTo>
                      <a:pt x="217" y="413"/>
                    </a:lnTo>
                    <a:lnTo>
                      <a:pt x="212" y="415"/>
                    </a:lnTo>
                    <a:lnTo>
                      <a:pt x="204" y="419"/>
                    </a:lnTo>
                    <a:lnTo>
                      <a:pt x="206" y="427"/>
                    </a:lnTo>
                    <a:lnTo>
                      <a:pt x="206" y="429"/>
                    </a:lnTo>
                    <a:lnTo>
                      <a:pt x="194" y="431"/>
                    </a:lnTo>
                    <a:lnTo>
                      <a:pt x="194" y="435"/>
                    </a:lnTo>
                    <a:lnTo>
                      <a:pt x="186" y="444"/>
                    </a:lnTo>
                    <a:lnTo>
                      <a:pt x="184" y="448"/>
                    </a:lnTo>
                    <a:lnTo>
                      <a:pt x="184" y="456"/>
                    </a:lnTo>
                    <a:lnTo>
                      <a:pt x="184" y="458"/>
                    </a:lnTo>
                    <a:lnTo>
                      <a:pt x="182" y="460"/>
                    </a:lnTo>
                    <a:lnTo>
                      <a:pt x="174" y="458"/>
                    </a:lnTo>
                    <a:lnTo>
                      <a:pt x="167" y="460"/>
                    </a:lnTo>
                    <a:lnTo>
                      <a:pt x="170" y="462"/>
                    </a:lnTo>
                    <a:lnTo>
                      <a:pt x="176" y="466"/>
                    </a:lnTo>
                    <a:lnTo>
                      <a:pt x="178" y="472"/>
                    </a:lnTo>
                    <a:lnTo>
                      <a:pt x="176" y="474"/>
                    </a:lnTo>
                    <a:lnTo>
                      <a:pt x="170" y="472"/>
                    </a:lnTo>
                    <a:lnTo>
                      <a:pt x="161" y="488"/>
                    </a:lnTo>
                    <a:lnTo>
                      <a:pt x="159" y="509"/>
                    </a:lnTo>
                    <a:lnTo>
                      <a:pt x="163" y="523"/>
                    </a:lnTo>
                    <a:lnTo>
                      <a:pt x="161" y="531"/>
                    </a:lnTo>
                    <a:lnTo>
                      <a:pt x="161" y="533"/>
                    </a:lnTo>
                    <a:lnTo>
                      <a:pt x="159" y="533"/>
                    </a:lnTo>
                    <a:lnTo>
                      <a:pt x="153" y="529"/>
                    </a:lnTo>
                    <a:lnTo>
                      <a:pt x="151" y="525"/>
                    </a:lnTo>
                    <a:lnTo>
                      <a:pt x="143" y="511"/>
                    </a:lnTo>
                    <a:lnTo>
                      <a:pt x="143" y="505"/>
                    </a:lnTo>
                    <a:lnTo>
                      <a:pt x="143" y="488"/>
                    </a:lnTo>
                    <a:lnTo>
                      <a:pt x="143" y="482"/>
                    </a:lnTo>
                    <a:lnTo>
                      <a:pt x="151" y="472"/>
                    </a:lnTo>
                    <a:lnTo>
                      <a:pt x="149" y="470"/>
                    </a:lnTo>
                    <a:lnTo>
                      <a:pt x="147" y="466"/>
                    </a:lnTo>
                    <a:lnTo>
                      <a:pt x="145" y="466"/>
                    </a:lnTo>
                    <a:lnTo>
                      <a:pt x="141" y="468"/>
                    </a:lnTo>
                    <a:lnTo>
                      <a:pt x="133" y="474"/>
                    </a:lnTo>
                    <a:lnTo>
                      <a:pt x="133" y="474"/>
                    </a:lnTo>
                    <a:lnTo>
                      <a:pt x="118" y="474"/>
                    </a:lnTo>
                    <a:lnTo>
                      <a:pt x="104" y="474"/>
                    </a:lnTo>
                    <a:lnTo>
                      <a:pt x="86" y="472"/>
                    </a:lnTo>
                    <a:lnTo>
                      <a:pt x="88" y="464"/>
                    </a:lnTo>
                    <a:lnTo>
                      <a:pt x="71" y="462"/>
                    </a:lnTo>
                    <a:lnTo>
                      <a:pt x="69" y="454"/>
                    </a:lnTo>
                    <a:lnTo>
                      <a:pt x="67" y="450"/>
                    </a:lnTo>
                    <a:lnTo>
                      <a:pt x="63" y="448"/>
                    </a:lnTo>
                    <a:lnTo>
                      <a:pt x="61" y="448"/>
                    </a:lnTo>
                    <a:lnTo>
                      <a:pt x="59" y="452"/>
                    </a:lnTo>
                    <a:lnTo>
                      <a:pt x="57" y="452"/>
                    </a:lnTo>
                    <a:lnTo>
                      <a:pt x="51" y="437"/>
                    </a:lnTo>
                    <a:lnTo>
                      <a:pt x="55" y="431"/>
                    </a:lnTo>
                    <a:lnTo>
                      <a:pt x="45" y="417"/>
                    </a:lnTo>
                    <a:lnTo>
                      <a:pt x="43" y="411"/>
                    </a:lnTo>
                    <a:lnTo>
                      <a:pt x="45" y="401"/>
                    </a:lnTo>
                    <a:lnTo>
                      <a:pt x="51" y="396"/>
                    </a:lnTo>
                    <a:lnTo>
                      <a:pt x="53" y="399"/>
                    </a:lnTo>
                    <a:lnTo>
                      <a:pt x="65" y="413"/>
                    </a:lnTo>
                    <a:lnTo>
                      <a:pt x="67" y="415"/>
                    </a:lnTo>
                    <a:lnTo>
                      <a:pt x="76" y="407"/>
                    </a:lnTo>
                    <a:lnTo>
                      <a:pt x="82" y="405"/>
                    </a:lnTo>
                    <a:lnTo>
                      <a:pt x="86" y="399"/>
                    </a:lnTo>
                    <a:lnTo>
                      <a:pt x="84" y="386"/>
                    </a:lnTo>
                    <a:lnTo>
                      <a:pt x="76" y="376"/>
                    </a:lnTo>
                    <a:lnTo>
                      <a:pt x="69" y="364"/>
                    </a:lnTo>
                    <a:lnTo>
                      <a:pt x="67" y="360"/>
                    </a:lnTo>
                    <a:lnTo>
                      <a:pt x="61" y="352"/>
                    </a:lnTo>
                    <a:lnTo>
                      <a:pt x="47" y="339"/>
                    </a:lnTo>
                    <a:lnTo>
                      <a:pt x="37" y="333"/>
                    </a:lnTo>
                    <a:lnTo>
                      <a:pt x="33" y="333"/>
                    </a:lnTo>
                    <a:lnTo>
                      <a:pt x="20" y="317"/>
                    </a:lnTo>
                    <a:lnTo>
                      <a:pt x="20" y="313"/>
                    </a:lnTo>
                    <a:lnTo>
                      <a:pt x="18" y="311"/>
                    </a:lnTo>
                    <a:lnTo>
                      <a:pt x="18" y="300"/>
                    </a:lnTo>
                    <a:lnTo>
                      <a:pt x="22" y="286"/>
                    </a:lnTo>
                    <a:lnTo>
                      <a:pt x="20" y="278"/>
                    </a:lnTo>
                    <a:lnTo>
                      <a:pt x="18" y="278"/>
                    </a:lnTo>
                    <a:lnTo>
                      <a:pt x="12" y="272"/>
                    </a:lnTo>
                    <a:lnTo>
                      <a:pt x="10" y="268"/>
                    </a:lnTo>
                    <a:lnTo>
                      <a:pt x="10" y="264"/>
                    </a:lnTo>
                    <a:lnTo>
                      <a:pt x="10" y="249"/>
                    </a:lnTo>
                    <a:lnTo>
                      <a:pt x="12" y="231"/>
                    </a:lnTo>
                    <a:lnTo>
                      <a:pt x="4" y="223"/>
                    </a:lnTo>
                    <a:lnTo>
                      <a:pt x="6" y="215"/>
                    </a:lnTo>
                    <a:lnTo>
                      <a:pt x="2" y="202"/>
                    </a:lnTo>
                    <a:lnTo>
                      <a:pt x="2" y="194"/>
                    </a:lnTo>
                    <a:lnTo>
                      <a:pt x="0" y="19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90" name="Freeform 602"/>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91" name="Freeform 603"/>
              <p:cNvSpPr>
                <a:spLocks noEditPoints="1"/>
              </p:cNvSpPr>
              <p:nvPr/>
            </p:nvSpPr>
            <p:spPr bwMode="auto">
              <a:xfrm>
                <a:off x="5037" y="1440"/>
                <a:ext cx="345" cy="358"/>
              </a:xfrm>
              <a:custGeom>
                <a:avLst/>
                <a:gdLst>
                  <a:gd name="T0" fmla="*/ 337 w 345"/>
                  <a:gd name="T1" fmla="*/ 0 h 358"/>
                  <a:gd name="T2" fmla="*/ 298 w 345"/>
                  <a:gd name="T3" fmla="*/ 9 h 358"/>
                  <a:gd name="T4" fmla="*/ 294 w 345"/>
                  <a:gd name="T5" fmla="*/ 9 h 358"/>
                  <a:gd name="T6" fmla="*/ 272 w 345"/>
                  <a:gd name="T7" fmla="*/ 21 h 358"/>
                  <a:gd name="T8" fmla="*/ 247 w 345"/>
                  <a:gd name="T9" fmla="*/ 39 h 358"/>
                  <a:gd name="T10" fmla="*/ 237 w 345"/>
                  <a:gd name="T11" fmla="*/ 54 h 358"/>
                  <a:gd name="T12" fmla="*/ 221 w 345"/>
                  <a:gd name="T13" fmla="*/ 76 h 358"/>
                  <a:gd name="T14" fmla="*/ 213 w 345"/>
                  <a:gd name="T15" fmla="*/ 82 h 358"/>
                  <a:gd name="T16" fmla="*/ 192 w 345"/>
                  <a:gd name="T17" fmla="*/ 101 h 358"/>
                  <a:gd name="T18" fmla="*/ 178 w 345"/>
                  <a:gd name="T19" fmla="*/ 113 h 358"/>
                  <a:gd name="T20" fmla="*/ 143 w 345"/>
                  <a:gd name="T21" fmla="*/ 129 h 358"/>
                  <a:gd name="T22" fmla="*/ 114 w 345"/>
                  <a:gd name="T23" fmla="*/ 129 h 358"/>
                  <a:gd name="T24" fmla="*/ 88 w 345"/>
                  <a:gd name="T25" fmla="*/ 154 h 358"/>
                  <a:gd name="T26" fmla="*/ 80 w 345"/>
                  <a:gd name="T27" fmla="*/ 152 h 358"/>
                  <a:gd name="T28" fmla="*/ 61 w 345"/>
                  <a:gd name="T29" fmla="*/ 158 h 358"/>
                  <a:gd name="T30" fmla="*/ 37 w 345"/>
                  <a:gd name="T31" fmla="*/ 178 h 358"/>
                  <a:gd name="T32" fmla="*/ 14 w 345"/>
                  <a:gd name="T33" fmla="*/ 170 h 358"/>
                  <a:gd name="T34" fmla="*/ 4 w 345"/>
                  <a:gd name="T35" fmla="*/ 180 h 358"/>
                  <a:gd name="T36" fmla="*/ 6 w 345"/>
                  <a:gd name="T37" fmla="*/ 199 h 358"/>
                  <a:gd name="T38" fmla="*/ 4 w 345"/>
                  <a:gd name="T39" fmla="*/ 221 h 358"/>
                  <a:gd name="T40" fmla="*/ 4 w 345"/>
                  <a:gd name="T41" fmla="*/ 266 h 358"/>
                  <a:gd name="T42" fmla="*/ 14 w 345"/>
                  <a:gd name="T43" fmla="*/ 301 h 358"/>
                  <a:gd name="T44" fmla="*/ 43 w 345"/>
                  <a:gd name="T45" fmla="*/ 293 h 358"/>
                  <a:gd name="T46" fmla="*/ 39 w 345"/>
                  <a:gd name="T47" fmla="*/ 330 h 358"/>
                  <a:gd name="T48" fmla="*/ 29 w 345"/>
                  <a:gd name="T49" fmla="*/ 327 h 358"/>
                  <a:gd name="T50" fmla="*/ 12 w 345"/>
                  <a:gd name="T51" fmla="*/ 338 h 358"/>
                  <a:gd name="T52" fmla="*/ 20 w 345"/>
                  <a:gd name="T53" fmla="*/ 354 h 358"/>
                  <a:gd name="T54" fmla="*/ 39 w 345"/>
                  <a:gd name="T55" fmla="*/ 358 h 358"/>
                  <a:gd name="T56" fmla="*/ 233 w 345"/>
                  <a:gd name="T57" fmla="*/ 358 h 358"/>
                  <a:gd name="T58" fmla="*/ 255 w 345"/>
                  <a:gd name="T59" fmla="*/ 356 h 358"/>
                  <a:gd name="T60" fmla="*/ 278 w 345"/>
                  <a:gd name="T61" fmla="*/ 348 h 358"/>
                  <a:gd name="T62" fmla="*/ 294 w 345"/>
                  <a:gd name="T63" fmla="*/ 338 h 358"/>
                  <a:gd name="T64" fmla="*/ 311 w 345"/>
                  <a:gd name="T65" fmla="*/ 344 h 358"/>
                  <a:gd name="T66" fmla="*/ 313 w 345"/>
                  <a:gd name="T67" fmla="*/ 321 h 358"/>
                  <a:gd name="T68" fmla="*/ 296 w 345"/>
                  <a:gd name="T69" fmla="*/ 303 h 358"/>
                  <a:gd name="T70" fmla="*/ 294 w 345"/>
                  <a:gd name="T71" fmla="*/ 285 h 358"/>
                  <a:gd name="T72" fmla="*/ 274 w 345"/>
                  <a:gd name="T73" fmla="*/ 268 h 358"/>
                  <a:gd name="T74" fmla="*/ 251 w 345"/>
                  <a:gd name="T75" fmla="*/ 276 h 358"/>
                  <a:gd name="T76" fmla="*/ 223 w 345"/>
                  <a:gd name="T77" fmla="*/ 280 h 358"/>
                  <a:gd name="T78" fmla="*/ 188 w 345"/>
                  <a:gd name="T79" fmla="*/ 278 h 358"/>
                  <a:gd name="T80" fmla="*/ 196 w 345"/>
                  <a:gd name="T81" fmla="*/ 270 h 358"/>
                  <a:gd name="T82" fmla="*/ 223 w 345"/>
                  <a:gd name="T83" fmla="*/ 272 h 358"/>
                  <a:gd name="T84" fmla="*/ 253 w 345"/>
                  <a:gd name="T85" fmla="*/ 266 h 358"/>
                  <a:gd name="T86" fmla="*/ 282 w 345"/>
                  <a:gd name="T87" fmla="*/ 254 h 358"/>
                  <a:gd name="T88" fmla="*/ 288 w 345"/>
                  <a:gd name="T89" fmla="*/ 221 h 358"/>
                  <a:gd name="T90" fmla="*/ 282 w 345"/>
                  <a:gd name="T91" fmla="*/ 186 h 358"/>
                  <a:gd name="T92" fmla="*/ 292 w 345"/>
                  <a:gd name="T93" fmla="*/ 162 h 358"/>
                  <a:gd name="T94" fmla="*/ 300 w 345"/>
                  <a:gd name="T95" fmla="*/ 139 h 358"/>
                  <a:gd name="T96" fmla="*/ 315 w 345"/>
                  <a:gd name="T97" fmla="*/ 129 h 358"/>
                  <a:gd name="T98" fmla="*/ 319 w 345"/>
                  <a:gd name="T99" fmla="*/ 121 h 358"/>
                  <a:gd name="T100" fmla="*/ 335 w 345"/>
                  <a:gd name="T101" fmla="*/ 103 h 358"/>
                  <a:gd name="T102" fmla="*/ 337 w 345"/>
                  <a:gd name="T10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5" h="358">
                    <a:moveTo>
                      <a:pt x="94" y="150"/>
                    </a:moveTo>
                    <a:lnTo>
                      <a:pt x="96" y="150"/>
                    </a:lnTo>
                    <a:lnTo>
                      <a:pt x="94" y="150"/>
                    </a:lnTo>
                    <a:close/>
                    <a:moveTo>
                      <a:pt x="337" y="0"/>
                    </a:moveTo>
                    <a:lnTo>
                      <a:pt x="319" y="9"/>
                    </a:lnTo>
                    <a:lnTo>
                      <a:pt x="311" y="4"/>
                    </a:lnTo>
                    <a:lnTo>
                      <a:pt x="296" y="9"/>
                    </a:lnTo>
                    <a:lnTo>
                      <a:pt x="298" y="9"/>
                    </a:lnTo>
                    <a:lnTo>
                      <a:pt x="296" y="9"/>
                    </a:lnTo>
                    <a:lnTo>
                      <a:pt x="296" y="9"/>
                    </a:lnTo>
                    <a:lnTo>
                      <a:pt x="296" y="9"/>
                    </a:lnTo>
                    <a:lnTo>
                      <a:pt x="294" y="9"/>
                    </a:lnTo>
                    <a:lnTo>
                      <a:pt x="294" y="9"/>
                    </a:lnTo>
                    <a:lnTo>
                      <a:pt x="286" y="11"/>
                    </a:lnTo>
                    <a:lnTo>
                      <a:pt x="274" y="21"/>
                    </a:lnTo>
                    <a:lnTo>
                      <a:pt x="272" y="21"/>
                    </a:lnTo>
                    <a:lnTo>
                      <a:pt x="264" y="23"/>
                    </a:lnTo>
                    <a:lnTo>
                      <a:pt x="266" y="27"/>
                    </a:lnTo>
                    <a:lnTo>
                      <a:pt x="253" y="35"/>
                    </a:lnTo>
                    <a:lnTo>
                      <a:pt x="247" y="39"/>
                    </a:lnTo>
                    <a:lnTo>
                      <a:pt x="247" y="45"/>
                    </a:lnTo>
                    <a:lnTo>
                      <a:pt x="241" y="45"/>
                    </a:lnTo>
                    <a:lnTo>
                      <a:pt x="239" y="51"/>
                    </a:lnTo>
                    <a:lnTo>
                      <a:pt x="237" y="54"/>
                    </a:lnTo>
                    <a:lnTo>
                      <a:pt x="229" y="66"/>
                    </a:lnTo>
                    <a:lnTo>
                      <a:pt x="221" y="62"/>
                    </a:lnTo>
                    <a:lnTo>
                      <a:pt x="215" y="68"/>
                    </a:lnTo>
                    <a:lnTo>
                      <a:pt x="221" y="76"/>
                    </a:lnTo>
                    <a:lnTo>
                      <a:pt x="223" y="82"/>
                    </a:lnTo>
                    <a:lnTo>
                      <a:pt x="221" y="76"/>
                    </a:lnTo>
                    <a:lnTo>
                      <a:pt x="217" y="78"/>
                    </a:lnTo>
                    <a:lnTo>
                      <a:pt x="213" y="82"/>
                    </a:lnTo>
                    <a:lnTo>
                      <a:pt x="211" y="88"/>
                    </a:lnTo>
                    <a:lnTo>
                      <a:pt x="204" y="94"/>
                    </a:lnTo>
                    <a:lnTo>
                      <a:pt x="198" y="94"/>
                    </a:lnTo>
                    <a:lnTo>
                      <a:pt x="192" y="101"/>
                    </a:lnTo>
                    <a:lnTo>
                      <a:pt x="188" y="101"/>
                    </a:lnTo>
                    <a:lnTo>
                      <a:pt x="184" y="105"/>
                    </a:lnTo>
                    <a:lnTo>
                      <a:pt x="180" y="109"/>
                    </a:lnTo>
                    <a:lnTo>
                      <a:pt x="178" y="113"/>
                    </a:lnTo>
                    <a:lnTo>
                      <a:pt x="176" y="113"/>
                    </a:lnTo>
                    <a:lnTo>
                      <a:pt x="164" y="121"/>
                    </a:lnTo>
                    <a:lnTo>
                      <a:pt x="155" y="125"/>
                    </a:lnTo>
                    <a:lnTo>
                      <a:pt x="143" y="129"/>
                    </a:lnTo>
                    <a:lnTo>
                      <a:pt x="129" y="133"/>
                    </a:lnTo>
                    <a:lnTo>
                      <a:pt x="125" y="131"/>
                    </a:lnTo>
                    <a:lnTo>
                      <a:pt x="119" y="127"/>
                    </a:lnTo>
                    <a:lnTo>
                      <a:pt x="114" y="129"/>
                    </a:lnTo>
                    <a:lnTo>
                      <a:pt x="110" y="131"/>
                    </a:lnTo>
                    <a:lnTo>
                      <a:pt x="104" y="146"/>
                    </a:lnTo>
                    <a:lnTo>
                      <a:pt x="96" y="150"/>
                    </a:lnTo>
                    <a:lnTo>
                      <a:pt x="88" y="154"/>
                    </a:lnTo>
                    <a:lnTo>
                      <a:pt x="84" y="154"/>
                    </a:lnTo>
                    <a:lnTo>
                      <a:pt x="84" y="154"/>
                    </a:lnTo>
                    <a:lnTo>
                      <a:pt x="82" y="154"/>
                    </a:lnTo>
                    <a:lnTo>
                      <a:pt x="80" y="152"/>
                    </a:lnTo>
                    <a:lnTo>
                      <a:pt x="78" y="154"/>
                    </a:lnTo>
                    <a:lnTo>
                      <a:pt x="67" y="158"/>
                    </a:lnTo>
                    <a:lnTo>
                      <a:pt x="65" y="156"/>
                    </a:lnTo>
                    <a:lnTo>
                      <a:pt x="61" y="158"/>
                    </a:lnTo>
                    <a:lnTo>
                      <a:pt x="61" y="162"/>
                    </a:lnTo>
                    <a:lnTo>
                      <a:pt x="57" y="174"/>
                    </a:lnTo>
                    <a:lnTo>
                      <a:pt x="53" y="176"/>
                    </a:lnTo>
                    <a:lnTo>
                      <a:pt x="37" y="178"/>
                    </a:lnTo>
                    <a:lnTo>
                      <a:pt x="31" y="176"/>
                    </a:lnTo>
                    <a:lnTo>
                      <a:pt x="27" y="176"/>
                    </a:lnTo>
                    <a:lnTo>
                      <a:pt x="23" y="172"/>
                    </a:lnTo>
                    <a:lnTo>
                      <a:pt x="14" y="170"/>
                    </a:lnTo>
                    <a:lnTo>
                      <a:pt x="6" y="170"/>
                    </a:lnTo>
                    <a:lnTo>
                      <a:pt x="2" y="172"/>
                    </a:lnTo>
                    <a:lnTo>
                      <a:pt x="4" y="176"/>
                    </a:lnTo>
                    <a:lnTo>
                      <a:pt x="4" y="180"/>
                    </a:lnTo>
                    <a:lnTo>
                      <a:pt x="2" y="182"/>
                    </a:lnTo>
                    <a:lnTo>
                      <a:pt x="0" y="188"/>
                    </a:lnTo>
                    <a:lnTo>
                      <a:pt x="0" y="193"/>
                    </a:lnTo>
                    <a:lnTo>
                      <a:pt x="6" y="199"/>
                    </a:lnTo>
                    <a:lnTo>
                      <a:pt x="6" y="203"/>
                    </a:lnTo>
                    <a:lnTo>
                      <a:pt x="6" y="211"/>
                    </a:lnTo>
                    <a:lnTo>
                      <a:pt x="4" y="217"/>
                    </a:lnTo>
                    <a:lnTo>
                      <a:pt x="4" y="221"/>
                    </a:lnTo>
                    <a:lnTo>
                      <a:pt x="2" y="227"/>
                    </a:lnTo>
                    <a:lnTo>
                      <a:pt x="4" y="229"/>
                    </a:lnTo>
                    <a:lnTo>
                      <a:pt x="4" y="260"/>
                    </a:lnTo>
                    <a:lnTo>
                      <a:pt x="4" y="266"/>
                    </a:lnTo>
                    <a:lnTo>
                      <a:pt x="6" y="274"/>
                    </a:lnTo>
                    <a:lnTo>
                      <a:pt x="2" y="297"/>
                    </a:lnTo>
                    <a:lnTo>
                      <a:pt x="8" y="299"/>
                    </a:lnTo>
                    <a:lnTo>
                      <a:pt x="14" y="301"/>
                    </a:lnTo>
                    <a:lnTo>
                      <a:pt x="27" y="297"/>
                    </a:lnTo>
                    <a:lnTo>
                      <a:pt x="33" y="297"/>
                    </a:lnTo>
                    <a:lnTo>
                      <a:pt x="35" y="295"/>
                    </a:lnTo>
                    <a:lnTo>
                      <a:pt x="43" y="293"/>
                    </a:lnTo>
                    <a:lnTo>
                      <a:pt x="45" y="307"/>
                    </a:lnTo>
                    <a:lnTo>
                      <a:pt x="45" y="315"/>
                    </a:lnTo>
                    <a:lnTo>
                      <a:pt x="41" y="321"/>
                    </a:lnTo>
                    <a:lnTo>
                      <a:pt x="39" y="330"/>
                    </a:lnTo>
                    <a:lnTo>
                      <a:pt x="35" y="334"/>
                    </a:lnTo>
                    <a:lnTo>
                      <a:pt x="33" y="336"/>
                    </a:lnTo>
                    <a:lnTo>
                      <a:pt x="31" y="334"/>
                    </a:lnTo>
                    <a:lnTo>
                      <a:pt x="29" y="327"/>
                    </a:lnTo>
                    <a:lnTo>
                      <a:pt x="25" y="325"/>
                    </a:lnTo>
                    <a:lnTo>
                      <a:pt x="18" y="327"/>
                    </a:lnTo>
                    <a:lnTo>
                      <a:pt x="14" y="334"/>
                    </a:lnTo>
                    <a:lnTo>
                      <a:pt x="12" y="338"/>
                    </a:lnTo>
                    <a:lnTo>
                      <a:pt x="12" y="346"/>
                    </a:lnTo>
                    <a:lnTo>
                      <a:pt x="14" y="352"/>
                    </a:lnTo>
                    <a:lnTo>
                      <a:pt x="16" y="356"/>
                    </a:lnTo>
                    <a:lnTo>
                      <a:pt x="20" y="354"/>
                    </a:lnTo>
                    <a:lnTo>
                      <a:pt x="23" y="352"/>
                    </a:lnTo>
                    <a:lnTo>
                      <a:pt x="27" y="352"/>
                    </a:lnTo>
                    <a:lnTo>
                      <a:pt x="37" y="356"/>
                    </a:lnTo>
                    <a:lnTo>
                      <a:pt x="39" y="358"/>
                    </a:lnTo>
                    <a:lnTo>
                      <a:pt x="227" y="358"/>
                    </a:lnTo>
                    <a:lnTo>
                      <a:pt x="227" y="356"/>
                    </a:lnTo>
                    <a:lnTo>
                      <a:pt x="231" y="358"/>
                    </a:lnTo>
                    <a:lnTo>
                      <a:pt x="233" y="358"/>
                    </a:lnTo>
                    <a:lnTo>
                      <a:pt x="241" y="356"/>
                    </a:lnTo>
                    <a:lnTo>
                      <a:pt x="241" y="354"/>
                    </a:lnTo>
                    <a:lnTo>
                      <a:pt x="247" y="356"/>
                    </a:lnTo>
                    <a:lnTo>
                      <a:pt x="255" y="356"/>
                    </a:lnTo>
                    <a:lnTo>
                      <a:pt x="266" y="354"/>
                    </a:lnTo>
                    <a:lnTo>
                      <a:pt x="268" y="352"/>
                    </a:lnTo>
                    <a:lnTo>
                      <a:pt x="276" y="350"/>
                    </a:lnTo>
                    <a:lnTo>
                      <a:pt x="278" y="348"/>
                    </a:lnTo>
                    <a:lnTo>
                      <a:pt x="284" y="346"/>
                    </a:lnTo>
                    <a:lnTo>
                      <a:pt x="284" y="344"/>
                    </a:lnTo>
                    <a:lnTo>
                      <a:pt x="292" y="338"/>
                    </a:lnTo>
                    <a:lnTo>
                      <a:pt x="294" y="338"/>
                    </a:lnTo>
                    <a:lnTo>
                      <a:pt x="298" y="340"/>
                    </a:lnTo>
                    <a:lnTo>
                      <a:pt x="300" y="342"/>
                    </a:lnTo>
                    <a:lnTo>
                      <a:pt x="307" y="342"/>
                    </a:lnTo>
                    <a:lnTo>
                      <a:pt x="311" y="344"/>
                    </a:lnTo>
                    <a:lnTo>
                      <a:pt x="311" y="344"/>
                    </a:lnTo>
                    <a:lnTo>
                      <a:pt x="313" y="342"/>
                    </a:lnTo>
                    <a:lnTo>
                      <a:pt x="313" y="340"/>
                    </a:lnTo>
                    <a:lnTo>
                      <a:pt x="313" y="321"/>
                    </a:lnTo>
                    <a:lnTo>
                      <a:pt x="311" y="317"/>
                    </a:lnTo>
                    <a:lnTo>
                      <a:pt x="307" y="315"/>
                    </a:lnTo>
                    <a:lnTo>
                      <a:pt x="309" y="309"/>
                    </a:lnTo>
                    <a:lnTo>
                      <a:pt x="296" y="303"/>
                    </a:lnTo>
                    <a:lnTo>
                      <a:pt x="294" y="297"/>
                    </a:lnTo>
                    <a:lnTo>
                      <a:pt x="292" y="291"/>
                    </a:lnTo>
                    <a:lnTo>
                      <a:pt x="292" y="289"/>
                    </a:lnTo>
                    <a:lnTo>
                      <a:pt x="294" y="285"/>
                    </a:lnTo>
                    <a:lnTo>
                      <a:pt x="290" y="268"/>
                    </a:lnTo>
                    <a:lnTo>
                      <a:pt x="290" y="262"/>
                    </a:lnTo>
                    <a:lnTo>
                      <a:pt x="284" y="262"/>
                    </a:lnTo>
                    <a:lnTo>
                      <a:pt x="274" y="268"/>
                    </a:lnTo>
                    <a:lnTo>
                      <a:pt x="266" y="270"/>
                    </a:lnTo>
                    <a:lnTo>
                      <a:pt x="264" y="274"/>
                    </a:lnTo>
                    <a:lnTo>
                      <a:pt x="260" y="272"/>
                    </a:lnTo>
                    <a:lnTo>
                      <a:pt x="251" y="276"/>
                    </a:lnTo>
                    <a:lnTo>
                      <a:pt x="241" y="280"/>
                    </a:lnTo>
                    <a:lnTo>
                      <a:pt x="233" y="280"/>
                    </a:lnTo>
                    <a:lnTo>
                      <a:pt x="225" y="280"/>
                    </a:lnTo>
                    <a:lnTo>
                      <a:pt x="223" y="280"/>
                    </a:lnTo>
                    <a:lnTo>
                      <a:pt x="217" y="276"/>
                    </a:lnTo>
                    <a:lnTo>
                      <a:pt x="208" y="274"/>
                    </a:lnTo>
                    <a:lnTo>
                      <a:pt x="198" y="276"/>
                    </a:lnTo>
                    <a:lnTo>
                      <a:pt x="188" y="278"/>
                    </a:lnTo>
                    <a:lnTo>
                      <a:pt x="176" y="280"/>
                    </a:lnTo>
                    <a:lnTo>
                      <a:pt x="174" y="278"/>
                    </a:lnTo>
                    <a:lnTo>
                      <a:pt x="184" y="274"/>
                    </a:lnTo>
                    <a:lnTo>
                      <a:pt x="196" y="270"/>
                    </a:lnTo>
                    <a:lnTo>
                      <a:pt x="206" y="268"/>
                    </a:lnTo>
                    <a:lnTo>
                      <a:pt x="213" y="268"/>
                    </a:lnTo>
                    <a:lnTo>
                      <a:pt x="221" y="270"/>
                    </a:lnTo>
                    <a:lnTo>
                      <a:pt x="223" y="272"/>
                    </a:lnTo>
                    <a:lnTo>
                      <a:pt x="231" y="274"/>
                    </a:lnTo>
                    <a:lnTo>
                      <a:pt x="237" y="274"/>
                    </a:lnTo>
                    <a:lnTo>
                      <a:pt x="247" y="268"/>
                    </a:lnTo>
                    <a:lnTo>
                      <a:pt x="253" y="266"/>
                    </a:lnTo>
                    <a:lnTo>
                      <a:pt x="262" y="262"/>
                    </a:lnTo>
                    <a:lnTo>
                      <a:pt x="270" y="262"/>
                    </a:lnTo>
                    <a:lnTo>
                      <a:pt x="278" y="260"/>
                    </a:lnTo>
                    <a:lnTo>
                      <a:pt x="282" y="254"/>
                    </a:lnTo>
                    <a:lnTo>
                      <a:pt x="284" y="246"/>
                    </a:lnTo>
                    <a:lnTo>
                      <a:pt x="288" y="240"/>
                    </a:lnTo>
                    <a:lnTo>
                      <a:pt x="288" y="229"/>
                    </a:lnTo>
                    <a:lnTo>
                      <a:pt x="288" y="221"/>
                    </a:lnTo>
                    <a:lnTo>
                      <a:pt x="290" y="215"/>
                    </a:lnTo>
                    <a:lnTo>
                      <a:pt x="288" y="207"/>
                    </a:lnTo>
                    <a:lnTo>
                      <a:pt x="286" y="199"/>
                    </a:lnTo>
                    <a:lnTo>
                      <a:pt x="282" y="186"/>
                    </a:lnTo>
                    <a:lnTo>
                      <a:pt x="284" y="172"/>
                    </a:lnTo>
                    <a:lnTo>
                      <a:pt x="288" y="166"/>
                    </a:lnTo>
                    <a:lnTo>
                      <a:pt x="290" y="166"/>
                    </a:lnTo>
                    <a:lnTo>
                      <a:pt x="292" y="162"/>
                    </a:lnTo>
                    <a:lnTo>
                      <a:pt x="294" y="160"/>
                    </a:lnTo>
                    <a:lnTo>
                      <a:pt x="298" y="154"/>
                    </a:lnTo>
                    <a:lnTo>
                      <a:pt x="298" y="146"/>
                    </a:lnTo>
                    <a:lnTo>
                      <a:pt x="300" y="139"/>
                    </a:lnTo>
                    <a:lnTo>
                      <a:pt x="305" y="137"/>
                    </a:lnTo>
                    <a:lnTo>
                      <a:pt x="307" y="135"/>
                    </a:lnTo>
                    <a:lnTo>
                      <a:pt x="309" y="131"/>
                    </a:lnTo>
                    <a:lnTo>
                      <a:pt x="315" y="129"/>
                    </a:lnTo>
                    <a:lnTo>
                      <a:pt x="319" y="127"/>
                    </a:lnTo>
                    <a:lnTo>
                      <a:pt x="319" y="123"/>
                    </a:lnTo>
                    <a:lnTo>
                      <a:pt x="319" y="123"/>
                    </a:lnTo>
                    <a:lnTo>
                      <a:pt x="319" y="121"/>
                    </a:lnTo>
                    <a:lnTo>
                      <a:pt x="321" y="117"/>
                    </a:lnTo>
                    <a:lnTo>
                      <a:pt x="327" y="113"/>
                    </a:lnTo>
                    <a:lnTo>
                      <a:pt x="329" y="109"/>
                    </a:lnTo>
                    <a:lnTo>
                      <a:pt x="335" y="103"/>
                    </a:lnTo>
                    <a:lnTo>
                      <a:pt x="343" y="98"/>
                    </a:lnTo>
                    <a:lnTo>
                      <a:pt x="345" y="98"/>
                    </a:lnTo>
                    <a:lnTo>
                      <a:pt x="345" y="0"/>
                    </a:lnTo>
                    <a:lnTo>
                      <a:pt x="337"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92" name="Freeform 604"/>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93" name="Freeform 605"/>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594" name="Freeform 606"/>
              <p:cNvSpPr>
                <a:spLocks/>
              </p:cNvSpPr>
              <p:nvPr/>
            </p:nvSpPr>
            <p:spPr bwMode="auto">
              <a:xfrm>
                <a:off x="4692" y="1827"/>
                <a:ext cx="404" cy="427"/>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grpSp>
        <p:sp>
          <p:nvSpPr>
            <p:cNvPr id="218" name="Freeform 608"/>
            <p:cNvSpPr>
              <a:spLocks/>
            </p:cNvSpPr>
            <p:nvPr/>
          </p:nvSpPr>
          <p:spPr bwMode="auto">
            <a:xfrm>
              <a:off x="7448550" y="2900363"/>
              <a:ext cx="609600" cy="619125"/>
            </a:xfrm>
            <a:custGeom>
              <a:avLst/>
              <a:gdLst>
                <a:gd name="T0" fmla="*/ 92 w 384"/>
                <a:gd name="T1" fmla="*/ 4 h 390"/>
                <a:gd name="T2" fmla="*/ 86 w 384"/>
                <a:gd name="T3" fmla="*/ 26 h 390"/>
                <a:gd name="T4" fmla="*/ 57 w 384"/>
                <a:gd name="T5" fmla="*/ 32 h 390"/>
                <a:gd name="T6" fmla="*/ 57 w 384"/>
                <a:gd name="T7" fmla="*/ 41 h 390"/>
                <a:gd name="T8" fmla="*/ 45 w 384"/>
                <a:gd name="T9" fmla="*/ 55 h 390"/>
                <a:gd name="T10" fmla="*/ 34 w 384"/>
                <a:gd name="T11" fmla="*/ 71 h 390"/>
                <a:gd name="T12" fmla="*/ 24 w 384"/>
                <a:gd name="T13" fmla="*/ 94 h 390"/>
                <a:gd name="T14" fmla="*/ 10 w 384"/>
                <a:gd name="T15" fmla="*/ 98 h 390"/>
                <a:gd name="T16" fmla="*/ 8 w 384"/>
                <a:gd name="T17" fmla="*/ 108 h 390"/>
                <a:gd name="T18" fmla="*/ 12 w 384"/>
                <a:gd name="T19" fmla="*/ 163 h 390"/>
                <a:gd name="T20" fmla="*/ 45 w 384"/>
                <a:gd name="T21" fmla="*/ 180 h 390"/>
                <a:gd name="T22" fmla="*/ 67 w 384"/>
                <a:gd name="T23" fmla="*/ 190 h 390"/>
                <a:gd name="T24" fmla="*/ 92 w 384"/>
                <a:gd name="T25" fmla="*/ 198 h 390"/>
                <a:gd name="T26" fmla="*/ 108 w 384"/>
                <a:gd name="T27" fmla="*/ 219 h 390"/>
                <a:gd name="T28" fmla="*/ 108 w 384"/>
                <a:gd name="T29" fmla="*/ 245 h 390"/>
                <a:gd name="T30" fmla="*/ 122 w 384"/>
                <a:gd name="T31" fmla="*/ 266 h 390"/>
                <a:gd name="T32" fmla="*/ 116 w 384"/>
                <a:gd name="T33" fmla="*/ 288 h 390"/>
                <a:gd name="T34" fmla="*/ 126 w 384"/>
                <a:gd name="T35" fmla="*/ 311 h 390"/>
                <a:gd name="T36" fmla="*/ 108 w 384"/>
                <a:gd name="T37" fmla="*/ 317 h 390"/>
                <a:gd name="T38" fmla="*/ 83 w 384"/>
                <a:gd name="T39" fmla="*/ 311 h 390"/>
                <a:gd name="T40" fmla="*/ 61 w 384"/>
                <a:gd name="T41" fmla="*/ 315 h 390"/>
                <a:gd name="T42" fmla="*/ 61 w 384"/>
                <a:gd name="T43" fmla="*/ 333 h 390"/>
                <a:gd name="T44" fmla="*/ 88 w 384"/>
                <a:gd name="T45" fmla="*/ 376 h 390"/>
                <a:gd name="T46" fmla="*/ 112 w 384"/>
                <a:gd name="T47" fmla="*/ 390 h 390"/>
                <a:gd name="T48" fmla="*/ 255 w 384"/>
                <a:gd name="T49" fmla="*/ 384 h 390"/>
                <a:gd name="T50" fmla="*/ 233 w 384"/>
                <a:gd name="T51" fmla="*/ 364 h 390"/>
                <a:gd name="T52" fmla="*/ 243 w 384"/>
                <a:gd name="T53" fmla="*/ 339 h 390"/>
                <a:gd name="T54" fmla="*/ 265 w 384"/>
                <a:gd name="T55" fmla="*/ 329 h 390"/>
                <a:gd name="T56" fmla="*/ 267 w 384"/>
                <a:gd name="T57" fmla="*/ 276 h 390"/>
                <a:gd name="T58" fmla="*/ 288 w 384"/>
                <a:gd name="T59" fmla="*/ 286 h 390"/>
                <a:gd name="T60" fmla="*/ 304 w 384"/>
                <a:gd name="T61" fmla="*/ 284 h 390"/>
                <a:gd name="T62" fmla="*/ 314 w 384"/>
                <a:gd name="T63" fmla="*/ 288 h 390"/>
                <a:gd name="T64" fmla="*/ 329 w 384"/>
                <a:gd name="T65" fmla="*/ 261 h 390"/>
                <a:gd name="T66" fmla="*/ 331 w 384"/>
                <a:gd name="T67" fmla="*/ 237 h 390"/>
                <a:gd name="T68" fmla="*/ 341 w 384"/>
                <a:gd name="T69" fmla="*/ 231 h 390"/>
                <a:gd name="T70" fmla="*/ 355 w 384"/>
                <a:gd name="T71" fmla="*/ 225 h 390"/>
                <a:gd name="T72" fmla="*/ 378 w 384"/>
                <a:gd name="T73" fmla="*/ 196 h 390"/>
                <a:gd name="T74" fmla="*/ 357 w 384"/>
                <a:gd name="T75" fmla="*/ 192 h 390"/>
                <a:gd name="T76" fmla="*/ 343 w 384"/>
                <a:gd name="T77" fmla="*/ 192 h 390"/>
                <a:gd name="T78" fmla="*/ 353 w 384"/>
                <a:gd name="T79" fmla="*/ 165 h 390"/>
                <a:gd name="T80" fmla="*/ 355 w 384"/>
                <a:gd name="T81" fmla="*/ 151 h 390"/>
                <a:gd name="T82" fmla="*/ 347 w 384"/>
                <a:gd name="T83" fmla="*/ 143 h 390"/>
                <a:gd name="T84" fmla="*/ 347 w 384"/>
                <a:gd name="T85" fmla="*/ 118 h 390"/>
                <a:gd name="T86" fmla="*/ 337 w 384"/>
                <a:gd name="T87" fmla="*/ 112 h 390"/>
                <a:gd name="T88" fmla="*/ 351 w 384"/>
                <a:gd name="T89" fmla="*/ 106 h 390"/>
                <a:gd name="T90" fmla="*/ 337 w 384"/>
                <a:gd name="T91" fmla="*/ 84 h 390"/>
                <a:gd name="T92" fmla="*/ 318 w 384"/>
                <a:gd name="T93" fmla="*/ 77 h 390"/>
                <a:gd name="T94" fmla="*/ 290 w 384"/>
                <a:gd name="T95" fmla="*/ 63 h 390"/>
                <a:gd name="T96" fmla="*/ 261 w 384"/>
                <a:gd name="T97" fmla="*/ 63 h 390"/>
                <a:gd name="T98" fmla="*/ 233 w 384"/>
                <a:gd name="T99" fmla="*/ 63 h 390"/>
                <a:gd name="T100" fmla="*/ 184 w 384"/>
                <a:gd name="T101" fmla="*/ 65 h 390"/>
                <a:gd name="T102" fmla="*/ 167 w 384"/>
                <a:gd name="T103" fmla="*/ 57 h 390"/>
                <a:gd name="T104" fmla="*/ 161 w 384"/>
                <a:gd name="T105" fmla="*/ 47 h 390"/>
                <a:gd name="T106" fmla="*/ 155 w 384"/>
                <a:gd name="T107" fmla="*/ 24 h 390"/>
                <a:gd name="T108" fmla="*/ 157 w 384"/>
                <a:gd name="T109" fmla="*/ 10 h 390"/>
                <a:gd name="T110" fmla="*/ 145 w 384"/>
                <a:gd name="T111"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4" h="390">
                  <a:moveTo>
                    <a:pt x="128" y="4"/>
                  </a:moveTo>
                  <a:lnTo>
                    <a:pt x="118" y="16"/>
                  </a:lnTo>
                  <a:lnTo>
                    <a:pt x="114" y="18"/>
                  </a:lnTo>
                  <a:lnTo>
                    <a:pt x="92" y="4"/>
                  </a:lnTo>
                  <a:lnTo>
                    <a:pt x="90" y="8"/>
                  </a:lnTo>
                  <a:lnTo>
                    <a:pt x="94" y="16"/>
                  </a:lnTo>
                  <a:lnTo>
                    <a:pt x="92" y="24"/>
                  </a:lnTo>
                  <a:lnTo>
                    <a:pt x="86" y="26"/>
                  </a:lnTo>
                  <a:lnTo>
                    <a:pt x="73" y="28"/>
                  </a:lnTo>
                  <a:lnTo>
                    <a:pt x="63" y="28"/>
                  </a:lnTo>
                  <a:lnTo>
                    <a:pt x="61" y="28"/>
                  </a:lnTo>
                  <a:lnTo>
                    <a:pt x="57" y="32"/>
                  </a:lnTo>
                  <a:lnTo>
                    <a:pt x="57" y="35"/>
                  </a:lnTo>
                  <a:lnTo>
                    <a:pt x="53" y="41"/>
                  </a:lnTo>
                  <a:lnTo>
                    <a:pt x="53" y="43"/>
                  </a:lnTo>
                  <a:lnTo>
                    <a:pt x="57" y="41"/>
                  </a:lnTo>
                  <a:lnTo>
                    <a:pt x="59" y="45"/>
                  </a:lnTo>
                  <a:lnTo>
                    <a:pt x="57" y="49"/>
                  </a:lnTo>
                  <a:lnTo>
                    <a:pt x="53" y="51"/>
                  </a:lnTo>
                  <a:lnTo>
                    <a:pt x="45" y="55"/>
                  </a:lnTo>
                  <a:lnTo>
                    <a:pt x="47" y="63"/>
                  </a:lnTo>
                  <a:lnTo>
                    <a:pt x="45" y="65"/>
                  </a:lnTo>
                  <a:lnTo>
                    <a:pt x="34" y="67"/>
                  </a:lnTo>
                  <a:lnTo>
                    <a:pt x="34" y="71"/>
                  </a:lnTo>
                  <a:lnTo>
                    <a:pt x="24" y="80"/>
                  </a:lnTo>
                  <a:lnTo>
                    <a:pt x="24" y="84"/>
                  </a:lnTo>
                  <a:lnTo>
                    <a:pt x="24" y="92"/>
                  </a:lnTo>
                  <a:lnTo>
                    <a:pt x="24" y="94"/>
                  </a:lnTo>
                  <a:lnTo>
                    <a:pt x="22" y="96"/>
                  </a:lnTo>
                  <a:lnTo>
                    <a:pt x="14" y="94"/>
                  </a:lnTo>
                  <a:lnTo>
                    <a:pt x="8" y="96"/>
                  </a:lnTo>
                  <a:lnTo>
                    <a:pt x="10" y="98"/>
                  </a:lnTo>
                  <a:lnTo>
                    <a:pt x="16" y="102"/>
                  </a:lnTo>
                  <a:lnTo>
                    <a:pt x="18" y="108"/>
                  </a:lnTo>
                  <a:lnTo>
                    <a:pt x="16" y="110"/>
                  </a:lnTo>
                  <a:lnTo>
                    <a:pt x="8" y="108"/>
                  </a:lnTo>
                  <a:lnTo>
                    <a:pt x="2" y="124"/>
                  </a:lnTo>
                  <a:lnTo>
                    <a:pt x="0" y="145"/>
                  </a:lnTo>
                  <a:lnTo>
                    <a:pt x="4" y="159"/>
                  </a:lnTo>
                  <a:lnTo>
                    <a:pt x="12" y="163"/>
                  </a:lnTo>
                  <a:lnTo>
                    <a:pt x="30" y="176"/>
                  </a:lnTo>
                  <a:lnTo>
                    <a:pt x="36" y="182"/>
                  </a:lnTo>
                  <a:lnTo>
                    <a:pt x="36" y="184"/>
                  </a:lnTo>
                  <a:lnTo>
                    <a:pt x="45" y="180"/>
                  </a:lnTo>
                  <a:lnTo>
                    <a:pt x="61" y="180"/>
                  </a:lnTo>
                  <a:lnTo>
                    <a:pt x="69" y="182"/>
                  </a:lnTo>
                  <a:lnTo>
                    <a:pt x="69" y="188"/>
                  </a:lnTo>
                  <a:lnTo>
                    <a:pt x="67" y="190"/>
                  </a:lnTo>
                  <a:lnTo>
                    <a:pt x="69" y="192"/>
                  </a:lnTo>
                  <a:lnTo>
                    <a:pt x="75" y="194"/>
                  </a:lnTo>
                  <a:lnTo>
                    <a:pt x="83" y="196"/>
                  </a:lnTo>
                  <a:lnTo>
                    <a:pt x="92" y="198"/>
                  </a:lnTo>
                  <a:lnTo>
                    <a:pt x="92" y="200"/>
                  </a:lnTo>
                  <a:lnTo>
                    <a:pt x="92" y="208"/>
                  </a:lnTo>
                  <a:lnTo>
                    <a:pt x="94" y="217"/>
                  </a:lnTo>
                  <a:lnTo>
                    <a:pt x="108" y="219"/>
                  </a:lnTo>
                  <a:lnTo>
                    <a:pt x="108" y="219"/>
                  </a:lnTo>
                  <a:lnTo>
                    <a:pt x="106" y="229"/>
                  </a:lnTo>
                  <a:lnTo>
                    <a:pt x="106" y="239"/>
                  </a:lnTo>
                  <a:lnTo>
                    <a:pt x="108" y="245"/>
                  </a:lnTo>
                  <a:lnTo>
                    <a:pt x="110" y="247"/>
                  </a:lnTo>
                  <a:lnTo>
                    <a:pt x="120" y="257"/>
                  </a:lnTo>
                  <a:lnTo>
                    <a:pt x="124" y="264"/>
                  </a:lnTo>
                  <a:lnTo>
                    <a:pt x="122" y="266"/>
                  </a:lnTo>
                  <a:lnTo>
                    <a:pt x="114" y="270"/>
                  </a:lnTo>
                  <a:lnTo>
                    <a:pt x="112" y="272"/>
                  </a:lnTo>
                  <a:lnTo>
                    <a:pt x="118" y="278"/>
                  </a:lnTo>
                  <a:lnTo>
                    <a:pt x="116" y="288"/>
                  </a:lnTo>
                  <a:lnTo>
                    <a:pt x="120" y="300"/>
                  </a:lnTo>
                  <a:lnTo>
                    <a:pt x="122" y="304"/>
                  </a:lnTo>
                  <a:lnTo>
                    <a:pt x="126" y="309"/>
                  </a:lnTo>
                  <a:lnTo>
                    <a:pt x="126" y="311"/>
                  </a:lnTo>
                  <a:lnTo>
                    <a:pt x="124" y="313"/>
                  </a:lnTo>
                  <a:lnTo>
                    <a:pt x="116" y="311"/>
                  </a:lnTo>
                  <a:lnTo>
                    <a:pt x="112" y="315"/>
                  </a:lnTo>
                  <a:lnTo>
                    <a:pt x="108" y="317"/>
                  </a:lnTo>
                  <a:lnTo>
                    <a:pt x="108" y="319"/>
                  </a:lnTo>
                  <a:lnTo>
                    <a:pt x="94" y="317"/>
                  </a:lnTo>
                  <a:lnTo>
                    <a:pt x="88" y="311"/>
                  </a:lnTo>
                  <a:lnTo>
                    <a:pt x="83" y="311"/>
                  </a:lnTo>
                  <a:lnTo>
                    <a:pt x="63" y="304"/>
                  </a:lnTo>
                  <a:lnTo>
                    <a:pt x="63" y="304"/>
                  </a:lnTo>
                  <a:lnTo>
                    <a:pt x="61" y="306"/>
                  </a:lnTo>
                  <a:lnTo>
                    <a:pt x="61" y="315"/>
                  </a:lnTo>
                  <a:lnTo>
                    <a:pt x="61" y="323"/>
                  </a:lnTo>
                  <a:lnTo>
                    <a:pt x="59" y="325"/>
                  </a:lnTo>
                  <a:lnTo>
                    <a:pt x="57" y="329"/>
                  </a:lnTo>
                  <a:lnTo>
                    <a:pt x="61" y="333"/>
                  </a:lnTo>
                  <a:lnTo>
                    <a:pt x="83" y="358"/>
                  </a:lnTo>
                  <a:lnTo>
                    <a:pt x="88" y="368"/>
                  </a:lnTo>
                  <a:lnTo>
                    <a:pt x="88" y="374"/>
                  </a:lnTo>
                  <a:lnTo>
                    <a:pt x="88" y="376"/>
                  </a:lnTo>
                  <a:lnTo>
                    <a:pt x="86" y="386"/>
                  </a:lnTo>
                  <a:lnTo>
                    <a:pt x="86" y="390"/>
                  </a:lnTo>
                  <a:lnTo>
                    <a:pt x="86" y="390"/>
                  </a:lnTo>
                  <a:lnTo>
                    <a:pt x="112" y="390"/>
                  </a:lnTo>
                  <a:lnTo>
                    <a:pt x="118" y="390"/>
                  </a:lnTo>
                  <a:lnTo>
                    <a:pt x="124" y="390"/>
                  </a:lnTo>
                  <a:lnTo>
                    <a:pt x="253" y="390"/>
                  </a:lnTo>
                  <a:lnTo>
                    <a:pt x="255" y="384"/>
                  </a:lnTo>
                  <a:lnTo>
                    <a:pt x="255" y="380"/>
                  </a:lnTo>
                  <a:lnTo>
                    <a:pt x="251" y="376"/>
                  </a:lnTo>
                  <a:lnTo>
                    <a:pt x="237" y="370"/>
                  </a:lnTo>
                  <a:lnTo>
                    <a:pt x="233" y="364"/>
                  </a:lnTo>
                  <a:lnTo>
                    <a:pt x="231" y="358"/>
                  </a:lnTo>
                  <a:lnTo>
                    <a:pt x="227" y="351"/>
                  </a:lnTo>
                  <a:lnTo>
                    <a:pt x="239" y="339"/>
                  </a:lnTo>
                  <a:lnTo>
                    <a:pt x="243" y="339"/>
                  </a:lnTo>
                  <a:lnTo>
                    <a:pt x="257" y="343"/>
                  </a:lnTo>
                  <a:lnTo>
                    <a:pt x="265" y="343"/>
                  </a:lnTo>
                  <a:lnTo>
                    <a:pt x="267" y="339"/>
                  </a:lnTo>
                  <a:lnTo>
                    <a:pt x="265" y="329"/>
                  </a:lnTo>
                  <a:lnTo>
                    <a:pt x="261" y="313"/>
                  </a:lnTo>
                  <a:lnTo>
                    <a:pt x="259" y="302"/>
                  </a:lnTo>
                  <a:lnTo>
                    <a:pt x="261" y="286"/>
                  </a:lnTo>
                  <a:lnTo>
                    <a:pt x="267" y="276"/>
                  </a:lnTo>
                  <a:lnTo>
                    <a:pt x="271" y="276"/>
                  </a:lnTo>
                  <a:lnTo>
                    <a:pt x="278" y="282"/>
                  </a:lnTo>
                  <a:lnTo>
                    <a:pt x="282" y="284"/>
                  </a:lnTo>
                  <a:lnTo>
                    <a:pt x="288" y="286"/>
                  </a:lnTo>
                  <a:lnTo>
                    <a:pt x="290" y="288"/>
                  </a:lnTo>
                  <a:lnTo>
                    <a:pt x="294" y="290"/>
                  </a:lnTo>
                  <a:lnTo>
                    <a:pt x="298" y="288"/>
                  </a:lnTo>
                  <a:lnTo>
                    <a:pt x="304" y="284"/>
                  </a:lnTo>
                  <a:lnTo>
                    <a:pt x="306" y="286"/>
                  </a:lnTo>
                  <a:lnTo>
                    <a:pt x="308" y="288"/>
                  </a:lnTo>
                  <a:lnTo>
                    <a:pt x="310" y="290"/>
                  </a:lnTo>
                  <a:lnTo>
                    <a:pt x="314" y="288"/>
                  </a:lnTo>
                  <a:lnTo>
                    <a:pt x="318" y="282"/>
                  </a:lnTo>
                  <a:lnTo>
                    <a:pt x="321" y="272"/>
                  </a:lnTo>
                  <a:lnTo>
                    <a:pt x="327" y="264"/>
                  </a:lnTo>
                  <a:lnTo>
                    <a:pt x="329" y="261"/>
                  </a:lnTo>
                  <a:lnTo>
                    <a:pt x="333" y="259"/>
                  </a:lnTo>
                  <a:lnTo>
                    <a:pt x="331" y="253"/>
                  </a:lnTo>
                  <a:lnTo>
                    <a:pt x="333" y="243"/>
                  </a:lnTo>
                  <a:lnTo>
                    <a:pt x="331" y="237"/>
                  </a:lnTo>
                  <a:lnTo>
                    <a:pt x="333" y="235"/>
                  </a:lnTo>
                  <a:lnTo>
                    <a:pt x="333" y="235"/>
                  </a:lnTo>
                  <a:lnTo>
                    <a:pt x="337" y="231"/>
                  </a:lnTo>
                  <a:lnTo>
                    <a:pt x="341" y="231"/>
                  </a:lnTo>
                  <a:lnTo>
                    <a:pt x="343" y="233"/>
                  </a:lnTo>
                  <a:lnTo>
                    <a:pt x="345" y="233"/>
                  </a:lnTo>
                  <a:lnTo>
                    <a:pt x="349" y="229"/>
                  </a:lnTo>
                  <a:lnTo>
                    <a:pt x="355" y="225"/>
                  </a:lnTo>
                  <a:lnTo>
                    <a:pt x="365" y="227"/>
                  </a:lnTo>
                  <a:lnTo>
                    <a:pt x="384" y="223"/>
                  </a:lnTo>
                  <a:lnTo>
                    <a:pt x="384" y="196"/>
                  </a:lnTo>
                  <a:lnTo>
                    <a:pt x="378" y="196"/>
                  </a:lnTo>
                  <a:lnTo>
                    <a:pt x="368" y="198"/>
                  </a:lnTo>
                  <a:lnTo>
                    <a:pt x="365" y="198"/>
                  </a:lnTo>
                  <a:lnTo>
                    <a:pt x="361" y="198"/>
                  </a:lnTo>
                  <a:lnTo>
                    <a:pt x="357" y="192"/>
                  </a:lnTo>
                  <a:lnTo>
                    <a:pt x="355" y="192"/>
                  </a:lnTo>
                  <a:lnTo>
                    <a:pt x="349" y="192"/>
                  </a:lnTo>
                  <a:lnTo>
                    <a:pt x="347" y="194"/>
                  </a:lnTo>
                  <a:lnTo>
                    <a:pt x="343" y="192"/>
                  </a:lnTo>
                  <a:lnTo>
                    <a:pt x="343" y="188"/>
                  </a:lnTo>
                  <a:lnTo>
                    <a:pt x="343" y="178"/>
                  </a:lnTo>
                  <a:lnTo>
                    <a:pt x="351" y="169"/>
                  </a:lnTo>
                  <a:lnTo>
                    <a:pt x="353" y="165"/>
                  </a:lnTo>
                  <a:lnTo>
                    <a:pt x="351" y="161"/>
                  </a:lnTo>
                  <a:lnTo>
                    <a:pt x="353" y="159"/>
                  </a:lnTo>
                  <a:lnTo>
                    <a:pt x="353" y="153"/>
                  </a:lnTo>
                  <a:lnTo>
                    <a:pt x="355" y="151"/>
                  </a:lnTo>
                  <a:lnTo>
                    <a:pt x="353" y="147"/>
                  </a:lnTo>
                  <a:lnTo>
                    <a:pt x="349" y="147"/>
                  </a:lnTo>
                  <a:lnTo>
                    <a:pt x="347" y="147"/>
                  </a:lnTo>
                  <a:lnTo>
                    <a:pt x="347" y="143"/>
                  </a:lnTo>
                  <a:lnTo>
                    <a:pt x="347" y="141"/>
                  </a:lnTo>
                  <a:lnTo>
                    <a:pt x="355" y="135"/>
                  </a:lnTo>
                  <a:lnTo>
                    <a:pt x="355" y="131"/>
                  </a:lnTo>
                  <a:lnTo>
                    <a:pt x="347" y="118"/>
                  </a:lnTo>
                  <a:lnTo>
                    <a:pt x="345" y="116"/>
                  </a:lnTo>
                  <a:lnTo>
                    <a:pt x="337" y="116"/>
                  </a:lnTo>
                  <a:lnTo>
                    <a:pt x="335" y="114"/>
                  </a:lnTo>
                  <a:lnTo>
                    <a:pt x="337" y="112"/>
                  </a:lnTo>
                  <a:lnTo>
                    <a:pt x="341" y="110"/>
                  </a:lnTo>
                  <a:lnTo>
                    <a:pt x="345" y="108"/>
                  </a:lnTo>
                  <a:lnTo>
                    <a:pt x="349" y="108"/>
                  </a:lnTo>
                  <a:lnTo>
                    <a:pt x="351" y="106"/>
                  </a:lnTo>
                  <a:lnTo>
                    <a:pt x="347" y="86"/>
                  </a:lnTo>
                  <a:lnTo>
                    <a:pt x="343" y="88"/>
                  </a:lnTo>
                  <a:lnTo>
                    <a:pt x="339" y="86"/>
                  </a:lnTo>
                  <a:lnTo>
                    <a:pt x="337" y="84"/>
                  </a:lnTo>
                  <a:lnTo>
                    <a:pt x="333" y="82"/>
                  </a:lnTo>
                  <a:lnTo>
                    <a:pt x="331" y="77"/>
                  </a:lnTo>
                  <a:lnTo>
                    <a:pt x="323" y="77"/>
                  </a:lnTo>
                  <a:lnTo>
                    <a:pt x="318" y="77"/>
                  </a:lnTo>
                  <a:lnTo>
                    <a:pt x="310" y="75"/>
                  </a:lnTo>
                  <a:lnTo>
                    <a:pt x="304" y="75"/>
                  </a:lnTo>
                  <a:lnTo>
                    <a:pt x="290" y="71"/>
                  </a:lnTo>
                  <a:lnTo>
                    <a:pt x="290" y="63"/>
                  </a:lnTo>
                  <a:lnTo>
                    <a:pt x="288" y="59"/>
                  </a:lnTo>
                  <a:lnTo>
                    <a:pt x="282" y="57"/>
                  </a:lnTo>
                  <a:lnTo>
                    <a:pt x="276" y="61"/>
                  </a:lnTo>
                  <a:lnTo>
                    <a:pt x="261" y="63"/>
                  </a:lnTo>
                  <a:lnTo>
                    <a:pt x="251" y="67"/>
                  </a:lnTo>
                  <a:lnTo>
                    <a:pt x="245" y="71"/>
                  </a:lnTo>
                  <a:lnTo>
                    <a:pt x="243" y="69"/>
                  </a:lnTo>
                  <a:lnTo>
                    <a:pt x="233" y="63"/>
                  </a:lnTo>
                  <a:lnTo>
                    <a:pt x="220" y="55"/>
                  </a:lnTo>
                  <a:lnTo>
                    <a:pt x="202" y="57"/>
                  </a:lnTo>
                  <a:lnTo>
                    <a:pt x="186" y="61"/>
                  </a:lnTo>
                  <a:lnTo>
                    <a:pt x="184" y="65"/>
                  </a:lnTo>
                  <a:lnTo>
                    <a:pt x="182" y="65"/>
                  </a:lnTo>
                  <a:lnTo>
                    <a:pt x="173" y="61"/>
                  </a:lnTo>
                  <a:lnTo>
                    <a:pt x="171" y="57"/>
                  </a:lnTo>
                  <a:lnTo>
                    <a:pt x="167" y="57"/>
                  </a:lnTo>
                  <a:lnTo>
                    <a:pt x="165" y="53"/>
                  </a:lnTo>
                  <a:lnTo>
                    <a:pt x="163" y="51"/>
                  </a:lnTo>
                  <a:lnTo>
                    <a:pt x="163" y="47"/>
                  </a:lnTo>
                  <a:lnTo>
                    <a:pt x="161" y="47"/>
                  </a:lnTo>
                  <a:lnTo>
                    <a:pt x="157" y="45"/>
                  </a:lnTo>
                  <a:lnTo>
                    <a:pt x="153" y="35"/>
                  </a:lnTo>
                  <a:lnTo>
                    <a:pt x="153" y="26"/>
                  </a:lnTo>
                  <a:lnTo>
                    <a:pt x="155" y="24"/>
                  </a:lnTo>
                  <a:lnTo>
                    <a:pt x="161" y="26"/>
                  </a:lnTo>
                  <a:lnTo>
                    <a:pt x="165" y="24"/>
                  </a:lnTo>
                  <a:lnTo>
                    <a:pt x="171" y="16"/>
                  </a:lnTo>
                  <a:lnTo>
                    <a:pt x="157" y="10"/>
                  </a:lnTo>
                  <a:lnTo>
                    <a:pt x="153" y="6"/>
                  </a:lnTo>
                  <a:lnTo>
                    <a:pt x="149" y="8"/>
                  </a:lnTo>
                  <a:lnTo>
                    <a:pt x="145" y="4"/>
                  </a:lnTo>
                  <a:lnTo>
                    <a:pt x="145" y="2"/>
                  </a:lnTo>
                  <a:lnTo>
                    <a:pt x="137" y="0"/>
                  </a:lnTo>
                  <a:lnTo>
                    <a:pt x="128"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19" name="Freeform 60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20" name="Freeform 610"/>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21" name="Freeform 611"/>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22" name="Freeform 612"/>
            <p:cNvSpPr>
              <a:spLocks/>
            </p:cNvSpPr>
            <p:nvPr/>
          </p:nvSpPr>
          <p:spPr bwMode="auto">
            <a:xfrm>
              <a:off x="6624638" y="2319338"/>
              <a:ext cx="227013" cy="171450"/>
            </a:xfrm>
            <a:custGeom>
              <a:avLst/>
              <a:gdLst>
                <a:gd name="T0" fmla="*/ 110 w 143"/>
                <a:gd name="T1" fmla="*/ 4 h 108"/>
                <a:gd name="T2" fmla="*/ 106 w 143"/>
                <a:gd name="T3" fmla="*/ 6 h 108"/>
                <a:gd name="T4" fmla="*/ 100 w 143"/>
                <a:gd name="T5" fmla="*/ 4 h 108"/>
                <a:gd name="T6" fmla="*/ 94 w 143"/>
                <a:gd name="T7" fmla="*/ 8 h 108"/>
                <a:gd name="T8" fmla="*/ 88 w 143"/>
                <a:gd name="T9" fmla="*/ 12 h 108"/>
                <a:gd name="T10" fmla="*/ 81 w 143"/>
                <a:gd name="T11" fmla="*/ 18 h 108"/>
                <a:gd name="T12" fmla="*/ 71 w 143"/>
                <a:gd name="T13" fmla="*/ 24 h 108"/>
                <a:gd name="T14" fmla="*/ 59 w 143"/>
                <a:gd name="T15" fmla="*/ 24 h 108"/>
                <a:gd name="T16" fmla="*/ 53 w 143"/>
                <a:gd name="T17" fmla="*/ 18 h 108"/>
                <a:gd name="T18" fmla="*/ 51 w 143"/>
                <a:gd name="T19" fmla="*/ 12 h 108"/>
                <a:gd name="T20" fmla="*/ 53 w 143"/>
                <a:gd name="T21" fmla="*/ 10 h 108"/>
                <a:gd name="T22" fmla="*/ 51 w 143"/>
                <a:gd name="T23" fmla="*/ 6 h 108"/>
                <a:gd name="T24" fmla="*/ 36 w 143"/>
                <a:gd name="T25" fmla="*/ 8 h 108"/>
                <a:gd name="T26" fmla="*/ 28 w 143"/>
                <a:gd name="T27" fmla="*/ 14 h 108"/>
                <a:gd name="T28" fmla="*/ 20 w 143"/>
                <a:gd name="T29" fmla="*/ 16 h 108"/>
                <a:gd name="T30" fmla="*/ 6 w 143"/>
                <a:gd name="T31" fmla="*/ 18 h 108"/>
                <a:gd name="T32" fmla="*/ 6 w 143"/>
                <a:gd name="T33" fmla="*/ 16 h 108"/>
                <a:gd name="T34" fmla="*/ 4 w 143"/>
                <a:gd name="T35" fmla="*/ 22 h 108"/>
                <a:gd name="T36" fmla="*/ 4 w 143"/>
                <a:gd name="T37" fmla="*/ 28 h 108"/>
                <a:gd name="T38" fmla="*/ 0 w 143"/>
                <a:gd name="T39" fmla="*/ 26 h 108"/>
                <a:gd name="T40" fmla="*/ 20 w 143"/>
                <a:gd name="T41" fmla="*/ 39 h 108"/>
                <a:gd name="T42" fmla="*/ 39 w 143"/>
                <a:gd name="T43" fmla="*/ 55 h 108"/>
                <a:gd name="T44" fmla="*/ 59 w 143"/>
                <a:gd name="T45" fmla="*/ 82 h 108"/>
                <a:gd name="T46" fmla="*/ 69 w 143"/>
                <a:gd name="T47" fmla="*/ 108 h 108"/>
                <a:gd name="T48" fmla="*/ 86 w 143"/>
                <a:gd name="T49" fmla="*/ 106 h 108"/>
                <a:gd name="T50" fmla="*/ 96 w 143"/>
                <a:gd name="T51" fmla="*/ 104 h 108"/>
                <a:gd name="T52" fmla="*/ 110 w 143"/>
                <a:gd name="T53" fmla="*/ 100 h 108"/>
                <a:gd name="T54" fmla="*/ 122 w 143"/>
                <a:gd name="T55" fmla="*/ 88 h 108"/>
                <a:gd name="T56" fmla="*/ 122 w 143"/>
                <a:gd name="T57" fmla="*/ 67 h 108"/>
                <a:gd name="T58" fmla="*/ 130 w 143"/>
                <a:gd name="T59" fmla="*/ 65 h 108"/>
                <a:gd name="T60" fmla="*/ 143 w 143"/>
                <a:gd name="T61" fmla="*/ 75 h 108"/>
                <a:gd name="T62" fmla="*/ 141 w 143"/>
                <a:gd name="T63" fmla="*/ 33 h 108"/>
                <a:gd name="T64" fmla="*/ 130 w 143"/>
                <a:gd name="T65" fmla="*/ 33 h 108"/>
                <a:gd name="T66" fmla="*/ 118 w 143"/>
                <a:gd name="T67" fmla="*/ 35 h 108"/>
                <a:gd name="T68" fmla="*/ 118 w 143"/>
                <a:gd name="T69" fmla="*/ 45 h 108"/>
                <a:gd name="T70" fmla="*/ 124 w 143"/>
                <a:gd name="T71" fmla="*/ 51 h 108"/>
                <a:gd name="T72" fmla="*/ 114 w 143"/>
                <a:gd name="T73" fmla="*/ 57 h 108"/>
                <a:gd name="T74" fmla="*/ 106 w 143"/>
                <a:gd name="T75" fmla="*/ 43 h 108"/>
                <a:gd name="T76" fmla="*/ 110 w 143"/>
                <a:gd name="T77" fmla="*/ 33 h 108"/>
                <a:gd name="T78" fmla="*/ 110 w 143"/>
                <a:gd name="T79" fmla="*/ 22 h 108"/>
                <a:gd name="T80" fmla="*/ 118 w 143"/>
                <a:gd name="T81" fmla="*/ 14 h 108"/>
                <a:gd name="T82" fmla="*/ 118 w 143"/>
                <a:gd name="T83" fmla="*/ 6 h 108"/>
                <a:gd name="T84" fmla="*/ 118 w 143"/>
                <a:gd name="T85" fmla="*/ 0 h 108"/>
                <a:gd name="T86" fmla="*/ 114 w 143"/>
                <a:gd name="T8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08">
                  <a:moveTo>
                    <a:pt x="114" y="0"/>
                  </a:moveTo>
                  <a:lnTo>
                    <a:pt x="110" y="4"/>
                  </a:lnTo>
                  <a:lnTo>
                    <a:pt x="110" y="6"/>
                  </a:lnTo>
                  <a:lnTo>
                    <a:pt x="106" y="6"/>
                  </a:lnTo>
                  <a:lnTo>
                    <a:pt x="104" y="4"/>
                  </a:lnTo>
                  <a:lnTo>
                    <a:pt x="100" y="4"/>
                  </a:lnTo>
                  <a:lnTo>
                    <a:pt x="96" y="8"/>
                  </a:lnTo>
                  <a:lnTo>
                    <a:pt x="94" y="8"/>
                  </a:lnTo>
                  <a:lnTo>
                    <a:pt x="90" y="10"/>
                  </a:lnTo>
                  <a:lnTo>
                    <a:pt x="88" y="12"/>
                  </a:lnTo>
                  <a:lnTo>
                    <a:pt x="83" y="12"/>
                  </a:lnTo>
                  <a:lnTo>
                    <a:pt x="81" y="18"/>
                  </a:lnTo>
                  <a:lnTo>
                    <a:pt x="79" y="20"/>
                  </a:lnTo>
                  <a:lnTo>
                    <a:pt x="71" y="24"/>
                  </a:lnTo>
                  <a:lnTo>
                    <a:pt x="65" y="24"/>
                  </a:lnTo>
                  <a:lnTo>
                    <a:pt x="59" y="24"/>
                  </a:lnTo>
                  <a:lnTo>
                    <a:pt x="57" y="20"/>
                  </a:lnTo>
                  <a:lnTo>
                    <a:pt x="53" y="18"/>
                  </a:lnTo>
                  <a:lnTo>
                    <a:pt x="53" y="14"/>
                  </a:lnTo>
                  <a:lnTo>
                    <a:pt x="51" y="12"/>
                  </a:lnTo>
                  <a:lnTo>
                    <a:pt x="51" y="12"/>
                  </a:lnTo>
                  <a:lnTo>
                    <a:pt x="53" y="10"/>
                  </a:lnTo>
                  <a:lnTo>
                    <a:pt x="53" y="8"/>
                  </a:lnTo>
                  <a:lnTo>
                    <a:pt x="51" y="6"/>
                  </a:lnTo>
                  <a:lnTo>
                    <a:pt x="39" y="6"/>
                  </a:lnTo>
                  <a:lnTo>
                    <a:pt x="36" y="8"/>
                  </a:lnTo>
                  <a:lnTo>
                    <a:pt x="32" y="12"/>
                  </a:lnTo>
                  <a:lnTo>
                    <a:pt x="28" y="14"/>
                  </a:lnTo>
                  <a:lnTo>
                    <a:pt x="24" y="14"/>
                  </a:lnTo>
                  <a:lnTo>
                    <a:pt x="20" y="16"/>
                  </a:lnTo>
                  <a:lnTo>
                    <a:pt x="16" y="18"/>
                  </a:lnTo>
                  <a:lnTo>
                    <a:pt x="6" y="18"/>
                  </a:lnTo>
                  <a:lnTo>
                    <a:pt x="6" y="16"/>
                  </a:lnTo>
                  <a:lnTo>
                    <a:pt x="6" y="16"/>
                  </a:lnTo>
                  <a:lnTo>
                    <a:pt x="4" y="20"/>
                  </a:lnTo>
                  <a:lnTo>
                    <a:pt x="4" y="22"/>
                  </a:lnTo>
                  <a:lnTo>
                    <a:pt x="4" y="24"/>
                  </a:lnTo>
                  <a:lnTo>
                    <a:pt x="4" y="28"/>
                  </a:lnTo>
                  <a:lnTo>
                    <a:pt x="4" y="28"/>
                  </a:lnTo>
                  <a:lnTo>
                    <a:pt x="0" y="26"/>
                  </a:lnTo>
                  <a:lnTo>
                    <a:pt x="4" y="28"/>
                  </a:lnTo>
                  <a:lnTo>
                    <a:pt x="20" y="39"/>
                  </a:lnTo>
                  <a:lnTo>
                    <a:pt x="30" y="45"/>
                  </a:lnTo>
                  <a:lnTo>
                    <a:pt x="39" y="55"/>
                  </a:lnTo>
                  <a:lnTo>
                    <a:pt x="49" y="67"/>
                  </a:lnTo>
                  <a:lnTo>
                    <a:pt x="59" y="82"/>
                  </a:lnTo>
                  <a:lnTo>
                    <a:pt x="65" y="94"/>
                  </a:lnTo>
                  <a:lnTo>
                    <a:pt x="69" y="108"/>
                  </a:lnTo>
                  <a:lnTo>
                    <a:pt x="86" y="108"/>
                  </a:lnTo>
                  <a:lnTo>
                    <a:pt x="86" y="106"/>
                  </a:lnTo>
                  <a:lnTo>
                    <a:pt x="92" y="104"/>
                  </a:lnTo>
                  <a:lnTo>
                    <a:pt x="96" y="104"/>
                  </a:lnTo>
                  <a:lnTo>
                    <a:pt x="102" y="102"/>
                  </a:lnTo>
                  <a:lnTo>
                    <a:pt x="110" y="100"/>
                  </a:lnTo>
                  <a:lnTo>
                    <a:pt x="116" y="96"/>
                  </a:lnTo>
                  <a:lnTo>
                    <a:pt x="122" y="88"/>
                  </a:lnTo>
                  <a:lnTo>
                    <a:pt x="122" y="75"/>
                  </a:lnTo>
                  <a:lnTo>
                    <a:pt x="122" y="67"/>
                  </a:lnTo>
                  <a:lnTo>
                    <a:pt x="122" y="63"/>
                  </a:lnTo>
                  <a:lnTo>
                    <a:pt x="130" y="65"/>
                  </a:lnTo>
                  <a:lnTo>
                    <a:pt x="139" y="73"/>
                  </a:lnTo>
                  <a:lnTo>
                    <a:pt x="143" y="75"/>
                  </a:lnTo>
                  <a:lnTo>
                    <a:pt x="143" y="33"/>
                  </a:lnTo>
                  <a:lnTo>
                    <a:pt x="141" y="33"/>
                  </a:lnTo>
                  <a:lnTo>
                    <a:pt x="135" y="33"/>
                  </a:lnTo>
                  <a:lnTo>
                    <a:pt x="130" y="33"/>
                  </a:lnTo>
                  <a:lnTo>
                    <a:pt x="124" y="33"/>
                  </a:lnTo>
                  <a:lnTo>
                    <a:pt x="118" y="35"/>
                  </a:lnTo>
                  <a:lnTo>
                    <a:pt x="116" y="39"/>
                  </a:lnTo>
                  <a:lnTo>
                    <a:pt x="118" y="45"/>
                  </a:lnTo>
                  <a:lnTo>
                    <a:pt x="122" y="47"/>
                  </a:lnTo>
                  <a:lnTo>
                    <a:pt x="124" y="51"/>
                  </a:lnTo>
                  <a:lnTo>
                    <a:pt x="122" y="55"/>
                  </a:lnTo>
                  <a:lnTo>
                    <a:pt x="114" y="57"/>
                  </a:lnTo>
                  <a:lnTo>
                    <a:pt x="108" y="47"/>
                  </a:lnTo>
                  <a:lnTo>
                    <a:pt x="106" y="43"/>
                  </a:lnTo>
                  <a:lnTo>
                    <a:pt x="106" y="37"/>
                  </a:lnTo>
                  <a:lnTo>
                    <a:pt x="110" y="33"/>
                  </a:lnTo>
                  <a:lnTo>
                    <a:pt x="110" y="28"/>
                  </a:lnTo>
                  <a:lnTo>
                    <a:pt x="110" y="22"/>
                  </a:lnTo>
                  <a:lnTo>
                    <a:pt x="116" y="20"/>
                  </a:lnTo>
                  <a:lnTo>
                    <a:pt x="118" y="14"/>
                  </a:lnTo>
                  <a:lnTo>
                    <a:pt x="118" y="8"/>
                  </a:lnTo>
                  <a:lnTo>
                    <a:pt x="118" y="6"/>
                  </a:lnTo>
                  <a:lnTo>
                    <a:pt x="118" y="4"/>
                  </a:lnTo>
                  <a:lnTo>
                    <a:pt x="118" y="0"/>
                  </a:lnTo>
                  <a:lnTo>
                    <a:pt x="116" y="0"/>
                  </a:lnTo>
                  <a:lnTo>
                    <a:pt x="114"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23" name="Freeform 613"/>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24" name="Freeform 614"/>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25" name="Freeform 615"/>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26" name="Freeform 616"/>
            <p:cNvSpPr>
              <a:spLocks/>
            </p:cNvSpPr>
            <p:nvPr/>
          </p:nvSpPr>
          <p:spPr bwMode="auto">
            <a:xfrm>
              <a:off x="6838950" y="2506663"/>
              <a:ext cx="44450" cy="85725"/>
            </a:xfrm>
            <a:custGeom>
              <a:avLst/>
              <a:gdLst>
                <a:gd name="T0" fmla="*/ 18 w 28"/>
                <a:gd name="T1" fmla="*/ 2 h 54"/>
                <a:gd name="T2" fmla="*/ 14 w 28"/>
                <a:gd name="T3" fmla="*/ 4 h 54"/>
                <a:gd name="T4" fmla="*/ 0 w 28"/>
                <a:gd name="T5" fmla="*/ 29 h 54"/>
                <a:gd name="T6" fmla="*/ 0 w 28"/>
                <a:gd name="T7" fmla="*/ 33 h 54"/>
                <a:gd name="T8" fmla="*/ 6 w 28"/>
                <a:gd name="T9" fmla="*/ 41 h 54"/>
                <a:gd name="T10" fmla="*/ 6 w 28"/>
                <a:gd name="T11" fmla="*/ 45 h 54"/>
                <a:gd name="T12" fmla="*/ 4 w 28"/>
                <a:gd name="T13" fmla="*/ 49 h 54"/>
                <a:gd name="T14" fmla="*/ 4 w 28"/>
                <a:gd name="T15" fmla="*/ 54 h 54"/>
                <a:gd name="T16" fmla="*/ 14 w 28"/>
                <a:gd name="T17" fmla="*/ 54 h 54"/>
                <a:gd name="T18" fmla="*/ 12 w 28"/>
                <a:gd name="T19" fmla="*/ 49 h 54"/>
                <a:gd name="T20" fmla="*/ 12 w 28"/>
                <a:gd name="T21" fmla="*/ 33 h 54"/>
                <a:gd name="T22" fmla="*/ 24 w 28"/>
                <a:gd name="T23" fmla="*/ 19 h 54"/>
                <a:gd name="T24" fmla="*/ 28 w 28"/>
                <a:gd name="T25" fmla="*/ 15 h 54"/>
                <a:gd name="T26" fmla="*/ 28 w 28"/>
                <a:gd name="T27" fmla="*/ 7 h 54"/>
                <a:gd name="T28" fmla="*/ 26 w 28"/>
                <a:gd name="T29" fmla="*/ 9 h 54"/>
                <a:gd name="T30" fmla="*/ 22 w 28"/>
                <a:gd name="T31" fmla="*/ 9 h 54"/>
                <a:gd name="T32" fmla="*/ 22 w 28"/>
                <a:gd name="T33" fmla="*/ 4 h 54"/>
                <a:gd name="T34" fmla="*/ 24 w 28"/>
                <a:gd name="T35" fmla="*/ 4 h 54"/>
                <a:gd name="T36" fmla="*/ 24 w 28"/>
                <a:gd name="T37" fmla="*/ 0 h 54"/>
                <a:gd name="T38" fmla="*/ 18 w 28"/>
                <a:gd name="T3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4">
                  <a:moveTo>
                    <a:pt x="18" y="2"/>
                  </a:moveTo>
                  <a:lnTo>
                    <a:pt x="14" y="4"/>
                  </a:lnTo>
                  <a:lnTo>
                    <a:pt x="0" y="29"/>
                  </a:lnTo>
                  <a:lnTo>
                    <a:pt x="0" y="33"/>
                  </a:lnTo>
                  <a:lnTo>
                    <a:pt x="6" y="41"/>
                  </a:lnTo>
                  <a:lnTo>
                    <a:pt x="6" y="45"/>
                  </a:lnTo>
                  <a:lnTo>
                    <a:pt x="4" y="49"/>
                  </a:lnTo>
                  <a:lnTo>
                    <a:pt x="4" y="54"/>
                  </a:lnTo>
                  <a:lnTo>
                    <a:pt x="14" y="54"/>
                  </a:lnTo>
                  <a:lnTo>
                    <a:pt x="12" y="49"/>
                  </a:lnTo>
                  <a:lnTo>
                    <a:pt x="12" y="33"/>
                  </a:lnTo>
                  <a:lnTo>
                    <a:pt x="24" y="19"/>
                  </a:lnTo>
                  <a:lnTo>
                    <a:pt x="28" y="15"/>
                  </a:lnTo>
                  <a:lnTo>
                    <a:pt x="28" y="7"/>
                  </a:lnTo>
                  <a:lnTo>
                    <a:pt x="26" y="9"/>
                  </a:lnTo>
                  <a:lnTo>
                    <a:pt x="22" y="9"/>
                  </a:lnTo>
                  <a:lnTo>
                    <a:pt x="22" y="4"/>
                  </a:lnTo>
                  <a:lnTo>
                    <a:pt x="24" y="4"/>
                  </a:lnTo>
                  <a:lnTo>
                    <a:pt x="24" y="0"/>
                  </a:lnTo>
                  <a:lnTo>
                    <a:pt x="18"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27" name="Freeform 617"/>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28" name="Freeform 618"/>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29" name="Freeform 619"/>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30" name="Freeform 620"/>
            <p:cNvSpPr>
              <a:spLocks/>
            </p:cNvSpPr>
            <p:nvPr/>
          </p:nvSpPr>
          <p:spPr bwMode="auto">
            <a:xfrm>
              <a:off x="6618288" y="2520950"/>
              <a:ext cx="292100" cy="288925"/>
            </a:xfrm>
            <a:custGeom>
              <a:avLst/>
              <a:gdLst>
                <a:gd name="T0" fmla="*/ 106 w 184"/>
                <a:gd name="T1" fmla="*/ 6 h 182"/>
                <a:gd name="T2" fmla="*/ 96 w 184"/>
                <a:gd name="T3" fmla="*/ 26 h 182"/>
                <a:gd name="T4" fmla="*/ 79 w 184"/>
                <a:gd name="T5" fmla="*/ 40 h 182"/>
                <a:gd name="T6" fmla="*/ 73 w 184"/>
                <a:gd name="T7" fmla="*/ 49 h 182"/>
                <a:gd name="T8" fmla="*/ 63 w 184"/>
                <a:gd name="T9" fmla="*/ 47 h 182"/>
                <a:gd name="T10" fmla="*/ 59 w 184"/>
                <a:gd name="T11" fmla="*/ 40 h 182"/>
                <a:gd name="T12" fmla="*/ 57 w 184"/>
                <a:gd name="T13" fmla="*/ 51 h 182"/>
                <a:gd name="T14" fmla="*/ 63 w 184"/>
                <a:gd name="T15" fmla="*/ 63 h 182"/>
                <a:gd name="T16" fmla="*/ 61 w 184"/>
                <a:gd name="T17" fmla="*/ 87 h 182"/>
                <a:gd name="T18" fmla="*/ 55 w 184"/>
                <a:gd name="T19" fmla="*/ 102 h 182"/>
                <a:gd name="T20" fmla="*/ 57 w 184"/>
                <a:gd name="T21" fmla="*/ 114 h 182"/>
                <a:gd name="T22" fmla="*/ 40 w 184"/>
                <a:gd name="T23" fmla="*/ 135 h 182"/>
                <a:gd name="T24" fmla="*/ 38 w 184"/>
                <a:gd name="T25" fmla="*/ 151 h 182"/>
                <a:gd name="T26" fmla="*/ 30 w 184"/>
                <a:gd name="T27" fmla="*/ 159 h 182"/>
                <a:gd name="T28" fmla="*/ 26 w 184"/>
                <a:gd name="T29" fmla="*/ 163 h 182"/>
                <a:gd name="T30" fmla="*/ 16 w 184"/>
                <a:gd name="T31" fmla="*/ 165 h 182"/>
                <a:gd name="T32" fmla="*/ 8 w 184"/>
                <a:gd name="T33" fmla="*/ 163 h 182"/>
                <a:gd name="T34" fmla="*/ 6 w 184"/>
                <a:gd name="T35" fmla="*/ 169 h 182"/>
                <a:gd name="T36" fmla="*/ 0 w 184"/>
                <a:gd name="T37" fmla="*/ 182 h 182"/>
                <a:gd name="T38" fmla="*/ 71 w 184"/>
                <a:gd name="T39" fmla="*/ 179 h 182"/>
                <a:gd name="T40" fmla="*/ 92 w 184"/>
                <a:gd name="T41" fmla="*/ 171 h 182"/>
                <a:gd name="T42" fmla="*/ 100 w 184"/>
                <a:gd name="T43" fmla="*/ 179 h 182"/>
                <a:gd name="T44" fmla="*/ 114 w 184"/>
                <a:gd name="T45" fmla="*/ 182 h 182"/>
                <a:gd name="T46" fmla="*/ 116 w 184"/>
                <a:gd name="T47" fmla="*/ 173 h 182"/>
                <a:gd name="T48" fmla="*/ 137 w 184"/>
                <a:gd name="T49" fmla="*/ 182 h 182"/>
                <a:gd name="T50" fmla="*/ 181 w 184"/>
                <a:gd name="T51" fmla="*/ 173 h 182"/>
                <a:gd name="T52" fmla="*/ 184 w 184"/>
                <a:gd name="T53" fmla="*/ 122 h 182"/>
                <a:gd name="T54" fmla="*/ 171 w 184"/>
                <a:gd name="T55" fmla="*/ 124 h 182"/>
                <a:gd name="T56" fmla="*/ 151 w 184"/>
                <a:gd name="T57" fmla="*/ 120 h 182"/>
                <a:gd name="T58" fmla="*/ 141 w 184"/>
                <a:gd name="T59" fmla="*/ 114 h 182"/>
                <a:gd name="T60" fmla="*/ 141 w 184"/>
                <a:gd name="T61" fmla="*/ 102 h 182"/>
                <a:gd name="T62" fmla="*/ 137 w 184"/>
                <a:gd name="T63" fmla="*/ 92 h 182"/>
                <a:gd name="T64" fmla="*/ 130 w 184"/>
                <a:gd name="T65" fmla="*/ 96 h 182"/>
                <a:gd name="T66" fmla="*/ 124 w 184"/>
                <a:gd name="T67" fmla="*/ 96 h 182"/>
                <a:gd name="T68" fmla="*/ 122 w 184"/>
                <a:gd name="T69" fmla="*/ 90 h 182"/>
                <a:gd name="T70" fmla="*/ 128 w 184"/>
                <a:gd name="T71" fmla="*/ 77 h 182"/>
                <a:gd name="T72" fmla="*/ 134 w 184"/>
                <a:gd name="T73" fmla="*/ 73 h 182"/>
                <a:gd name="T74" fmla="*/ 134 w 184"/>
                <a:gd name="T75" fmla="*/ 69 h 182"/>
                <a:gd name="T76" fmla="*/ 126 w 184"/>
                <a:gd name="T77" fmla="*/ 61 h 182"/>
                <a:gd name="T78" fmla="*/ 118 w 184"/>
                <a:gd name="T79" fmla="*/ 45 h 182"/>
                <a:gd name="T80" fmla="*/ 114 w 184"/>
                <a:gd name="T81" fmla="*/ 40 h 182"/>
                <a:gd name="T82" fmla="*/ 116 w 184"/>
                <a:gd name="T83" fmla="*/ 28 h 182"/>
                <a:gd name="T84" fmla="*/ 112 w 184"/>
                <a:gd name="T85" fmla="*/ 22 h 182"/>
                <a:gd name="T86" fmla="*/ 112 w 184"/>
                <a:gd name="T87" fmla="*/ 8 h 182"/>
                <a:gd name="T88" fmla="*/ 108 w 184"/>
                <a:gd name="T8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82">
                  <a:moveTo>
                    <a:pt x="108" y="2"/>
                  </a:moveTo>
                  <a:lnTo>
                    <a:pt x="106" y="6"/>
                  </a:lnTo>
                  <a:lnTo>
                    <a:pt x="102" y="14"/>
                  </a:lnTo>
                  <a:lnTo>
                    <a:pt x="96" y="26"/>
                  </a:lnTo>
                  <a:lnTo>
                    <a:pt x="87" y="36"/>
                  </a:lnTo>
                  <a:lnTo>
                    <a:pt x="79" y="40"/>
                  </a:lnTo>
                  <a:lnTo>
                    <a:pt x="79" y="45"/>
                  </a:lnTo>
                  <a:lnTo>
                    <a:pt x="73" y="49"/>
                  </a:lnTo>
                  <a:lnTo>
                    <a:pt x="69" y="49"/>
                  </a:lnTo>
                  <a:lnTo>
                    <a:pt x="63" y="47"/>
                  </a:lnTo>
                  <a:lnTo>
                    <a:pt x="63" y="42"/>
                  </a:lnTo>
                  <a:lnTo>
                    <a:pt x="59" y="40"/>
                  </a:lnTo>
                  <a:lnTo>
                    <a:pt x="57" y="42"/>
                  </a:lnTo>
                  <a:lnTo>
                    <a:pt x="57" y="51"/>
                  </a:lnTo>
                  <a:lnTo>
                    <a:pt x="61" y="55"/>
                  </a:lnTo>
                  <a:lnTo>
                    <a:pt x="63" y="63"/>
                  </a:lnTo>
                  <a:lnTo>
                    <a:pt x="61" y="77"/>
                  </a:lnTo>
                  <a:lnTo>
                    <a:pt x="61" y="87"/>
                  </a:lnTo>
                  <a:lnTo>
                    <a:pt x="55" y="98"/>
                  </a:lnTo>
                  <a:lnTo>
                    <a:pt x="55" y="102"/>
                  </a:lnTo>
                  <a:lnTo>
                    <a:pt x="57" y="112"/>
                  </a:lnTo>
                  <a:lnTo>
                    <a:pt x="57" y="114"/>
                  </a:lnTo>
                  <a:lnTo>
                    <a:pt x="53" y="122"/>
                  </a:lnTo>
                  <a:lnTo>
                    <a:pt x="40" y="135"/>
                  </a:lnTo>
                  <a:lnTo>
                    <a:pt x="40" y="143"/>
                  </a:lnTo>
                  <a:lnTo>
                    <a:pt x="38" y="151"/>
                  </a:lnTo>
                  <a:lnTo>
                    <a:pt x="36" y="157"/>
                  </a:lnTo>
                  <a:lnTo>
                    <a:pt x="30" y="159"/>
                  </a:lnTo>
                  <a:lnTo>
                    <a:pt x="28" y="161"/>
                  </a:lnTo>
                  <a:lnTo>
                    <a:pt x="26" y="163"/>
                  </a:lnTo>
                  <a:lnTo>
                    <a:pt x="20" y="161"/>
                  </a:lnTo>
                  <a:lnTo>
                    <a:pt x="16" y="165"/>
                  </a:lnTo>
                  <a:lnTo>
                    <a:pt x="10" y="163"/>
                  </a:lnTo>
                  <a:lnTo>
                    <a:pt x="8" y="163"/>
                  </a:lnTo>
                  <a:lnTo>
                    <a:pt x="4" y="167"/>
                  </a:lnTo>
                  <a:lnTo>
                    <a:pt x="6" y="169"/>
                  </a:lnTo>
                  <a:lnTo>
                    <a:pt x="0" y="182"/>
                  </a:lnTo>
                  <a:lnTo>
                    <a:pt x="0" y="182"/>
                  </a:lnTo>
                  <a:lnTo>
                    <a:pt x="71" y="182"/>
                  </a:lnTo>
                  <a:lnTo>
                    <a:pt x="71" y="179"/>
                  </a:lnTo>
                  <a:lnTo>
                    <a:pt x="73" y="175"/>
                  </a:lnTo>
                  <a:lnTo>
                    <a:pt x="92" y="171"/>
                  </a:lnTo>
                  <a:lnTo>
                    <a:pt x="102" y="175"/>
                  </a:lnTo>
                  <a:lnTo>
                    <a:pt x="100" y="179"/>
                  </a:lnTo>
                  <a:lnTo>
                    <a:pt x="100" y="182"/>
                  </a:lnTo>
                  <a:lnTo>
                    <a:pt x="114" y="182"/>
                  </a:lnTo>
                  <a:lnTo>
                    <a:pt x="114" y="175"/>
                  </a:lnTo>
                  <a:lnTo>
                    <a:pt x="116" y="173"/>
                  </a:lnTo>
                  <a:lnTo>
                    <a:pt x="130" y="177"/>
                  </a:lnTo>
                  <a:lnTo>
                    <a:pt x="137" y="182"/>
                  </a:lnTo>
                  <a:lnTo>
                    <a:pt x="177" y="182"/>
                  </a:lnTo>
                  <a:lnTo>
                    <a:pt x="181" y="173"/>
                  </a:lnTo>
                  <a:lnTo>
                    <a:pt x="184" y="167"/>
                  </a:lnTo>
                  <a:lnTo>
                    <a:pt x="184" y="122"/>
                  </a:lnTo>
                  <a:lnTo>
                    <a:pt x="184" y="122"/>
                  </a:lnTo>
                  <a:lnTo>
                    <a:pt x="171" y="124"/>
                  </a:lnTo>
                  <a:lnTo>
                    <a:pt x="159" y="124"/>
                  </a:lnTo>
                  <a:lnTo>
                    <a:pt x="151" y="120"/>
                  </a:lnTo>
                  <a:lnTo>
                    <a:pt x="145" y="116"/>
                  </a:lnTo>
                  <a:lnTo>
                    <a:pt x="141" y="114"/>
                  </a:lnTo>
                  <a:lnTo>
                    <a:pt x="141" y="106"/>
                  </a:lnTo>
                  <a:lnTo>
                    <a:pt x="141" y="102"/>
                  </a:lnTo>
                  <a:lnTo>
                    <a:pt x="141" y="96"/>
                  </a:lnTo>
                  <a:lnTo>
                    <a:pt x="137" y="92"/>
                  </a:lnTo>
                  <a:lnTo>
                    <a:pt x="134" y="94"/>
                  </a:lnTo>
                  <a:lnTo>
                    <a:pt x="130" y="96"/>
                  </a:lnTo>
                  <a:lnTo>
                    <a:pt x="126" y="96"/>
                  </a:lnTo>
                  <a:lnTo>
                    <a:pt x="124" y="96"/>
                  </a:lnTo>
                  <a:lnTo>
                    <a:pt x="122" y="92"/>
                  </a:lnTo>
                  <a:lnTo>
                    <a:pt x="122" y="90"/>
                  </a:lnTo>
                  <a:lnTo>
                    <a:pt x="124" y="83"/>
                  </a:lnTo>
                  <a:lnTo>
                    <a:pt x="128" y="77"/>
                  </a:lnTo>
                  <a:lnTo>
                    <a:pt x="130" y="73"/>
                  </a:lnTo>
                  <a:lnTo>
                    <a:pt x="134" y="73"/>
                  </a:lnTo>
                  <a:lnTo>
                    <a:pt x="137" y="71"/>
                  </a:lnTo>
                  <a:lnTo>
                    <a:pt x="134" y="69"/>
                  </a:lnTo>
                  <a:lnTo>
                    <a:pt x="130" y="65"/>
                  </a:lnTo>
                  <a:lnTo>
                    <a:pt x="126" y="61"/>
                  </a:lnTo>
                  <a:lnTo>
                    <a:pt x="122" y="49"/>
                  </a:lnTo>
                  <a:lnTo>
                    <a:pt x="118" y="45"/>
                  </a:lnTo>
                  <a:lnTo>
                    <a:pt x="116" y="42"/>
                  </a:lnTo>
                  <a:lnTo>
                    <a:pt x="114" y="40"/>
                  </a:lnTo>
                  <a:lnTo>
                    <a:pt x="116" y="34"/>
                  </a:lnTo>
                  <a:lnTo>
                    <a:pt x="116" y="28"/>
                  </a:lnTo>
                  <a:lnTo>
                    <a:pt x="112" y="26"/>
                  </a:lnTo>
                  <a:lnTo>
                    <a:pt x="112" y="22"/>
                  </a:lnTo>
                  <a:lnTo>
                    <a:pt x="112" y="12"/>
                  </a:lnTo>
                  <a:lnTo>
                    <a:pt x="112" y="8"/>
                  </a:lnTo>
                  <a:lnTo>
                    <a:pt x="112" y="0"/>
                  </a:lnTo>
                  <a:lnTo>
                    <a:pt x="108"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31" name="Freeform 621"/>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32" name="Freeform 622"/>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33" name="Freeform 623"/>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34" name="Freeform 624"/>
            <p:cNvSpPr>
              <a:spLocks/>
            </p:cNvSpPr>
            <p:nvPr/>
          </p:nvSpPr>
          <p:spPr bwMode="auto">
            <a:xfrm>
              <a:off x="6338888" y="2279650"/>
              <a:ext cx="398463" cy="608013"/>
            </a:xfrm>
            <a:custGeom>
              <a:avLst/>
              <a:gdLst>
                <a:gd name="T0" fmla="*/ 41 w 251"/>
                <a:gd name="T1" fmla="*/ 41 h 383"/>
                <a:gd name="T2" fmla="*/ 10 w 251"/>
                <a:gd name="T3" fmla="*/ 152 h 383"/>
                <a:gd name="T4" fmla="*/ 0 w 251"/>
                <a:gd name="T5" fmla="*/ 229 h 383"/>
                <a:gd name="T6" fmla="*/ 2 w 251"/>
                <a:gd name="T7" fmla="*/ 289 h 383"/>
                <a:gd name="T8" fmla="*/ 2 w 251"/>
                <a:gd name="T9" fmla="*/ 383 h 383"/>
                <a:gd name="T10" fmla="*/ 6 w 251"/>
                <a:gd name="T11" fmla="*/ 368 h 383"/>
                <a:gd name="T12" fmla="*/ 6 w 251"/>
                <a:gd name="T13" fmla="*/ 358 h 383"/>
                <a:gd name="T14" fmla="*/ 4 w 251"/>
                <a:gd name="T15" fmla="*/ 350 h 383"/>
                <a:gd name="T16" fmla="*/ 6 w 251"/>
                <a:gd name="T17" fmla="*/ 334 h 383"/>
                <a:gd name="T18" fmla="*/ 6 w 251"/>
                <a:gd name="T19" fmla="*/ 307 h 383"/>
                <a:gd name="T20" fmla="*/ 12 w 251"/>
                <a:gd name="T21" fmla="*/ 317 h 383"/>
                <a:gd name="T22" fmla="*/ 20 w 251"/>
                <a:gd name="T23" fmla="*/ 317 h 383"/>
                <a:gd name="T24" fmla="*/ 28 w 251"/>
                <a:gd name="T25" fmla="*/ 315 h 383"/>
                <a:gd name="T26" fmla="*/ 31 w 251"/>
                <a:gd name="T27" fmla="*/ 321 h 383"/>
                <a:gd name="T28" fmla="*/ 31 w 251"/>
                <a:gd name="T29" fmla="*/ 331 h 383"/>
                <a:gd name="T30" fmla="*/ 28 w 251"/>
                <a:gd name="T31" fmla="*/ 338 h 383"/>
                <a:gd name="T32" fmla="*/ 28 w 251"/>
                <a:gd name="T33" fmla="*/ 348 h 383"/>
                <a:gd name="T34" fmla="*/ 35 w 251"/>
                <a:gd name="T35" fmla="*/ 360 h 383"/>
                <a:gd name="T36" fmla="*/ 43 w 251"/>
                <a:gd name="T37" fmla="*/ 381 h 383"/>
                <a:gd name="T38" fmla="*/ 110 w 251"/>
                <a:gd name="T39" fmla="*/ 379 h 383"/>
                <a:gd name="T40" fmla="*/ 155 w 251"/>
                <a:gd name="T41" fmla="*/ 374 h 383"/>
                <a:gd name="T42" fmla="*/ 174 w 251"/>
                <a:gd name="T43" fmla="*/ 366 h 383"/>
                <a:gd name="T44" fmla="*/ 194 w 251"/>
                <a:gd name="T45" fmla="*/ 360 h 383"/>
                <a:gd name="T46" fmla="*/ 188 w 251"/>
                <a:gd name="T47" fmla="*/ 350 h 383"/>
                <a:gd name="T48" fmla="*/ 182 w 251"/>
                <a:gd name="T49" fmla="*/ 321 h 383"/>
                <a:gd name="T50" fmla="*/ 192 w 251"/>
                <a:gd name="T51" fmla="*/ 317 h 383"/>
                <a:gd name="T52" fmla="*/ 206 w 251"/>
                <a:gd name="T53" fmla="*/ 311 h 383"/>
                <a:gd name="T54" fmla="*/ 216 w 251"/>
                <a:gd name="T55" fmla="*/ 287 h 383"/>
                <a:gd name="T56" fmla="*/ 231 w 251"/>
                <a:gd name="T57" fmla="*/ 254 h 383"/>
                <a:gd name="T58" fmla="*/ 239 w 251"/>
                <a:gd name="T59" fmla="*/ 215 h 383"/>
                <a:gd name="T60" fmla="*/ 235 w 251"/>
                <a:gd name="T61" fmla="*/ 192 h 383"/>
                <a:gd name="T62" fmla="*/ 249 w 251"/>
                <a:gd name="T63" fmla="*/ 201 h 383"/>
                <a:gd name="T64" fmla="*/ 243 w 251"/>
                <a:gd name="T65" fmla="*/ 188 h 383"/>
                <a:gd name="T66" fmla="*/ 200 w 251"/>
                <a:gd name="T67" fmla="*/ 166 h 383"/>
                <a:gd name="T68" fmla="*/ 151 w 251"/>
                <a:gd name="T69" fmla="*/ 154 h 383"/>
                <a:gd name="T70" fmla="*/ 120 w 251"/>
                <a:gd name="T71" fmla="*/ 166 h 383"/>
                <a:gd name="T72" fmla="*/ 114 w 251"/>
                <a:gd name="T73" fmla="*/ 176 h 383"/>
                <a:gd name="T74" fmla="*/ 108 w 251"/>
                <a:gd name="T75" fmla="*/ 154 h 383"/>
                <a:gd name="T76" fmla="*/ 122 w 251"/>
                <a:gd name="T77" fmla="*/ 139 h 383"/>
                <a:gd name="T78" fmla="*/ 92 w 251"/>
                <a:gd name="T79" fmla="*/ 127 h 383"/>
                <a:gd name="T80" fmla="*/ 75 w 251"/>
                <a:gd name="T81" fmla="*/ 117 h 383"/>
                <a:gd name="T82" fmla="*/ 73 w 251"/>
                <a:gd name="T83" fmla="*/ 107 h 383"/>
                <a:gd name="T84" fmla="*/ 75 w 251"/>
                <a:gd name="T85" fmla="*/ 100 h 383"/>
                <a:gd name="T86" fmla="*/ 47 w 251"/>
                <a:gd name="T87" fmla="*/ 86 h 383"/>
                <a:gd name="T88" fmla="*/ 33 w 251"/>
                <a:gd name="T89" fmla="*/ 78 h 383"/>
                <a:gd name="T90" fmla="*/ 47 w 251"/>
                <a:gd name="T91" fmla="*/ 68 h 383"/>
                <a:gd name="T92" fmla="*/ 65 w 251"/>
                <a:gd name="T93" fmla="*/ 64 h 383"/>
                <a:gd name="T94" fmla="*/ 51 w 251"/>
                <a:gd name="T95" fmla="*/ 53 h 383"/>
                <a:gd name="T96" fmla="*/ 55 w 251"/>
                <a:gd name="T97" fmla="*/ 39 h 383"/>
                <a:gd name="T98" fmla="*/ 61 w 251"/>
                <a:gd name="T99" fmla="*/ 23 h 383"/>
                <a:gd name="T100" fmla="*/ 73 w 251"/>
                <a:gd name="T101" fmla="*/ 21 h 383"/>
                <a:gd name="T102" fmla="*/ 69 w 251"/>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383">
                  <a:moveTo>
                    <a:pt x="59" y="6"/>
                  </a:moveTo>
                  <a:lnTo>
                    <a:pt x="53" y="15"/>
                  </a:lnTo>
                  <a:lnTo>
                    <a:pt x="47" y="27"/>
                  </a:lnTo>
                  <a:lnTo>
                    <a:pt x="41" y="41"/>
                  </a:lnTo>
                  <a:lnTo>
                    <a:pt x="31" y="74"/>
                  </a:lnTo>
                  <a:lnTo>
                    <a:pt x="24" y="100"/>
                  </a:lnTo>
                  <a:lnTo>
                    <a:pt x="16" y="129"/>
                  </a:lnTo>
                  <a:lnTo>
                    <a:pt x="10" y="152"/>
                  </a:lnTo>
                  <a:lnTo>
                    <a:pt x="6" y="170"/>
                  </a:lnTo>
                  <a:lnTo>
                    <a:pt x="4" y="186"/>
                  </a:lnTo>
                  <a:lnTo>
                    <a:pt x="0" y="207"/>
                  </a:lnTo>
                  <a:lnTo>
                    <a:pt x="0" y="229"/>
                  </a:lnTo>
                  <a:lnTo>
                    <a:pt x="4" y="244"/>
                  </a:lnTo>
                  <a:lnTo>
                    <a:pt x="4" y="252"/>
                  </a:lnTo>
                  <a:lnTo>
                    <a:pt x="4" y="268"/>
                  </a:lnTo>
                  <a:lnTo>
                    <a:pt x="2" y="289"/>
                  </a:lnTo>
                  <a:lnTo>
                    <a:pt x="2" y="329"/>
                  </a:lnTo>
                  <a:lnTo>
                    <a:pt x="0" y="370"/>
                  </a:lnTo>
                  <a:lnTo>
                    <a:pt x="0" y="383"/>
                  </a:lnTo>
                  <a:lnTo>
                    <a:pt x="2" y="383"/>
                  </a:lnTo>
                  <a:lnTo>
                    <a:pt x="2" y="381"/>
                  </a:lnTo>
                  <a:lnTo>
                    <a:pt x="2" y="374"/>
                  </a:lnTo>
                  <a:lnTo>
                    <a:pt x="4" y="370"/>
                  </a:lnTo>
                  <a:lnTo>
                    <a:pt x="6" y="368"/>
                  </a:lnTo>
                  <a:lnTo>
                    <a:pt x="8" y="366"/>
                  </a:lnTo>
                  <a:lnTo>
                    <a:pt x="6" y="362"/>
                  </a:lnTo>
                  <a:lnTo>
                    <a:pt x="6" y="360"/>
                  </a:lnTo>
                  <a:lnTo>
                    <a:pt x="6" y="358"/>
                  </a:lnTo>
                  <a:lnTo>
                    <a:pt x="6" y="358"/>
                  </a:lnTo>
                  <a:lnTo>
                    <a:pt x="2" y="356"/>
                  </a:lnTo>
                  <a:lnTo>
                    <a:pt x="0" y="354"/>
                  </a:lnTo>
                  <a:lnTo>
                    <a:pt x="4" y="350"/>
                  </a:lnTo>
                  <a:lnTo>
                    <a:pt x="4" y="348"/>
                  </a:lnTo>
                  <a:lnTo>
                    <a:pt x="4" y="342"/>
                  </a:lnTo>
                  <a:lnTo>
                    <a:pt x="4" y="334"/>
                  </a:lnTo>
                  <a:lnTo>
                    <a:pt x="6" y="334"/>
                  </a:lnTo>
                  <a:lnTo>
                    <a:pt x="6" y="334"/>
                  </a:lnTo>
                  <a:lnTo>
                    <a:pt x="4" y="319"/>
                  </a:lnTo>
                  <a:lnTo>
                    <a:pt x="4" y="315"/>
                  </a:lnTo>
                  <a:lnTo>
                    <a:pt x="6" y="307"/>
                  </a:lnTo>
                  <a:lnTo>
                    <a:pt x="8" y="309"/>
                  </a:lnTo>
                  <a:lnTo>
                    <a:pt x="10" y="311"/>
                  </a:lnTo>
                  <a:lnTo>
                    <a:pt x="12" y="313"/>
                  </a:lnTo>
                  <a:lnTo>
                    <a:pt x="12" y="317"/>
                  </a:lnTo>
                  <a:lnTo>
                    <a:pt x="14" y="319"/>
                  </a:lnTo>
                  <a:lnTo>
                    <a:pt x="16" y="319"/>
                  </a:lnTo>
                  <a:lnTo>
                    <a:pt x="20" y="319"/>
                  </a:lnTo>
                  <a:lnTo>
                    <a:pt x="20" y="317"/>
                  </a:lnTo>
                  <a:lnTo>
                    <a:pt x="22" y="315"/>
                  </a:lnTo>
                  <a:lnTo>
                    <a:pt x="24" y="313"/>
                  </a:lnTo>
                  <a:lnTo>
                    <a:pt x="26" y="313"/>
                  </a:lnTo>
                  <a:lnTo>
                    <a:pt x="28" y="315"/>
                  </a:lnTo>
                  <a:lnTo>
                    <a:pt x="31" y="315"/>
                  </a:lnTo>
                  <a:lnTo>
                    <a:pt x="31" y="317"/>
                  </a:lnTo>
                  <a:lnTo>
                    <a:pt x="31" y="319"/>
                  </a:lnTo>
                  <a:lnTo>
                    <a:pt x="31" y="321"/>
                  </a:lnTo>
                  <a:lnTo>
                    <a:pt x="31" y="323"/>
                  </a:lnTo>
                  <a:lnTo>
                    <a:pt x="31" y="325"/>
                  </a:lnTo>
                  <a:lnTo>
                    <a:pt x="31" y="329"/>
                  </a:lnTo>
                  <a:lnTo>
                    <a:pt x="31" y="331"/>
                  </a:lnTo>
                  <a:lnTo>
                    <a:pt x="31" y="338"/>
                  </a:lnTo>
                  <a:lnTo>
                    <a:pt x="31" y="338"/>
                  </a:lnTo>
                  <a:lnTo>
                    <a:pt x="31" y="338"/>
                  </a:lnTo>
                  <a:lnTo>
                    <a:pt x="28" y="338"/>
                  </a:lnTo>
                  <a:lnTo>
                    <a:pt x="26" y="340"/>
                  </a:lnTo>
                  <a:lnTo>
                    <a:pt x="28" y="342"/>
                  </a:lnTo>
                  <a:lnTo>
                    <a:pt x="28" y="346"/>
                  </a:lnTo>
                  <a:lnTo>
                    <a:pt x="28" y="348"/>
                  </a:lnTo>
                  <a:lnTo>
                    <a:pt x="28" y="350"/>
                  </a:lnTo>
                  <a:lnTo>
                    <a:pt x="31" y="354"/>
                  </a:lnTo>
                  <a:lnTo>
                    <a:pt x="33" y="356"/>
                  </a:lnTo>
                  <a:lnTo>
                    <a:pt x="35" y="360"/>
                  </a:lnTo>
                  <a:lnTo>
                    <a:pt x="39" y="368"/>
                  </a:lnTo>
                  <a:lnTo>
                    <a:pt x="39" y="372"/>
                  </a:lnTo>
                  <a:lnTo>
                    <a:pt x="43" y="379"/>
                  </a:lnTo>
                  <a:lnTo>
                    <a:pt x="43" y="381"/>
                  </a:lnTo>
                  <a:lnTo>
                    <a:pt x="45" y="383"/>
                  </a:lnTo>
                  <a:lnTo>
                    <a:pt x="45" y="383"/>
                  </a:lnTo>
                  <a:lnTo>
                    <a:pt x="108" y="383"/>
                  </a:lnTo>
                  <a:lnTo>
                    <a:pt x="110" y="379"/>
                  </a:lnTo>
                  <a:lnTo>
                    <a:pt x="114" y="383"/>
                  </a:lnTo>
                  <a:lnTo>
                    <a:pt x="143" y="383"/>
                  </a:lnTo>
                  <a:lnTo>
                    <a:pt x="149" y="376"/>
                  </a:lnTo>
                  <a:lnTo>
                    <a:pt x="155" y="374"/>
                  </a:lnTo>
                  <a:lnTo>
                    <a:pt x="159" y="376"/>
                  </a:lnTo>
                  <a:lnTo>
                    <a:pt x="163" y="376"/>
                  </a:lnTo>
                  <a:lnTo>
                    <a:pt x="167" y="370"/>
                  </a:lnTo>
                  <a:lnTo>
                    <a:pt x="174" y="366"/>
                  </a:lnTo>
                  <a:lnTo>
                    <a:pt x="180" y="362"/>
                  </a:lnTo>
                  <a:lnTo>
                    <a:pt x="184" y="360"/>
                  </a:lnTo>
                  <a:lnTo>
                    <a:pt x="188" y="364"/>
                  </a:lnTo>
                  <a:lnTo>
                    <a:pt x="194" y="360"/>
                  </a:lnTo>
                  <a:lnTo>
                    <a:pt x="198" y="360"/>
                  </a:lnTo>
                  <a:lnTo>
                    <a:pt x="200" y="356"/>
                  </a:lnTo>
                  <a:lnTo>
                    <a:pt x="198" y="352"/>
                  </a:lnTo>
                  <a:lnTo>
                    <a:pt x="188" y="350"/>
                  </a:lnTo>
                  <a:lnTo>
                    <a:pt x="176" y="344"/>
                  </a:lnTo>
                  <a:lnTo>
                    <a:pt x="174" y="340"/>
                  </a:lnTo>
                  <a:lnTo>
                    <a:pt x="176" y="334"/>
                  </a:lnTo>
                  <a:lnTo>
                    <a:pt x="182" y="321"/>
                  </a:lnTo>
                  <a:lnTo>
                    <a:pt x="180" y="319"/>
                  </a:lnTo>
                  <a:lnTo>
                    <a:pt x="184" y="315"/>
                  </a:lnTo>
                  <a:lnTo>
                    <a:pt x="186" y="315"/>
                  </a:lnTo>
                  <a:lnTo>
                    <a:pt x="192" y="317"/>
                  </a:lnTo>
                  <a:lnTo>
                    <a:pt x="196" y="313"/>
                  </a:lnTo>
                  <a:lnTo>
                    <a:pt x="202" y="315"/>
                  </a:lnTo>
                  <a:lnTo>
                    <a:pt x="204" y="313"/>
                  </a:lnTo>
                  <a:lnTo>
                    <a:pt x="206" y="311"/>
                  </a:lnTo>
                  <a:lnTo>
                    <a:pt x="212" y="309"/>
                  </a:lnTo>
                  <a:lnTo>
                    <a:pt x="214" y="303"/>
                  </a:lnTo>
                  <a:lnTo>
                    <a:pt x="216" y="295"/>
                  </a:lnTo>
                  <a:lnTo>
                    <a:pt x="216" y="287"/>
                  </a:lnTo>
                  <a:lnTo>
                    <a:pt x="229" y="274"/>
                  </a:lnTo>
                  <a:lnTo>
                    <a:pt x="233" y="266"/>
                  </a:lnTo>
                  <a:lnTo>
                    <a:pt x="233" y="264"/>
                  </a:lnTo>
                  <a:lnTo>
                    <a:pt x="231" y="254"/>
                  </a:lnTo>
                  <a:lnTo>
                    <a:pt x="231" y="250"/>
                  </a:lnTo>
                  <a:lnTo>
                    <a:pt x="237" y="239"/>
                  </a:lnTo>
                  <a:lnTo>
                    <a:pt x="237" y="229"/>
                  </a:lnTo>
                  <a:lnTo>
                    <a:pt x="239" y="215"/>
                  </a:lnTo>
                  <a:lnTo>
                    <a:pt x="237" y="207"/>
                  </a:lnTo>
                  <a:lnTo>
                    <a:pt x="233" y="203"/>
                  </a:lnTo>
                  <a:lnTo>
                    <a:pt x="233" y="194"/>
                  </a:lnTo>
                  <a:lnTo>
                    <a:pt x="235" y="192"/>
                  </a:lnTo>
                  <a:lnTo>
                    <a:pt x="239" y="194"/>
                  </a:lnTo>
                  <a:lnTo>
                    <a:pt x="239" y="199"/>
                  </a:lnTo>
                  <a:lnTo>
                    <a:pt x="245" y="201"/>
                  </a:lnTo>
                  <a:lnTo>
                    <a:pt x="249" y="201"/>
                  </a:lnTo>
                  <a:lnTo>
                    <a:pt x="251" y="201"/>
                  </a:lnTo>
                  <a:lnTo>
                    <a:pt x="251" y="192"/>
                  </a:lnTo>
                  <a:lnTo>
                    <a:pt x="249" y="192"/>
                  </a:lnTo>
                  <a:lnTo>
                    <a:pt x="243" y="188"/>
                  </a:lnTo>
                  <a:lnTo>
                    <a:pt x="237" y="184"/>
                  </a:lnTo>
                  <a:lnTo>
                    <a:pt x="227" y="178"/>
                  </a:lnTo>
                  <a:lnTo>
                    <a:pt x="216" y="172"/>
                  </a:lnTo>
                  <a:lnTo>
                    <a:pt x="200" y="166"/>
                  </a:lnTo>
                  <a:lnTo>
                    <a:pt x="180" y="158"/>
                  </a:lnTo>
                  <a:lnTo>
                    <a:pt x="172" y="152"/>
                  </a:lnTo>
                  <a:lnTo>
                    <a:pt x="163" y="152"/>
                  </a:lnTo>
                  <a:lnTo>
                    <a:pt x="151" y="154"/>
                  </a:lnTo>
                  <a:lnTo>
                    <a:pt x="143" y="152"/>
                  </a:lnTo>
                  <a:lnTo>
                    <a:pt x="133" y="152"/>
                  </a:lnTo>
                  <a:lnTo>
                    <a:pt x="122" y="158"/>
                  </a:lnTo>
                  <a:lnTo>
                    <a:pt x="120" y="166"/>
                  </a:lnTo>
                  <a:lnTo>
                    <a:pt x="120" y="176"/>
                  </a:lnTo>
                  <a:lnTo>
                    <a:pt x="118" y="182"/>
                  </a:lnTo>
                  <a:lnTo>
                    <a:pt x="116" y="180"/>
                  </a:lnTo>
                  <a:lnTo>
                    <a:pt x="114" y="176"/>
                  </a:lnTo>
                  <a:lnTo>
                    <a:pt x="114" y="166"/>
                  </a:lnTo>
                  <a:lnTo>
                    <a:pt x="114" y="164"/>
                  </a:lnTo>
                  <a:lnTo>
                    <a:pt x="110" y="160"/>
                  </a:lnTo>
                  <a:lnTo>
                    <a:pt x="108" y="154"/>
                  </a:lnTo>
                  <a:lnTo>
                    <a:pt x="108" y="145"/>
                  </a:lnTo>
                  <a:lnTo>
                    <a:pt x="112" y="141"/>
                  </a:lnTo>
                  <a:lnTo>
                    <a:pt x="116" y="141"/>
                  </a:lnTo>
                  <a:lnTo>
                    <a:pt x="122" y="139"/>
                  </a:lnTo>
                  <a:lnTo>
                    <a:pt x="120" y="135"/>
                  </a:lnTo>
                  <a:lnTo>
                    <a:pt x="118" y="131"/>
                  </a:lnTo>
                  <a:lnTo>
                    <a:pt x="114" y="127"/>
                  </a:lnTo>
                  <a:lnTo>
                    <a:pt x="92" y="127"/>
                  </a:lnTo>
                  <a:lnTo>
                    <a:pt x="88" y="125"/>
                  </a:lnTo>
                  <a:lnTo>
                    <a:pt x="82" y="123"/>
                  </a:lnTo>
                  <a:lnTo>
                    <a:pt x="80" y="119"/>
                  </a:lnTo>
                  <a:lnTo>
                    <a:pt x="75" y="117"/>
                  </a:lnTo>
                  <a:lnTo>
                    <a:pt x="75" y="115"/>
                  </a:lnTo>
                  <a:lnTo>
                    <a:pt x="75" y="109"/>
                  </a:lnTo>
                  <a:lnTo>
                    <a:pt x="75" y="107"/>
                  </a:lnTo>
                  <a:lnTo>
                    <a:pt x="73" y="107"/>
                  </a:lnTo>
                  <a:lnTo>
                    <a:pt x="73" y="105"/>
                  </a:lnTo>
                  <a:lnTo>
                    <a:pt x="71" y="102"/>
                  </a:lnTo>
                  <a:lnTo>
                    <a:pt x="73" y="102"/>
                  </a:lnTo>
                  <a:lnTo>
                    <a:pt x="75" y="100"/>
                  </a:lnTo>
                  <a:lnTo>
                    <a:pt x="75" y="96"/>
                  </a:lnTo>
                  <a:lnTo>
                    <a:pt x="69" y="92"/>
                  </a:lnTo>
                  <a:lnTo>
                    <a:pt x="57" y="88"/>
                  </a:lnTo>
                  <a:lnTo>
                    <a:pt x="47" y="86"/>
                  </a:lnTo>
                  <a:lnTo>
                    <a:pt x="39" y="86"/>
                  </a:lnTo>
                  <a:lnTo>
                    <a:pt x="35" y="86"/>
                  </a:lnTo>
                  <a:lnTo>
                    <a:pt x="31" y="84"/>
                  </a:lnTo>
                  <a:lnTo>
                    <a:pt x="33" y="78"/>
                  </a:lnTo>
                  <a:lnTo>
                    <a:pt x="35" y="72"/>
                  </a:lnTo>
                  <a:lnTo>
                    <a:pt x="39" y="70"/>
                  </a:lnTo>
                  <a:lnTo>
                    <a:pt x="43" y="70"/>
                  </a:lnTo>
                  <a:lnTo>
                    <a:pt x="47" y="68"/>
                  </a:lnTo>
                  <a:lnTo>
                    <a:pt x="51" y="66"/>
                  </a:lnTo>
                  <a:lnTo>
                    <a:pt x="55" y="64"/>
                  </a:lnTo>
                  <a:lnTo>
                    <a:pt x="59" y="66"/>
                  </a:lnTo>
                  <a:lnTo>
                    <a:pt x="65" y="64"/>
                  </a:lnTo>
                  <a:lnTo>
                    <a:pt x="65" y="58"/>
                  </a:lnTo>
                  <a:lnTo>
                    <a:pt x="63" y="55"/>
                  </a:lnTo>
                  <a:lnTo>
                    <a:pt x="59" y="53"/>
                  </a:lnTo>
                  <a:lnTo>
                    <a:pt x="51" y="53"/>
                  </a:lnTo>
                  <a:lnTo>
                    <a:pt x="49" y="51"/>
                  </a:lnTo>
                  <a:lnTo>
                    <a:pt x="51" y="47"/>
                  </a:lnTo>
                  <a:lnTo>
                    <a:pt x="55" y="45"/>
                  </a:lnTo>
                  <a:lnTo>
                    <a:pt x="55" y="39"/>
                  </a:lnTo>
                  <a:lnTo>
                    <a:pt x="57" y="35"/>
                  </a:lnTo>
                  <a:lnTo>
                    <a:pt x="57" y="31"/>
                  </a:lnTo>
                  <a:lnTo>
                    <a:pt x="59" y="25"/>
                  </a:lnTo>
                  <a:lnTo>
                    <a:pt x="61" y="23"/>
                  </a:lnTo>
                  <a:lnTo>
                    <a:pt x="65" y="23"/>
                  </a:lnTo>
                  <a:lnTo>
                    <a:pt x="75" y="29"/>
                  </a:lnTo>
                  <a:lnTo>
                    <a:pt x="78" y="27"/>
                  </a:lnTo>
                  <a:lnTo>
                    <a:pt x="73" y="21"/>
                  </a:lnTo>
                  <a:lnTo>
                    <a:pt x="73" y="19"/>
                  </a:lnTo>
                  <a:lnTo>
                    <a:pt x="71" y="13"/>
                  </a:lnTo>
                  <a:lnTo>
                    <a:pt x="71" y="8"/>
                  </a:lnTo>
                  <a:lnTo>
                    <a:pt x="69" y="2"/>
                  </a:lnTo>
                  <a:lnTo>
                    <a:pt x="63" y="0"/>
                  </a:lnTo>
                  <a:lnTo>
                    <a:pt x="59"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35" name="Freeform 625"/>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36" name="Freeform 626"/>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37" name="Freeform 627"/>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38" name="Freeform 628"/>
            <p:cNvSpPr>
              <a:spLocks/>
            </p:cNvSpPr>
            <p:nvPr/>
          </p:nvSpPr>
          <p:spPr bwMode="auto">
            <a:xfrm>
              <a:off x="6338888" y="2546350"/>
              <a:ext cx="873125" cy="547688"/>
            </a:xfrm>
            <a:custGeom>
              <a:avLst/>
              <a:gdLst>
                <a:gd name="T0" fmla="*/ 421 w 550"/>
                <a:gd name="T1" fmla="*/ 8 h 345"/>
                <a:gd name="T2" fmla="*/ 409 w 550"/>
                <a:gd name="T3" fmla="*/ 14 h 345"/>
                <a:gd name="T4" fmla="*/ 392 w 550"/>
                <a:gd name="T5" fmla="*/ 37 h 345"/>
                <a:gd name="T6" fmla="*/ 392 w 550"/>
                <a:gd name="T7" fmla="*/ 94 h 345"/>
                <a:gd name="T8" fmla="*/ 368 w 550"/>
                <a:gd name="T9" fmla="*/ 123 h 345"/>
                <a:gd name="T10" fmla="*/ 351 w 550"/>
                <a:gd name="T11" fmla="*/ 172 h 345"/>
                <a:gd name="T12" fmla="*/ 333 w 550"/>
                <a:gd name="T13" fmla="*/ 178 h 345"/>
                <a:gd name="T14" fmla="*/ 319 w 550"/>
                <a:gd name="T15" fmla="*/ 178 h 345"/>
                <a:gd name="T16" fmla="*/ 306 w 550"/>
                <a:gd name="T17" fmla="*/ 161 h 345"/>
                <a:gd name="T18" fmla="*/ 284 w 550"/>
                <a:gd name="T19" fmla="*/ 174 h 345"/>
                <a:gd name="T20" fmla="*/ 268 w 550"/>
                <a:gd name="T21" fmla="*/ 155 h 345"/>
                <a:gd name="T22" fmla="*/ 245 w 550"/>
                <a:gd name="T23" fmla="*/ 182 h 345"/>
                <a:gd name="T24" fmla="*/ 204 w 550"/>
                <a:gd name="T25" fmla="*/ 194 h 345"/>
                <a:gd name="T26" fmla="*/ 180 w 550"/>
                <a:gd name="T27" fmla="*/ 194 h 345"/>
                <a:gd name="T28" fmla="*/ 155 w 550"/>
                <a:gd name="T29" fmla="*/ 206 h 345"/>
                <a:gd name="T30" fmla="*/ 127 w 550"/>
                <a:gd name="T31" fmla="*/ 231 h 345"/>
                <a:gd name="T32" fmla="*/ 108 w 550"/>
                <a:gd name="T33" fmla="*/ 215 h 345"/>
                <a:gd name="T34" fmla="*/ 75 w 550"/>
                <a:gd name="T35" fmla="*/ 245 h 345"/>
                <a:gd name="T36" fmla="*/ 100 w 550"/>
                <a:gd name="T37" fmla="*/ 270 h 345"/>
                <a:gd name="T38" fmla="*/ 98 w 550"/>
                <a:gd name="T39" fmla="*/ 272 h 345"/>
                <a:gd name="T40" fmla="*/ 82 w 550"/>
                <a:gd name="T41" fmla="*/ 266 h 345"/>
                <a:gd name="T42" fmla="*/ 100 w 550"/>
                <a:gd name="T43" fmla="*/ 280 h 345"/>
                <a:gd name="T44" fmla="*/ 112 w 550"/>
                <a:gd name="T45" fmla="*/ 280 h 345"/>
                <a:gd name="T46" fmla="*/ 92 w 550"/>
                <a:gd name="T47" fmla="*/ 309 h 345"/>
                <a:gd name="T48" fmla="*/ 73 w 550"/>
                <a:gd name="T49" fmla="*/ 311 h 345"/>
                <a:gd name="T50" fmla="*/ 75 w 550"/>
                <a:gd name="T51" fmla="*/ 296 h 345"/>
                <a:gd name="T52" fmla="*/ 71 w 550"/>
                <a:gd name="T53" fmla="*/ 278 h 345"/>
                <a:gd name="T54" fmla="*/ 51 w 550"/>
                <a:gd name="T55" fmla="*/ 278 h 345"/>
                <a:gd name="T56" fmla="*/ 35 w 550"/>
                <a:gd name="T57" fmla="*/ 276 h 345"/>
                <a:gd name="T58" fmla="*/ 28 w 550"/>
                <a:gd name="T59" fmla="*/ 264 h 345"/>
                <a:gd name="T60" fmla="*/ 18 w 550"/>
                <a:gd name="T61" fmla="*/ 264 h 345"/>
                <a:gd name="T62" fmla="*/ 4 w 550"/>
                <a:gd name="T63" fmla="*/ 264 h 345"/>
                <a:gd name="T64" fmla="*/ 6 w 550"/>
                <a:gd name="T65" fmla="*/ 235 h 345"/>
                <a:gd name="T66" fmla="*/ 0 w 550"/>
                <a:gd name="T67" fmla="*/ 225 h 345"/>
                <a:gd name="T68" fmla="*/ 0 w 550"/>
                <a:gd name="T69" fmla="*/ 227 h 345"/>
                <a:gd name="T70" fmla="*/ 10 w 550"/>
                <a:gd name="T71" fmla="*/ 339 h 345"/>
                <a:gd name="T72" fmla="*/ 47 w 550"/>
                <a:gd name="T73" fmla="*/ 341 h 345"/>
                <a:gd name="T74" fmla="*/ 59 w 550"/>
                <a:gd name="T75" fmla="*/ 345 h 345"/>
                <a:gd name="T76" fmla="*/ 225 w 550"/>
                <a:gd name="T77" fmla="*/ 323 h 345"/>
                <a:gd name="T78" fmla="*/ 225 w 550"/>
                <a:gd name="T79" fmla="*/ 311 h 345"/>
                <a:gd name="T80" fmla="*/ 249 w 550"/>
                <a:gd name="T81" fmla="*/ 303 h 345"/>
                <a:gd name="T82" fmla="*/ 270 w 550"/>
                <a:gd name="T83" fmla="*/ 296 h 345"/>
                <a:gd name="T84" fmla="*/ 302 w 550"/>
                <a:gd name="T85" fmla="*/ 309 h 345"/>
                <a:gd name="T86" fmla="*/ 335 w 550"/>
                <a:gd name="T87" fmla="*/ 303 h 345"/>
                <a:gd name="T88" fmla="*/ 347 w 550"/>
                <a:gd name="T89" fmla="*/ 317 h 345"/>
                <a:gd name="T90" fmla="*/ 386 w 550"/>
                <a:gd name="T91" fmla="*/ 317 h 345"/>
                <a:gd name="T92" fmla="*/ 435 w 550"/>
                <a:gd name="T93" fmla="*/ 272 h 345"/>
                <a:gd name="T94" fmla="*/ 415 w 550"/>
                <a:gd name="T95" fmla="*/ 262 h 345"/>
                <a:gd name="T96" fmla="*/ 415 w 550"/>
                <a:gd name="T97" fmla="*/ 223 h 345"/>
                <a:gd name="T98" fmla="*/ 441 w 550"/>
                <a:gd name="T99" fmla="*/ 245 h 345"/>
                <a:gd name="T100" fmla="*/ 498 w 550"/>
                <a:gd name="T101" fmla="*/ 219 h 345"/>
                <a:gd name="T102" fmla="*/ 529 w 550"/>
                <a:gd name="T103" fmla="*/ 202 h 345"/>
                <a:gd name="T104" fmla="*/ 550 w 550"/>
                <a:gd name="T105" fmla="*/ 129 h 345"/>
                <a:gd name="T106" fmla="*/ 550 w 550"/>
                <a:gd name="T107" fmla="*/ 100 h 345"/>
                <a:gd name="T108" fmla="*/ 515 w 550"/>
                <a:gd name="T109" fmla="*/ 76 h 345"/>
                <a:gd name="T110" fmla="*/ 470 w 550"/>
                <a:gd name="T111" fmla="*/ 55 h 345"/>
                <a:gd name="T112" fmla="*/ 456 w 550"/>
                <a:gd name="T113" fmla="*/ 12 h 345"/>
                <a:gd name="T114" fmla="*/ 435 w 550"/>
                <a:gd name="T11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0" h="345">
                  <a:moveTo>
                    <a:pt x="435" y="6"/>
                  </a:moveTo>
                  <a:lnTo>
                    <a:pt x="431" y="6"/>
                  </a:lnTo>
                  <a:lnTo>
                    <a:pt x="427" y="8"/>
                  </a:lnTo>
                  <a:lnTo>
                    <a:pt x="423" y="6"/>
                  </a:lnTo>
                  <a:lnTo>
                    <a:pt x="421" y="8"/>
                  </a:lnTo>
                  <a:lnTo>
                    <a:pt x="419" y="12"/>
                  </a:lnTo>
                  <a:lnTo>
                    <a:pt x="417" y="12"/>
                  </a:lnTo>
                  <a:lnTo>
                    <a:pt x="411" y="10"/>
                  </a:lnTo>
                  <a:lnTo>
                    <a:pt x="409" y="10"/>
                  </a:lnTo>
                  <a:lnTo>
                    <a:pt x="409" y="14"/>
                  </a:lnTo>
                  <a:lnTo>
                    <a:pt x="402" y="24"/>
                  </a:lnTo>
                  <a:lnTo>
                    <a:pt x="398" y="26"/>
                  </a:lnTo>
                  <a:lnTo>
                    <a:pt x="396" y="29"/>
                  </a:lnTo>
                  <a:lnTo>
                    <a:pt x="394" y="35"/>
                  </a:lnTo>
                  <a:lnTo>
                    <a:pt x="392" y="37"/>
                  </a:lnTo>
                  <a:lnTo>
                    <a:pt x="390" y="43"/>
                  </a:lnTo>
                  <a:lnTo>
                    <a:pt x="394" y="51"/>
                  </a:lnTo>
                  <a:lnTo>
                    <a:pt x="396" y="67"/>
                  </a:lnTo>
                  <a:lnTo>
                    <a:pt x="396" y="86"/>
                  </a:lnTo>
                  <a:lnTo>
                    <a:pt x="392" y="94"/>
                  </a:lnTo>
                  <a:lnTo>
                    <a:pt x="390" y="98"/>
                  </a:lnTo>
                  <a:lnTo>
                    <a:pt x="382" y="100"/>
                  </a:lnTo>
                  <a:lnTo>
                    <a:pt x="368" y="104"/>
                  </a:lnTo>
                  <a:lnTo>
                    <a:pt x="368" y="112"/>
                  </a:lnTo>
                  <a:lnTo>
                    <a:pt x="368" y="123"/>
                  </a:lnTo>
                  <a:lnTo>
                    <a:pt x="366" y="131"/>
                  </a:lnTo>
                  <a:lnTo>
                    <a:pt x="364" y="137"/>
                  </a:lnTo>
                  <a:lnTo>
                    <a:pt x="364" y="147"/>
                  </a:lnTo>
                  <a:lnTo>
                    <a:pt x="357" y="157"/>
                  </a:lnTo>
                  <a:lnTo>
                    <a:pt x="351" y="172"/>
                  </a:lnTo>
                  <a:lnTo>
                    <a:pt x="345" y="178"/>
                  </a:lnTo>
                  <a:lnTo>
                    <a:pt x="343" y="184"/>
                  </a:lnTo>
                  <a:lnTo>
                    <a:pt x="341" y="184"/>
                  </a:lnTo>
                  <a:lnTo>
                    <a:pt x="335" y="178"/>
                  </a:lnTo>
                  <a:lnTo>
                    <a:pt x="333" y="178"/>
                  </a:lnTo>
                  <a:lnTo>
                    <a:pt x="331" y="184"/>
                  </a:lnTo>
                  <a:lnTo>
                    <a:pt x="331" y="184"/>
                  </a:lnTo>
                  <a:lnTo>
                    <a:pt x="321" y="180"/>
                  </a:lnTo>
                  <a:lnTo>
                    <a:pt x="319" y="180"/>
                  </a:lnTo>
                  <a:lnTo>
                    <a:pt x="319" y="178"/>
                  </a:lnTo>
                  <a:lnTo>
                    <a:pt x="317" y="176"/>
                  </a:lnTo>
                  <a:lnTo>
                    <a:pt x="319" y="170"/>
                  </a:lnTo>
                  <a:lnTo>
                    <a:pt x="317" y="166"/>
                  </a:lnTo>
                  <a:lnTo>
                    <a:pt x="313" y="166"/>
                  </a:lnTo>
                  <a:lnTo>
                    <a:pt x="306" y="161"/>
                  </a:lnTo>
                  <a:lnTo>
                    <a:pt x="292" y="157"/>
                  </a:lnTo>
                  <a:lnTo>
                    <a:pt x="290" y="159"/>
                  </a:lnTo>
                  <a:lnTo>
                    <a:pt x="290" y="166"/>
                  </a:lnTo>
                  <a:lnTo>
                    <a:pt x="286" y="172"/>
                  </a:lnTo>
                  <a:lnTo>
                    <a:pt x="284" y="174"/>
                  </a:lnTo>
                  <a:lnTo>
                    <a:pt x="274" y="174"/>
                  </a:lnTo>
                  <a:lnTo>
                    <a:pt x="270" y="172"/>
                  </a:lnTo>
                  <a:lnTo>
                    <a:pt x="276" y="163"/>
                  </a:lnTo>
                  <a:lnTo>
                    <a:pt x="278" y="159"/>
                  </a:lnTo>
                  <a:lnTo>
                    <a:pt x="268" y="155"/>
                  </a:lnTo>
                  <a:lnTo>
                    <a:pt x="249" y="159"/>
                  </a:lnTo>
                  <a:lnTo>
                    <a:pt x="247" y="163"/>
                  </a:lnTo>
                  <a:lnTo>
                    <a:pt x="249" y="170"/>
                  </a:lnTo>
                  <a:lnTo>
                    <a:pt x="249" y="174"/>
                  </a:lnTo>
                  <a:lnTo>
                    <a:pt x="245" y="182"/>
                  </a:lnTo>
                  <a:lnTo>
                    <a:pt x="243" y="184"/>
                  </a:lnTo>
                  <a:lnTo>
                    <a:pt x="237" y="184"/>
                  </a:lnTo>
                  <a:lnTo>
                    <a:pt x="221" y="182"/>
                  </a:lnTo>
                  <a:lnTo>
                    <a:pt x="214" y="188"/>
                  </a:lnTo>
                  <a:lnTo>
                    <a:pt x="204" y="194"/>
                  </a:lnTo>
                  <a:lnTo>
                    <a:pt x="198" y="192"/>
                  </a:lnTo>
                  <a:lnTo>
                    <a:pt x="194" y="192"/>
                  </a:lnTo>
                  <a:lnTo>
                    <a:pt x="188" y="196"/>
                  </a:lnTo>
                  <a:lnTo>
                    <a:pt x="184" y="192"/>
                  </a:lnTo>
                  <a:lnTo>
                    <a:pt x="180" y="194"/>
                  </a:lnTo>
                  <a:lnTo>
                    <a:pt x="174" y="198"/>
                  </a:lnTo>
                  <a:lnTo>
                    <a:pt x="167" y="202"/>
                  </a:lnTo>
                  <a:lnTo>
                    <a:pt x="163" y="208"/>
                  </a:lnTo>
                  <a:lnTo>
                    <a:pt x="159" y="208"/>
                  </a:lnTo>
                  <a:lnTo>
                    <a:pt x="155" y="206"/>
                  </a:lnTo>
                  <a:lnTo>
                    <a:pt x="149" y="208"/>
                  </a:lnTo>
                  <a:lnTo>
                    <a:pt x="141" y="217"/>
                  </a:lnTo>
                  <a:lnTo>
                    <a:pt x="131" y="221"/>
                  </a:lnTo>
                  <a:lnTo>
                    <a:pt x="129" y="227"/>
                  </a:lnTo>
                  <a:lnTo>
                    <a:pt x="127" y="231"/>
                  </a:lnTo>
                  <a:lnTo>
                    <a:pt x="122" y="229"/>
                  </a:lnTo>
                  <a:lnTo>
                    <a:pt x="122" y="225"/>
                  </a:lnTo>
                  <a:lnTo>
                    <a:pt x="118" y="219"/>
                  </a:lnTo>
                  <a:lnTo>
                    <a:pt x="110" y="211"/>
                  </a:lnTo>
                  <a:lnTo>
                    <a:pt x="108" y="215"/>
                  </a:lnTo>
                  <a:lnTo>
                    <a:pt x="108" y="225"/>
                  </a:lnTo>
                  <a:lnTo>
                    <a:pt x="104" y="231"/>
                  </a:lnTo>
                  <a:lnTo>
                    <a:pt x="90" y="241"/>
                  </a:lnTo>
                  <a:lnTo>
                    <a:pt x="82" y="243"/>
                  </a:lnTo>
                  <a:lnTo>
                    <a:pt x="75" y="245"/>
                  </a:lnTo>
                  <a:lnTo>
                    <a:pt x="82" y="251"/>
                  </a:lnTo>
                  <a:lnTo>
                    <a:pt x="86" y="260"/>
                  </a:lnTo>
                  <a:lnTo>
                    <a:pt x="88" y="260"/>
                  </a:lnTo>
                  <a:lnTo>
                    <a:pt x="94" y="266"/>
                  </a:lnTo>
                  <a:lnTo>
                    <a:pt x="100" y="270"/>
                  </a:lnTo>
                  <a:lnTo>
                    <a:pt x="104" y="270"/>
                  </a:lnTo>
                  <a:lnTo>
                    <a:pt x="108" y="272"/>
                  </a:lnTo>
                  <a:lnTo>
                    <a:pt x="104" y="274"/>
                  </a:lnTo>
                  <a:lnTo>
                    <a:pt x="102" y="274"/>
                  </a:lnTo>
                  <a:lnTo>
                    <a:pt x="98" y="272"/>
                  </a:lnTo>
                  <a:lnTo>
                    <a:pt x="94" y="270"/>
                  </a:lnTo>
                  <a:lnTo>
                    <a:pt x="92" y="268"/>
                  </a:lnTo>
                  <a:lnTo>
                    <a:pt x="88" y="264"/>
                  </a:lnTo>
                  <a:lnTo>
                    <a:pt x="86" y="264"/>
                  </a:lnTo>
                  <a:lnTo>
                    <a:pt x="82" y="266"/>
                  </a:lnTo>
                  <a:lnTo>
                    <a:pt x="84" y="266"/>
                  </a:lnTo>
                  <a:lnTo>
                    <a:pt x="86" y="270"/>
                  </a:lnTo>
                  <a:lnTo>
                    <a:pt x="86" y="274"/>
                  </a:lnTo>
                  <a:lnTo>
                    <a:pt x="92" y="276"/>
                  </a:lnTo>
                  <a:lnTo>
                    <a:pt x="100" y="280"/>
                  </a:lnTo>
                  <a:lnTo>
                    <a:pt x="106" y="282"/>
                  </a:lnTo>
                  <a:lnTo>
                    <a:pt x="108" y="282"/>
                  </a:lnTo>
                  <a:lnTo>
                    <a:pt x="108" y="276"/>
                  </a:lnTo>
                  <a:lnTo>
                    <a:pt x="110" y="276"/>
                  </a:lnTo>
                  <a:lnTo>
                    <a:pt x="112" y="280"/>
                  </a:lnTo>
                  <a:lnTo>
                    <a:pt x="112" y="282"/>
                  </a:lnTo>
                  <a:lnTo>
                    <a:pt x="108" y="288"/>
                  </a:lnTo>
                  <a:lnTo>
                    <a:pt x="100" y="300"/>
                  </a:lnTo>
                  <a:lnTo>
                    <a:pt x="94" y="307"/>
                  </a:lnTo>
                  <a:lnTo>
                    <a:pt x="92" y="309"/>
                  </a:lnTo>
                  <a:lnTo>
                    <a:pt x="88" y="315"/>
                  </a:lnTo>
                  <a:lnTo>
                    <a:pt x="82" y="315"/>
                  </a:lnTo>
                  <a:lnTo>
                    <a:pt x="80" y="315"/>
                  </a:lnTo>
                  <a:lnTo>
                    <a:pt x="73" y="313"/>
                  </a:lnTo>
                  <a:lnTo>
                    <a:pt x="73" y="311"/>
                  </a:lnTo>
                  <a:lnTo>
                    <a:pt x="71" y="307"/>
                  </a:lnTo>
                  <a:lnTo>
                    <a:pt x="71" y="303"/>
                  </a:lnTo>
                  <a:lnTo>
                    <a:pt x="73" y="298"/>
                  </a:lnTo>
                  <a:lnTo>
                    <a:pt x="75" y="300"/>
                  </a:lnTo>
                  <a:lnTo>
                    <a:pt x="75" y="296"/>
                  </a:lnTo>
                  <a:lnTo>
                    <a:pt x="75" y="294"/>
                  </a:lnTo>
                  <a:lnTo>
                    <a:pt x="69" y="288"/>
                  </a:lnTo>
                  <a:lnTo>
                    <a:pt x="69" y="282"/>
                  </a:lnTo>
                  <a:lnTo>
                    <a:pt x="69" y="280"/>
                  </a:lnTo>
                  <a:lnTo>
                    <a:pt x="71" y="278"/>
                  </a:lnTo>
                  <a:lnTo>
                    <a:pt x="71" y="278"/>
                  </a:lnTo>
                  <a:lnTo>
                    <a:pt x="63" y="280"/>
                  </a:lnTo>
                  <a:lnTo>
                    <a:pt x="57" y="280"/>
                  </a:lnTo>
                  <a:lnTo>
                    <a:pt x="55" y="280"/>
                  </a:lnTo>
                  <a:lnTo>
                    <a:pt x="51" y="278"/>
                  </a:lnTo>
                  <a:lnTo>
                    <a:pt x="45" y="274"/>
                  </a:lnTo>
                  <a:lnTo>
                    <a:pt x="43" y="274"/>
                  </a:lnTo>
                  <a:lnTo>
                    <a:pt x="39" y="276"/>
                  </a:lnTo>
                  <a:lnTo>
                    <a:pt x="39" y="278"/>
                  </a:lnTo>
                  <a:lnTo>
                    <a:pt x="35" y="276"/>
                  </a:lnTo>
                  <a:lnTo>
                    <a:pt x="31" y="276"/>
                  </a:lnTo>
                  <a:lnTo>
                    <a:pt x="28" y="274"/>
                  </a:lnTo>
                  <a:lnTo>
                    <a:pt x="28" y="270"/>
                  </a:lnTo>
                  <a:lnTo>
                    <a:pt x="28" y="266"/>
                  </a:lnTo>
                  <a:lnTo>
                    <a:pt x="28" y="264"/>
                  </a:lnTo>
                  <a:lnTo>
                    <a:pt x="31" y="260"/>
                  </a:lnTo>
                  <a:lnTo>
                    <a:pt x="26" y="260"/>
                  </a:lnTo>
                  <a:lnTo>
                    <a:pt x="24" y="262"/>
                  </a:lnTo>
                  <a:lnTo>
                    <a:pt x="20" y="264"/>
                  </a:lnTo>
                  <a:lnTo>
                    <a:pt x="18" y="264"/>
                  </a:lnTo>
                  <a:lnTo>
                    <a:pt x="12" y="266"/>
                  </a:lnTo>
                  <a:lnTo>
                    <a:pt x="6" y="268"/>
                  </a:lnTo>
                  <a:lnTo>
                    <a:pt x="6" y="268"/>
                  </a:lnTo>
                  <a:lnTo>
                    <a:pt x="4" y="266"/>
                  </a:lnTo>
                  <a:lnTo>
                    <a:pt x="4" y="264"/>
                  </a:lnTo>
                  <a:lnTo>
                    <a:pt x="4" y="247"/>
                  </a:lnTo>
                  <a:lnTo>
                    <a:pt x="6" y="243"/>
                  </a:lnTo>
                  <a:lnTo>
                    <a:pt x="6" y="243"/>
                  </a:lnTo>
                  <a:lnTo>
                    <a:pt x="6" y="237"/>
                  </a:lnTo>
                  <a:lnTo>
                    <a:pt x="6" y="235"/>
                  </a:lnTo>
                  <a:lnTo>
                    <a:pt x="8" y="231"/>
                  </a:lnTo>
                  <a:lnTo>
                    <a:pt x="8" y="227"/>
                  </a:lnTo>
                  <a:lnTo>
                    <a:pt x="6" y="227"/>
                  </a:lnTo>
                  <a:lnTo>
                    <a:pt x="4" y="227"/>
                  </a:lnTo>
                  <a:lnTo>
                    <a:pt x="0" y="225"/>
                  </a:lnTo>
                  <a:lnTo>
                    <a:pt x="2" y="223"/>
                  </a:lnTo>
                  <a:lnTo>
                    <a:pt x="6" y="221"/>
                  </a:lnTo>
                  <a:lnTo>
                    <a:pt x="6" y="219"/>
                  </a:lnTo>
                  <a:lnTo>
                    <a:pt x="0" y="221"/>
                  </a:lnTo>
                  <a:lnTo>
                    <a:pt x="0" y="227"/>
                  </a:lnTo>
                  <a:lnTo>
                    <a:pt x="0" y="255"/>
                  </a:lnTo>
                  <a:lnTo>
                    <a:pt x="0" y="296"/>
                  </a:lnTo>
                  <a:lnTo>
                    <a:pt x="2" y="319"/>
                  </a:lnTo>
                  <a:lnTo>
                    <a:pt x="4" y="339"/>
                  </a:lnTo>
                  <a:lnTo>
                    <a:pt x="10" y="339"/>
                  </a:lnTo>
                  <a:lnTo>
                    <a:pt x="35" y="343"/>
                  </a:lnTo>
                  <a:lnTo>
                    <a:pt x="45" y="345"/>
                  </a:lnTo>
                  <a:lnTo>
                    <a:pt x="45" y="345"/>
                  </a:lnTo>
                  <a:lnTo>
                    <a:pt x="45" y="343"/>
                  </a:lnTo>
                  <a:lnTo>
                    <a:pt x="47" y="341"/>
                  </a:lnTo>
                  <a:lnTo>
                    <a:pt x="53" y="337"/>
                  </a:lnTo>
                  <a:lnTo>
                    <a:pt x="57" y="339"/>
                  </a:lnTo>
                  <a:lnTo>
                    <a:pt x="59" y="339"/>
                  </a:lnTo>
                  <a:lnTo>
                    <a:pt x="59" y="343"/>
                  </a:lnTo>
                  <a:lnTo>
                    <a:pt x="59" y="345"/>
                  </a:lnTo>
                  <a:lnTo>
                    <a:pt x="59" y="345"/>
                  </a:lnTo>
                  <a:lnTo>
                    <a:pt x="216" y="345"/>
                  </a:lnTo>
                  <a:lnTo>
                    <a:pt x="223" y="341"/>
                  </a:lnTo>
                  <a:lnTo>
                    <a:pt x="231" y="333"/>
                  </a:lnTo>
                  <a:lnTo>
                    <a:pt x="225" y="323"/>
                  </a:lnTo>
                  <a:lnTo>
                    <a:pt x="221" y="321"/>
                  </a:lnTo>
                  <a:lnTo>
                    <a:pt x="221" y="321"/>
                  </a:lnTo>
                  <a:lnTo>
                    <a:pt x="219" y="313"/>
                  </a:lnTo>
                  <a:lnTo>
                    <a:pt x="219" y="311"/>
                  </a:lnTo>
                  <a:lnTo>
                    <a:pt x="225" y="311"/>
                  </a:lnTo>
                  <a:lnTo>
                    <a:pt x="231" y="311"/>
                  </a:lnTo>
                  <a:lnTo>
                    <a:pt x="239" y="317"/>
                  </a:lnTo>
                  <a:lnTo>
                    <a:pt x="241" y="319"/>
                  </a:lnTo>
                  <a:lnTo>
                    <a:pt x="241" y="317"/>
                  </a:lnTo>
                  <a:lnTo>
                    <a:pt x="249" y="303"/>
                  </a:lnTo>
                  <a:lnTo>
                    <a:pt x="249" y="298"/>
                  </a:lnTo>
                  <a:lnTo>
                    <a:pt x="249" y="296"/>
                  </a:lnTo>
                  <a:lnTo>
                    <a:pt x="251" y="294"/>
                  </a:lnTo>
                  <a:lnTo>
                    <a:pt x="259" y="294"/>
                  </a:lnTo>
                  <a:lnTo>
                    <a:pt x="270" y="296"/>
                  </a:lnTo>
                  <a:lnTo>
                    <a:pt x="274" y="294"/>
                  </a:lnTo>
                  <a:lnTo>
                    <a:pt x="280" y="303"/>
                  </a:lnTo>
                  <a:lnTo>
                    <a:pt x="282" y="307"/>
                  </a:lnTo>
                  <a:lnTo>
                    <a:pt x="286" y="309"/>
                  </a:lnTo>
                  <a:lnTo>
                    <a:pt x="302" y="309"/>
                  </a:lnTo>
                  <a:lnTo>
                    <a:pt x="306" y="313"/>
                  </a:lnTo>
                  <a:lnTo>
                    <a:pt x="306" y="315"/>
                  </a:lnTo>
                  <a:lnTo>
                    <a:pt x="315" y="315"/>
                  </a:lnTo>
                  <a:lnTo>
                    <a:pt x="327" y="309"/>
                  </a:lnTo>
                  <a:lnTo>
                    <a:pt x="335" y="303"/>
                  </a:lnTo>
                  <a:lnTo>
                    <a:pt x="339" y="300"/>
                  </a:lnTo>
                  <a:lnTo>
                    <a:pt x="341" y="303"/>
                  </a:lnTo>
                  <a:lnTo>
                    <a:pt x="341" y="307"/>
                  </a:lnTo>
                  <a:lnTo>
                    <a:pt x="341" y="311"/>
                  </a:lnTo>
                  <a:lnTo>
                    <a:pt x="347" y="317"/>
                  </a:lnTo>
                  <a:lnTo>
                    <a:pt x="353" y="321"/>
                  </a:lnTo>
                  <a:lnTo>
                    <a:pt x="353" y="321"/>
                  </a:lnTo>
                  <a:lnTo>
                    <a:pt x="362" y="319"/>
                  </a:lnTo>
                  <a:lnTo>
                    <a:pt x="366" y="315"/>
                  </a:lnTo>
                  <a:lnTo>
                    <a:pt x="386" y="317"/>
                  </a:lnTo>
                  <a:lnTo>
                    <a:pt x="390" y="317"/>
                  </a:lnTo>
                  <a:lnTo>
                    <a:pt x="392" y="313"/>
                  </a:lnTo>
                  <a:lnTo>
                    <a:pt x="435" y="280"/>
                  </a:lnTo>
                  <a:lnTo>
                    <a:pt x="439" y="274"/>
                  </a:lnTo>
                  <a:lnTo>
                    <a:pt x="435" y="272"/>
                  </a:lnTo>
                  <a:lnTo>
                    <a:pt x="431" y="270"/>
                  </a:lnTo>
                  <a:lnTo>
                    <a:pt x="427" y="272"/>
                  </a:lnTo>
                  <a:lnTo>
                    <a:pt x="421" y="268"/>
                  </a:lnTo>
                  <a:lnTo>
                    <a:pt x="419" y="266"/>
                  </a:lnTo>
                  <a:lnTo>
                    <a:pt x="415" y="262"/>
                  </a:lnTo>
                  <a:lnTo>
                    <a:pt x="411" y="258"/>
                  </a:lnTo>
                  <a:lnTo>
                    <a:pt x="415" y="245"/>
                  </a:lnTo>
                  <a:lnTo>
                    <a:pt x="417" y="237"/>
                  </a:lnTo>
                  <a:lnTo>
                    <a:pt x="417" y="225"/>
                  </a:lnTo>
                  <a:lnTo>
                    <a:pt x="415" y="223"/>
                  </a:lnTo>
                  <a:lnTo>
                    <a:pt x="423" y="223"/>
                  </a:lnTo>
                  <a:lnTo>
                    <a:pt x="425" y="229"/>
                  </a:lnTo>
                  <a:lnTo>
                    <a:pt x="427" y="237"/>
                  </a:lnTo>
                  <a:lnTo>
                    <a:pt x="433" y="243"/>
                  </a:lnTo>
                  <a:lnTo>
                    <a:pt x="441" y="245"/>
                  </a:lnTo>
                  <a:lnTo>
                    <a:pt x="468" y="251"/>
                  </a:lnTo>
                  <a:lnTo>
                    <a:pt x="470" y="251"/>
                  </a:lnTo>
                  <a:lnTo>
                    <a:pt x="478" y="251"/>
                  </a:lnTo>
                  <a:lnTo>
                    <a:pt x="484" y="243"/>
                  </a:lnTo>
                  <a:lnTo>
                    <a:pt x="498" y="219"/>
                  </a:lnTo>
                  <a:lnTo>
                    <a:pt x="501" y="211"/>
                  </a:lnTo>
                  <a:lnTo>
                    <a:pt x="498" y="208"/>
                  </a:lnTo>
                  <a:lnTo>
                    <a:pt x="509" y="206"/>
                  </a:lnTo>
                  <a:lnTo>
                    <a:pt x="529" y="204"/>
                  </a:lnTo>
                  <a:lnTo>
                    <a:pt x="529" y="202"/>
                  </a:lnTo>
                  <a:lnTo>
                    <a:pt x="529" y="188"/>
                  </a:lnTo>
                  <a:lnTo>
                    <a:pt x="533" y="176"/>
                  </a:lnTo>
                  <a:lnTo>
                    <a:pt x="548" y="172"/>
                  </a:lnTo>
                  <a:lnTo>
                    <a:pt x="550" y="172"/>
                  </a:lnTo>
                  <a:lnTo>
                    <a:pt x="550" y="129"/>
                  </a:lnTo>
                  <a:lnTo>
                    <a:pt x="550" y="127"/>
                  </a:lnTo>
                  <a:lnTo>
                    <a:pt x="550" y="123"/>
                  </a:lnTo>
                  <a:lnTo>
                    <a:pt x="550" y="121"/>
                  </a:lnTo>
                  <a:lnTo>
                    <a:pt x="548" y="108"/>
                  </a:lnTo>
                  <a:lnTo>
                    <a:pt x="550" y="100"/>
                  </a:lnTo>
                  <a:lnTo>
                    <a:pt x="550" y="88"/>
                  </a:lnTo>
                  <a:lnTo>
                    <a:pt x="543" y="82"/>
                  </a:lnTo>
                  <a:lnTo>
                    <a:pt x="537" y="82"/>
                  </a:lnTo>
                  <a:lnTo>
                    <a:pt x="533" y="78"/>
                  </a:lnTo>
                  <a:lnTo>
                    <a:pt x="515" y="76"/>
                  </a:lnTo>
                  <a:lnTo>
                    <a:pt x="488" y="74"/>
                  </a:lnTo>
                  <a:lnTo>
                    <a:pt x="480" y="76"/>
                  </a:lnTo>
                  <a:lnTo>
                    <a:pt x="474" y="71"/>
                  </a:lnTo>
                  <a:lnTo>
                    <a:pt x="472" y="69"/>
                  </a:lnTo>
                  <a:lnTo>
                    <a:pt x="470" y="55"/>
                  </a:lnTo>
                  <a:lnTo>
                    <a:pt x="464" y="43"/>
                  </a:lnTo>
                  <a:lnTo>
                    <a:pt x="462" y="26"/>
                  </a:lnTo>
                  <a:lnTo>
                    <a:pt x="462" y="24"/>
                  </a:lnTo>
                  <a:lnTo>
                    <a:pt x="460" y="22"/>
                  </a:lnTo>
                  <a:lnTo>
                    <a:pt x="456" y="12"/>
                  </a:lnTo>
                  <a:lnTo>
                    <a:pt x="454" y="8"/>
                  </a:lnTo>
                  <a:lnTo>
                    <a:pt x="449" y="4"/>
                  </a:lnTo>
                  <a:lnTo>
                    <a:pt x="441" y="0"/>
                  </a:lnTo>
                  <a:lnTo>
                    <a:pt x="437" y="0"/>
                  </a:lnTo>
                  <a:lnTo>
                    <a:pt x="435"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39" name="Freeform 629"/>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40" name="Freeform 630"/>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41" name="Freeform 631"/>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42" name="Freeform 632"/>
            <p:cNvSpPr>
              <a:spLocks/>
            </p:cNvSpPr>
            <p:nvPr/>
          </p:nvSpPr>
          <p:spPr bwMode="auto">
            <a:xfrm>
              <a:off x="6653213" y="2816225"/>
              <a:ext cx="733425" cy="908050"/>
            </a:xfrm>
            <a:custGeom>
              <a:avLst/>
              <a:gdLst>
                <a:gd name="T0" fmla="*/ 331 w 462"/>
                <a:gd name="T1" fmla="*/ 34 h 572"/>
                <a:gd name="T2" fmla="*/ 286 w 462"/>
                <a:gd name="T3" fmla="*/ 73 h 572"/>
                <a:gd name="T4" fmla="*/ 235 w 462"/>
                <a:gd name="T5" fmla="*/ 73 h 572"/>
                <a:gd name="T6" fmla="*/ 219 w 462"/>
                <a:gd name="T7" fmla="*/ 55 h 572"/>
                <a:gd name="T8" fmla="*/ 221 w 462"/>
                <a:gd name="T9" fmla="*/ 96 h 572"/>
                <a:gd name="T10" fmla="*/ 241 w 462"/>
                <a:gd name="T11" fmla="*/ 104 h 572"/>
                <a:gd name="T12" fmla="*/ 168 w 462"/>
                <a:gd name="T13" fmla="*/ 145 h 572"/>
                <a:gd name="T14" fmla="*/ 143 w 462"/>
                <a:gd name="T15" fmla="*/ 141 h 572"/>
                <a:gd name="T16" fmla="*/ 129 w 462"/>
                <a:gd name="T17" fmla="*/ 139 h 572"/>
                <a:gd name="T18" fmla="*/ 88 w 462"/>
                <a:gd name="T19" fmla="*/ 139 h 572"/>
                <a:gd name="T20" fmla="*/ 61 w 462"/>
                <a:gd name="T21" fmla="*/ 124 h 572"/>
                <a:gd name="T22" fmla="*/ 43 w 462"/>
                <a:gd name="T23" fmla="*/ 147 h 572"/>
                <a:gd name="T24" fmla="*/ 21 w 462"/>
                <a:gd name="T25" fmla="*/ 141 h 572"/>
                <a:gd name="T26" fmla="*/ 33 w 462"/>
                <a:gd name="T27" fmla="*/ 163 h 572"/>
                <a:gd name="T28" fmla="*/ 16 w 462"/>
                <a:gd name="T29" fmla="*/ 198 h 572"/>
                <a:gd name="T30" fmla="*/ 29 w 462"/>
                <a:gd name="T31" fmla="*/ 227 h 572"/>
                <a:gd name="T32" fmla="*/ 39 w 462"/>
                <a:gd name="T33" fmla="*/ 249 h 572"/>
                <a:gd name="T34" fmla="*/ 57 w 462"/>
                <a:gd name="T35" fmla="*/ 253 h 572"/>
                <a:gd name="T36" fmla="*/ 88 w 462"/>
                <a:gd name="T37" fmla="*/ 263 h 572"/>
                <a:gd name="T38" fmla="*/ 96 w 462"/>
                <a:gd name="T39" fmla="*/ 282 h 572"/>
                <a:gd name="T40" fmla="*/ 94 w 462"/>
                <a:gd name="T41" fmla="*/ 292 h 572"/>
                <a:gd name="T42" fmla="*/ 108 w 462"/>
                <a:gd name="T43" fmla="*/ 298 h 572"/>
                <a:gd name="T44" fmla="*/ 123 w 462"/>
                <a:gd name="T45" fmla="*/ 304 h 572"/>
                <a:gd name="T46" fmla="*/ 129 w 462"/>
                <a:gd name="T47" fmla="*/ 327 h 572"/>
                <a:gd name="T48" fmla="*/ 131 w 462"/>
                <a:gd name="T49" fmla="*/ 323 h 572"/>
                <a:gd name="T50" fmla="*/ 157 w 462"/>
                <a:gd name="T51" fmla="*/ 300 h 572"/>
                <a:gd name="T52" fmla="*/ 194 w 462"/>
                <a:gd name="T53" fmla="*/ 317 h 572"/>
                <a:gd name="T54" fmla="*/ 211 w 462"/>
                <a:gd name="T55" fmla="*/ 349 h 572"/>
                <a:gd name="T56" fmla="*/ 239 w 462"/>
                <a:gd name="T57" fmla="*/ 357 h 572"/>
                <a:gd name="T58" fmla="*/ 268 w 462"/>
                <a:gd name="T59" fmla="*/ 390 h 572"/>
                <a:gd name="T60" fmla="*/ 264 w 462"/>
                <a:gd name="T61" fmla="*/ 411 h 572"/>
                <a:gd name="T62" fmla="*/ 229 w 462"/>
                <a:gd name="T63" fmla="*/ 411 h 572"/>
                <a:gd name="T64" fmla="*/ 233 w 462"/>
                <a:gd name="T65" fmla="*/ 435 h 572"/>
                <a:gd name="T66" fmla="*/ 204 w 462"/>
                <a:gd name="T67" fmla="*/ 464 h 572"/>
                <a:gd name="T68" fmla="*/ 202 w 462"/>
                <a:gd name="T69" fmla="*/ 492 h 572"/>
                <a:gd name="T70" fmla="*/ 184 w 462"/>
                <a:gd name="T71" fmla="*/ 546 h 572"/>
                <a:gd name="T72" fmla="*/ 360 w 462"/>
                <a:gd name="T73" fmla="*/ 529 h 572"/>
                <a:gd name="T74" fmla="*/ 350 w 462"/>
                <a:gd name="T75" fmla="*/ 492 h 572"/>
                <a:gd name="T76" fmla="*/ 374 w 462"/>
                <a:gd name="T77" fmla="*/ 484 h 572"/>
                <a:gd name="T78" fmla="*/ 429 w 462"/>
                <a:gd name="T79" fmla="*/ 482 h 572"/>
                <a:gd name="T80" fmla="*/ 439 w 462"/>
                <a:gd name="T81" fmla="*/ 441 h 572"/>
                <a:gd name="T82" fmla="*/ 462 w 462"/>
                <a:gd name="T83" fmla="*/ 445 h 572"/>
                <a:gd name="T84" fmla="*/ 462 w 462"/>
                <a:gd name="T85" fmla="*/ 400 h 572"/>
                <a:gd name="T86" fmla="*/ 439 w 462"/>
                <a:gd name="T87" fmla="*/ 362 h 572"/>
                <a:gd name="T88" fmla="*/ 423 w 462"/>
                <a:gd name="T89" fmla="*/ 349 h 572"/>
                <a:gd name="T90" fmla="*/ 431 w 462"/>
                <a:gd name="T91" fmla="*/ 325 h 572"/>
                <a:gd name="T92" fmla="*/ 427 w 462"/>
                <a:gd name="T93" fmla="*/ 306 h 572"/>
                <a:gd name="T94" fmla="*/ 417 w 462"/>
                <a:gd name="T95" fmla="*/ 272 h 572"/>
                <a:gd name="T96" fmla="*/ 427 w 462"/>
                <a:gd name="T97" fmla="*/ 227 h 572"/>
                <a:gd name="T98" fmla="*/ 462 w 462"/>
                <a:gd name="T99" fmla="*/ 216 h 572"/>
                <a:gd name="T100" fmla="*/ 446 w 462"/>
                <a:gd name="T101" fmla="*/ 188 h 572"/>
                <a:gd name="T102" fmla="*/ 411 w 462"/>
                <a:gd name="T103" fmla="*/ 143 h 572"/>
                <a:gd name="T104" fmla="*/ 399 w 462"/>
                <a:gd name="T105" fmla="*/ 141 h 572"/>
                <a:gd name="T106" fmla="*/ 386 w 462"/>
                <a:gd name="T107" fmla="*/ 90 h 572"/>
                <a:gd name="T108" fmla="*/ 417 w 462"/>
                <a:gd name="T109" fmla="*/ 96 h 572"/>
                <a:gd name="T110" fmla="*/ 411 w 462"/>
                <a:gd name="T111" fmla="*/ 53 h 572"/>
                <a:gd name="T112" fmla="*/ 374 w 462"/>
                <a:gd name="T113" fmla="*/ 2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2" h="572">
                  <a:moveTo>
                    <a:pt x="350" y="2"/>
                  </a:moveTo>
                  <a:lnTo>
                    <a:pt x="335" y="6"/>
                  </a:lnTo>
                  <a:lnTo>
                    <a:pt x="331" y="18"/>
                  </a:lnTo>
                  <a:lnTo>
                    <a:pt x="331" y="32"/>
                  </a:lnTo>
                  <a:lnTo>
                    <a:pt x="331" y="34"/>
                  </a:lnTo>
                  <a:lnTo>
                    <a:pt x="311" y="36"/>
                  </a:lnTo>
                  <a:lnTo>
                    <a:pt x="300" y="38"/>
                  </a:lnTo>
                  <a:lnTo>
                    <a:pt x="303" y="41"/>
                  </a:lnTo>
                  <a:lnTo>
                    <a:pt x="300" y="49"/>
                  </a:lnTo>
                  <a:lnTo>
                    <a:pt x="286" y="73"/>
                  </a:lnTo>
                  <a:lnTo>
                    <a:pt x="280" y="81"/>
                  </a:lnTo>
                  <a:lnTo>
                    <a:pt x="272" y="81"/>
                  </a:lnTo>
                  <a:lnTo>
                    <a:pt x="270" y="81"/>
                  </a:lnTo>
                  <a:lnTo>
                    <a:pt x="243" y="75"/>
                  </a:lnTo>
                  <a:lnTo>
                    <a:pt x="235" y="73"/>
                  </a:lnTo>
                  <a:lnTo>
                    <a:pt x="229" y="67"/>
                  </a:lnTo>
                  <a:lnTo>
                    <a:pt x="227" y="59"/>
                  </a:lnTo>
                  <a:lnTo>
                    <a:pt x="225" y="53"/>
                  </a:lnTo>
                  <a:lnTo>
                    <a:pt x="217" y="53"/>
                  </a:lnTo>
                  <a:lnTo>
                    <a:pt x="219" y="55"/>
                  </a:lnTo>
                  <a:lnTo>
                    <a:pt x="219" y="67"/>
                  </a:lnTo>
                  <a:lnTo>
                    <a:pt x="217" y="75"/>
                  </a:lnTo>
                  <a:lnTo>
                    <a:pt x="213" y="88"/>
                  </a:lnTo>
                  <a:lnTo>
                    <a:pt x="217" y="92"/>
                  </a:lnTo>
                  <a:lnTo>
                    <a:pt x="221" y="96"/>
                  </a:lnTo>
                  <a:lnTo>
                    <a:pt x="223" y="98"/>
                  </a:lnTo>
                  <a:lnTo>
                    <a:pt x="229" y="102"/>
                  </a:lnTo>
                  <a:lnTo>
                    <a:pt x="233" y="100"/>
                  </a:lnTo>
                  <a:lnTo>
                    <a:pt x="237" y="102"/>
                  </a:lnTo>
                  <a:lnTo>
                    <a:pt x="241" y="104"/>
                  </a:lnTo>
                  <a:lnTo>
                    <a:pt x="237" y="110"/>
                  </a:lnTo>
                  <a:lnTo>
                    <a:pt x="194" y="143"/>
                  </a:lnTo>
                  <a:lnTo>
                    <a:pt x="192" y="147"/>
                  </a:lnTo>
                  <a:lnTo>
                    <a:pt x="188" y="147"/>
                  </a:lnTo>
                  <a:lnTo>
                    <a:pt x="168" y="145"/>
                  </a:lnTo>
                  <a:lnTo>
                    <a:pt x="164" y="149"/>
                  </a:lnTo>
                  <a:lnTo>
                    <a:pt x="155" y="151"/>
                  </a:lnTo>
                  <a:lnTo>
                    <a:pt x="155" y="151"/>
                  </a:lnTo>
                  <a:lnTo>
                    <a:pt x="149" y="147"/>
                  </a:lnTo>
                  <a:lnTo>
                    <a:pt x="143" y="141"/>
                  </a:lnTo>
                  <a:lnTo>
                    <a:pt x="143" y="137"/>
                  </a:lnTo>
                  <a:lnTo>
                    <a:pt x="143" y="133"/>
                  </a:lnTo>
                  <a:lnTo>
                    <a:pt x="141" y="130"/>
                  </a:lnTo>
                  <a:lnTo>
                    <a:pt x="137" y="133"/>
                  </a:lnTo>
                  <a:lnTo>
                    <a:pt x="129" y="139"/>
                  </a:lnTo>
                  <a:lnTo>
                    <a:pt x="117" y="145"/>
                  </a:lnTo>
                  <a:lnTo>
                    <a:pt x="108" y="145"/>
                  </a:lnTo>
                  <a:lnTo>
                    <a:pt x="108" y="143"/>
                  </a:lnTo>
                  <a:lnTo>
                    <a:pt x="104" y="139"/>
                  </a:lnTo>
                  <a:lnTo>
                    <a:pt x="88" y="139"/>
                  </a:lnTo>
                  <a:lnTo>
                    <a:pt x="84" y="137"/>
                  </a:lnTo>
                  <a:lnTo>
                    <a:pt x="82" y="133"/>
                  </a:lnTo>
                  <a:lnTo>
                    <a:pt x="76" y="124"/>
                  </a:lnTo>
                  <a:lnTo>
                    <a:pt x="72" y="126"/>
                  </a:lnTo>
                  <a:lnTo>
                    <a:pt x="61" y="124"/>
                  </a:lnTo>
                  <a:lnTo>
                    <a:pt x="53" y="124"/>
                  </a:lnTo>
                  <a:lnTo>
                    <a:pt x="51" y="126"/>
                  </a:lnTo>
                  <a:lnTo>
                    <a:pt x="51" y="128"/>
                  </a:lnTo>
                  <a:lnTo>
                    <a:pt x="51" y="133"/>
                  </a:lnTo>
                  <a:lnTo>
                    <a:pt x="43" y="147"/>
                  </a:lnTo>
                  <a:lnTo>
                    <a:pt x="43" y="149"/>
                  </a:lnTo>
                  <a:lnTo>
                    <a:pt x="41" y="147"/>
                  </a:lnTo>
                  <a:lnTo>
                    <a:pt x="33" y="141"/>
                  </a:lnTo>
                  <a:lnTo>
                    <a:pt x="27" y="141"/>
                  </a:lnTo>
                  <a:lnTo>
                    <a:pt x="21" y="141"/>
                  </a:lnTo>
                  <a:lnTo>
                    <a:pt x="21" y="143"/>
                  </a:lnTo>
                  <a:lnTo>
                    <a:pt x="23" y="151"/>
                  </a:lnTo>
                  <a:lnTo>
                    <a:pt x="23" y="151"/>
                  </a:lnTo>
                  <a:lnTo>
                    <a:pt x="27" y="153"/>
                  </a:lnTo>
                  <a:lnTo>
                    <a:pt x="33" y="163"/>
                  </a:lnTo>
                  <a:lnTo>
                    <a:pt x="25" y="171"/>
                  </a:lnTo>
                  <a:lnTo>
                    <a:pt x="0" y="188"/>
                  </a:lnTo>
                  <a:lnTo>
                    <a:pt x="8" y="190"/>
                  </a:lnTo>
                  <a:lnTo>
                    <a:pt x="14" y="194"/>
                  </a:lnTo>
                  <a:lnTo>
                    <a:pt x="16" y="198"/>
                  </a:lnTo>
                  <a:lnTo>
                    <a:pt x="18" y="204"/>
                  </a:lnTo>
                  <a:lnTo>
                    <a:pt x="21" y="210"/>
                  </a:lnTo>
                  <a:lnTo>
                    <a:pt x="29" y="214"/>
                  </a:lnTo>
                  <a:lnTo>
                    <a:pt x="27" y="225"/>
                  </a:lnTo>
                  <a:lnTo>
                    <a:pt x="29" y="227"/>
                  </a:lnTo>
                  <a:lnTo>
                    <a:pt x="35" y="235"/>
                  </a:lnTo>
                  <a:lnTo>
                    <a:pt x="31" y="241"/>
                  </a:lnTo>
                  <a:lnTo>
                    <a:pt x="37" y="243"/>
                  </a:lnTo>
                  <a:lnTo>
                    <a:pt x="39" y="245"/>
                  </a:lnTo>
                  <a:lnTo>
                    <a:pt x="39" y="249"/>
                  </a:lnTo>
                  <a:lnTo>
                    <a:pt x="41" y="251"/>
                  </a:lnTo>
                  <a:lnTo>
                    <a:pt x="47" y="251"/>
                  </a:lnTo>
                  <a:lnTo>
                    <a:pt x="51" y="247"/>
                  </a:lnTo>
                  <a:lnTo>
                    <a:pt x="55" y="247"/>
                  </a:lnTo>
                  <a:lnTo>
                    <a:pt x="57" y="253"/>
                  </a:lnTo>
                  <a:lnTo>
                    <a:pt x="61" y="253"/>
                  </a:lnTo>
                  <a:lnTo>
                    <a:pt x="63" y="249"/>
                  </a:lnTo>
                  <a:lnTo>
                    <a:pt x="65" y="251"/>
                  </a:lnTo>
                  <a:lnTo>
                    <a:pt x="74" y="255"/>
                  </a:lnTo>
                  <a:lnTo>
                    <a:pt x="88" y="263"/>
                  </a:lnTo>
                  <a:lnTo>
                    <a:pt x="88" y="265"/>
                  </a:lnTo>
                  <a:lnTo>
                    <a:pt x="92" y="267"/>
                  </a:lnTo>
                  <a:lnTo>
                    <a:pt x="92" y="270"/>
                  </a:lnTo>
                  <a:lnTo>
                    <a:pt x="90" y="282"/>
                  </a:lnTo>
                  <a:lnTo>
                    <a:pt x="96" y="282"/>
                  </a:lnTo>
                  <a:lnTo>
                    <a:pt x="96" y="286"/>
                  </a:lnTo>
                  <a:lnTo>
                    <a:pt x="100" y="288"/>
                  </a:lnTo>
                  <a:lnTo>
                    <a:pt x="100" y="290"/>
                  </a:lnTo>
                  <a:lnTo>
                    <a:pt x="94" y="292"/>
                  </a:lnTo>
                  <a:lnTo>
                    <a:pt x="94" y="292"/>
                  </a:lnTo>
                  <a:lnTo>
                    <a:pt x="94" y="296"/>
                  </a:lnTo>
                  <a:lnTo>
                    <a:pt x="96" y="298"/>
                  </a:lnTo>
                  <a:lnTo>
                    <a:pt x="96" y="298"/>
                  </a:lnTo>
                  <a:lnTo>
                    <a:pt x="102" y="298"/>
                  </a:lnTo>
                  <a:lnTo>
                    <a:pt x="108" y="298"/>
                  </a:lnTo>
                  <a:lnTo>
                    <a:pt x="115" y="298"/>
                  </a:lnTo>
                  <a:lnTo>
                    <a:pt x="119" y="300"/>
                  </a:lnTo>
                  <a:lnTo>
                    <a:pt x="121" y="300"/>
                  </a:lnTo>
                  <a:lnTo>
                    <a:pt x="123" y="302"/>
                  </a:lnTo>
                  <a:lnTo>
                    <a:pt x="123" y="304"/>
                  </a:lnTo>
                  <a:lnTo>
                    <a:pt x="125" y="306"/>
                  </a:lnTo>
                  <a:lnTo>
                    <a:pt x="123" y="312"/>
                  </a:lnTo>
                  <a:lnTo>
                    <a:pt x="123" y="321"/>
                  </a:lnTo>
                  <a:lnTo>
                    <a:pt x="125" y="327"/>
                  </a:lnTo>
                  <a:lnTo>
                    <a:pt x="129" y="327"/>
                  </a:lnTo>
                  <a:lnTo>
                    <a:pt x="129" y="323"/>
                  </a:lnTo>
                  <a:lnTo>
                    <a:pt x="129" y="321"/>
                  </a:lnTo>
                  <a:lnTo>
                    <a:pt x="129" y="321"/>
                  </a:lnTo>
                  <a:lnTo>
                    <a:pt x="129" y="323"/>
                  </a:lnTo>
                  <a:lnTo>
                    <a:pt x="131" y="323"/>
                  </a:lnTo>
                  <a:lnTo>
                    <a:pt x="135" y="321"/>
                  </a:lnTo>
                  <a:lnTo>
                    <a:pt x="139" y="319"/>
                  </a:lnTo>
                  <a:lnTo>
                    <a:pt x="141" y="314"/>
                  </a:lnTo>
                  <a:lnTo>
                    <a:pt x="153" y="300"/>
                  </a:lnTo>
                  <a:lnTo>
                    <a:pt x="157" y="300"/>
                  </a:lnTo>
                  <a:lnTo>
                    <a:pt x="168" y="302"/>
                  </a:lnTo>
                  <a:lnTo>
                    <a:pt x="192" y="302"/>
                  </a:lnTo>
                  <a:lnTo>
                    <a:pt x="194" y="304"/>
                  </a:lnTo>
                  <a:lnTo>
                    <a:pt x="194" y="314"/>
                  </a:lnTo>
                  <a:lnTo>
                    <a:pt x="194" y="317"/>
                  </a:lnTo>
                  <a:lnTo>
                    <a:pt x="202" y="317"/>
                  </a:lnTo>
                  <a:lnTo>
                    <a:pt x="209" y="317"/>
                  </a:lnTo>
                  <a:lnTo>
                    <a:pt x="209" y="327"/>
                  </a:lnTo>
                  <a:lnTo>
                    <a:pt x="209" y="343"/>
                  </a:lnTo>
                  <a:lnTo>
                    <a:pt x="211" y="349"/>
                  </a:lnTo>
                  <a:lnTo>
                    <a:pt x="217" y="355"/>
                  </a:lnTo>
                  <a:lnTo>
                    <a:pt x="223" y="357"/>
                  </a:lnTo>
                  <a:lnTo>
                    <a:pt x="231" y="355"/>
                  </a:lnTo>
                  <a:lnTo>
                    <a:pt x="237" y="355"/>
                  </a:lnTo>
                  <a:lnTo>
                    <a:pt x="239" y="357"/>
                  </a:lnTo>
                  <a:lnTo>
                    <a:pt x="249" y="359"/>
                  </a:lnTo>
                  <a:lnTo>
                    <a:pt x="251" y="362"/>
                  </a:lnTo>
                  <a:lnTo>
                    <a:pt x="251" y="382"/>
                  </a:lnTo>
                  <a:lnTo>
                    <a:pt x="256" y="386"/>
                  </a:lnTo>
                  <a:lnTo>
                    <a:pt x="268" y="390"/>
                  </a:lnTo>
                  <a:lnTo>
                    <a:pt x="272" y="394"/>
                  </a:lnTo>
                  <a:lnTo>
                    <a:pt x="272" y="398"/>
                  </a:lnTo>
                  <a:lnTo>
                    <a:pt x="270" y="404"/>
                  </a:lnTo>
                  <a:lnTo>
                    <a:pt x="270" y="409"/>
                  </a:lnTo>
                  <a:lnTo>
                    <a:pt x="264" y="411"/>
                  </a:lnTo>
                  <a:lnTo>
                    <a:pt x="264" y="411"/>
                  </a:lnTo>
                  <a:lnTo>
                    <a:pt x="258" y="409"/>
                  </a:lnTo>
                  <a:lnTo>
                    <a:pt x="251" y="406"/>
                  </a:lnTo>
                  <a:lnTo>
                    <a:pt x="231" y="409"/>
                  </a:lnTo>
                  <a:lnTo>
                    <a:pt x="229" y="411"/>
                  </a:lnTo>
                  <a:lnTo>
                    <a:pt x="227" y="415"/>
                  </a:lnTo>
                  <a:lnTo>
                    <a:pt x="223" y="417"/>
                  </a:lnTo>
                  <a:lnTo>
                    <a:pt x="227" y="427"/>
                  </a:lnTo>
                  <a:lnTo>
                    <a:pt x="231" y="431"/>
                  </a:lnTo>
                  <a:lnTo>
                    <a:pt x="233" y="435"/>
                  </a:lnTo>
                  <a:lnTo>
                    <a:pt x="233" y="441"/>
                  </a:lnTo>
                  <a:lnTo>
                    <a:pt x="213" y="462"/>
                  </a:lnTo>
                  <a:lnTo>
                    <a:pt x="211" y="464"/>
                  </a:lnTo>
                  <a:lnTo>
                    <a:pt x="209" y="466"/>
                  </a:lnTo>
                  <a:lnTo>
                    <a:pt x="204" y="464"/>
                  </a:lnTo>
                  <a:lnTo>
                    <a:pt x="200" y="466"/>
                  </a:lnTo>
                  <a:lnTo>
                    <a:pt x="200" y="470"/>
                  </a:lnTo>
                  <a:lnTo>
                    <a:pt x="206" y="480"/>
                  </a:lnTo>
                  <a:lnTo>
                    <a:pt x="204" y="488"/>
                  </a:lnTo>
                  <a:lnTo>
                    <a:pt x="202" y="492"/>
                  </a:lnTo>
                  <a:lnTo>
                    <a:pt x="194" y="509"/>
                  </a:lnTo>
                  <a:lnTo>
                    <a:pt x="190" y="515"/>
                  </a:lnTo>
                  <a:lnTo>
                    <a:pt x="188" y="527"/>
                  </a:lnTo>
                  <a:lnTo>
                    <a:pt x="184" y="537"/>
                  </a:lnTo>
                  <a:lnTo>
                    <a:pt x="184" y="546"/>
                  </a:lnTo>
                  <a:lnTo>
                    <a:pt x="192" y="568"/>
                  </a:lnTo>
                  <a:lnTo>
                    <a:pt x="194" y="572"/>
                  </a:lnTo>
                  <a:lnTo>
                    <a:pt x="358" y="572"/>
                  </a:lnTo>
                  <a:lnTo>
                    <a:pt x="360" y="564"/>
                  </a:lnTo>
                  <a:lnTo>
                    <a:pt x="360" y="529"/>
                  </a:lnTo>
                  <a:lnTo>
                    <a:pt x="364" y="517"/>
                  </a:lnTo>
                  <a:lnTo>
                    <a:pt x="366" y="513"/>
                  </a:lnTo>
                  <a:lnTo>
                    <a:pt x="366" y="505"/>
                  </a:lnTo>
                  <a:lnTo>
                    <a:pt x="358" y="501"/>
                  </a:lnTo>
                  <a:lnTo>
                    <a:pt x="350" y="492"/>
                  </a:lnTo>
                  <a:lnTo>
                    <a:pt x="356" y="482"/>
                  </a:lnTo>
                  <a:lnTo>
                    <a:pt x="358" y="482"/>
                  </a:lnTo>
                  <a:lnTo>
                    <a:pt x="366" y="484"/>
                  </a:lnTo>
                  <a:lnTo>
                    <a:pt x="370" y="482"/>
                  </a:lnTo>
                  <a:lnTo>
                    <a:pt x="374" y="484"/>
                  </a:lnTo>
                  <a:lnTo>
                    <a:pt x="394" y="492"/>
                  </a:lnTo>
                  <a:lnTo>
                    <a:pt x="394" y="492"/>
                  </a:lnTo>
                  <a:lnTo>
                    <a:pt x="405" y="490"/>
                  </a:lnTo>
                  <a:lnTo>
                    <a:pt x="413" y="486"/>
                  </a:lnTo>
                  <a:lnTo>
                    <a:pt x="429" y="482"/>
                  </a:lnTo>
                  <a:lnTo>
                    <a:pt x="441" y="472"/>
                  </a:lnTo>
                  <a:lnTo>
                    <a:pt x="441" y="466"/>
                  </a:lnTo>
                  <a:lnTo>
                    <a:pt x="441" y="460"/>
                  </a:lnTo>
                  <a:lnTo>
                    <a:pt x="439" y="447"/>
                  </a:lnTo>
                  <a:lnTo>
                    <a:pt x="439" y="441"/>
                  </a:lnTo>
                  <a:lnTo>
                    <a:pt x="443" y="443"/>
                  </a:lnTo>
                  <a:lnTo>
                    <a:pt x="446" y="441"/>
                  </a:lnTo>
                  <a:lnTo>
                    <a:pt x="456" y="445"/>
                  </a:lnTo>
                  <a:lnTo>
                    <a:pt x="460" y="445"/>
                  </a:lnTo>
                  <a:lnTo>
                    <a:pt x="462" y="445"/>
                  </a:lnTo>
                  <a:lnTo>
                    <a:pt x="462" y="406"/>
                  </a:lnTo>
                  <a:lnTo>
                    <a:pt x="456" y="406"/>
                  </a:lnTo>
                  <a:lnTo>
                    <a:pt x="452" y="406"/>
                  </a:lnTo>
                  <a:lnTo>
                    <a:pt x="452" y="402"/>
                  </a:lnTo>
                  <a:lnTo>
                    <a:pt x="462" y="400"/>
                  </a:lnTo>
                  <a:lnTo>
                    <a:pt x="462" y="394"/>
                  </a:lnTo>
                  <a:lnTo>
                    <a:pt x="450" y="392"/>
                  </a:lnTo>
                  <a:lnTo>
                    <a:pt x="448" y="388"/>
                  </a:lnTo>
                  <a:lnTo>
                    <a:pt x="441" y="370"/>
                  </a:lnTo>
                  <a:lnTo>
                    <a:pt x="439" y="362"/>
                  </a:lnTo>
                  <a:lnTo>
                    <a:pt x="435" y="362"/>
                  </a:lnTo>
                  <a:lnTo>
                    <a:pt x="429" y="364"/>
                  </a:lnTo>
                  <a:lnTo>
                    <a:pt x="429" y="357"/>
                  </a:lnTo>
                  <a:lnTo>
                    <a:pt x="425" y="355"/>
                  </a:lnTo>
                  <a:lnTo>
                    <a:pt x="423" y="349"/>
                  </a:lnTo>
                  <a:lnTo>
                    <a:pt x="423" y="343"/>
                  </a:lnTo>
                  <a:lnTo>
                    <a:pt x="425" y="329"/>
                  </a:lnTo>
                  <a:lnTo>
                    <a:pt x="425" y="327"/>
                  </a:lnTo>
                  <a:lnTo>
                    <a:pt x="429" y="327"/>
                  </a:lnTo>
                  <a:lnTo>
                    <a:pt x="431" y="325"/>
                  </a:lnTo>
                  <a:lnTo>
                    <a:pt x="423" y="317"/>
                  </a:lnTo>
                  <a:lnTo>
                    <a:pt x="423" y="310"/>
                  </a:lnTo>
                  <a:lnTo>
                    <a:pt x="423" y="308"/>
                  </a:lnTo>
                  <a:lnTo>
                    <a:pt x="423" y="306"/>
                  </a:lnTo>
                  <a:lnTo>
                    <a:pt x="427" y="306"/>
                  </a:lnTo>
                  <a:lnTo>
                    <a:pt x="429" y="304"/>
                  </a:lnTo>
                  <a:lnTo>
                    <a:pt x="429" y="292"/>
                  </a:lnTo>
                  <a:lnTo>
                    <a:pt x="431" y="288"/>
                  </a:lnTo>
                  <a:lnTo>
                    <a:pt x="429" y="280"/>
                  </a:lnTo>
                  <a:lnTo>
                    <a:pt x="417" y="272"/>
                  </a:lnTo>
                  <a:lnTo>
                    <a:pt x="405" y="265"/>
                  </a:lnTo>
                  <a:lnTo>
                    <a:pt x="409" y="261"/>
                  </a:lnTo>
                  <a:lnTo>
                    <a:pt x="411" y="255"/>
                  </a:lnTo>
                  <a:lnTo>
                    <a:pt x="421" y="237"/>
                  </a:lnTo>
                  <a:lnTo>
                    <a:pt x="427" y="227"/>
                  </a:lnTo>
                  <a:lnTo>
                    <a:pt x="435" y="227"/>
                  </a:lnTo>
                  <a:lnTo>
                    <a:pt x="437" y="227"/>
                  </a:lnTo>
                  <a:lnTo>
                    <a:pt x="452" y="227"/>
                  </a:lnTo>
                  <a:lnTo>
                    <a:pt x="454" y="225"/>
                  </a:lnTo>
                  <a:lnTo>
                    <a:pt x="462" y="216"/>
                  </a:lnTo>
                  <a:lnTo>
                    <a:pt x="462" y="212"/>
                  </a:lnTo>
                  <a:lnTo>
                    <a:pt x="458" y="210"/>
                  </a:lnTo>
                  <a:lnTo>
                    <a:pt x="460" y="204"/>
                  </a:lnTo>
                  <a:lnTo>
                    <a:pt x="458" y="200"/>
                  </a:lnTo>
                  <a:lnTo>
                    <a:pt x="446" y="188"/>
                  </a:lnTo>
                  <a:lnTo>
                    <a:pt x="431" y="171"/>
                  </a:lnTo>
                  <a:lnTo>
                    <a:pt x="427" y="161"/>
                  </a:lnTo>
                  <a:lnTo>
                    <a:pt x="429" y="153"/>
                  </a:lnTo>
                  <a:lnTo>
                    <a:pt x="411" y="151"/>
                  </a:lnTo>
                  <a:lnTo>
                    <a:pt x="411" y="143"/>
                  </a:lnTo>
                  <a:lnTo>
                    <a:pt x="409" y="139"/>
                  </a:lnTo>
                  <a:lnTo>
                    <a:pt x="405" y="137"/>
                  </a:lnTo>
                  <a:lnTo>
                    <a:pt x="403" y="137"/>
                  </a:lnTo>
                  <a:lnTo>
                    <a:pt x="401" y="141"/>
                  </a:lnTo>
                  <a:lnTo>
                    <a:pt x="399" y="141"/>
                  </a:lnTo>
                  <a:lnTo>
                    <a:pt x="392" y="124"/>
                  </a:lnTo>
                  <a:lnTo>
                    <a:pt x="394" y="120"/>
                  </a:lnTo>
                  <a:lnTo>
                    <a:pt x="384" y="106"/>
                  </a:lnTo>
                  <a:lnTo>
                    <a:pt x="382" y="100"/>
                  </a:lnTo>
                  <a:lnTo>
                    <a:pt x="386" y="90"/>
                  </a:lnTo>
                  <a:lnTo>
                    <a:pt x="392" y="85"/>
                  </a:lnTo>
                  <a:lnTo>
                    <a:pt x="394" y="88"/>
                  </a:lnTo>
                  <a:lnTo>
                    <a:pt x="407" y="102"/>
                  </a:lnTo>
                  <a:lnTo>
                    <a:pt x="409" y="104"/>
                  </a:lnTo>
                  <a:lnTo>
                    <a:pt x="417" y="96"/>
                  </a:lnTo>
                  <a:lnTo>
                    <a:pt x="423" y="94"/>
                  </a:lnTo>
                  <a:lnTo>
                    <a:pt x="427" y="88"/>
                  </a:lnTo>
                  <a:lnTo>
                    <a:pt x="425" y="75"/>
                  </a:lnTo>
                  <a:lnTo>
                    <a:pt x="417" y="65"/>
                  </a:lnTo>
                  <a:lnTo>
                    <a:pt x="411" y="53"/>
                  </a:lnTo>
                  <a:lnTo>
                    <a:pt x="409" y="49"/>
                  </a:lnTo>
                  <a:lnTo>
                    <a:pt x="403" y="41"/>
                  </a:lnTo>
                  <a:lnTo>
                    <a:pt x="388" y="28"/>
                  </a:lnTo>
                  <a:lnTo>
                    <a:pt x="378" y="22"/>
                  </a:lnTo>
                  <a:lnTo>
                    <a:pt x="374" y="22"/>
                  </a:lnTo>
                  <a:lnTo>
                    <a:pt x="362" y="6"/>
                  </a:lnTo>
                  <a:lnTo>
                    <a:pt x="362" y="2"/>
                  </a:lnTo>
                  <a:lnTo>
                    <a:pt x="360" y="0"/>
                  </a:lnTo>
                  <a:lnTo>
                    <a:pt x="35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43" name="Freeform 633"/>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44" name="Freeform 63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45" name="Freeform 63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46" name="Freeform 636"/>
            <p:cNvSpPr>
              <a:spLocks noEditPoints="1"/>
            </p:cNvSpPr>
            <p:nvPr/>
          </p:nvSpPr>
          <p:spPr bwMode="auto">
            <a:xfrm>
              <a:off x="7623175" y="3711575"/>
              <a:ext cx="668338" cy="385763"/>
            </a:xfrm>
            <a:custGeom>
              <a:avLst/>
              <a:gdLst>
                <a:gd name="T0" fmla="*/ 194 w 421"/>
                <a:gd name="T1" fmla="*/ 67 h 243"/>
                <a:gd name="T2" fmla="*/ 23 w 421"/>
                <a:gd name="T3" fmla="*/ 37 h 243"/>
                <a:gd name="T4" fmla="*/ 45 w 421"/>
                <a:gd name="T5" fmla="*/ 67 h 243"/>
                <a:gd name="T6" fmla="*/ 47 w 421"/>
                <a:gd name="T7" fmla="*/ 82 h 243"/>
                <a:gd name="T8" fmla="*/ 63 w 421"/>
                <a:gd name="T9" fmla="*/ 100 h 243"/>
                <a:gd name="T10" fmla="*/ 72 w 421"/>
                <a:gd name="T11" fmla="*/ 108 h 243"/>
                <a:gd name="T12" fmla="*/ 82 w 421"/>
                <a:gd name="T13" fmla="*/ 123 h 243"/>
                <a:gd name="T14" fmla="*/ 86 w 421"/>
                <a:gd name="T15" fmla="*/ 143 h 243"/>
                <a:gd name="T16" fmla="*/ 100 w 421"/>
                <a:gd name="T17" fmla="*/ 159 h 243"/>
                <a:gd name="T18" fmla="*/ 129 w 421"/>
                <a:gd name="T19" fmla="*/ 137 h 243"/>
                <a:gd name="T20" fmla="*/ 147 w 421"/>
                <a:gd name="T21" fmla="*/ 143 h 243"/>
                <a:gd name="T22" fmla="*/ 145 w 421"/>
                <a:gd name="T23" fmla="*/ 159 h 243"/>
                <a:gd name="T24" fmla="*/ 135 w 421"/>
                <a:gd name="T25" fmla="*/ 186 h 243"/>
                <a:gd name="T26" fmla="*/ 145 w 421"/>
                <a:gd name="T27" fmla="*/ 196 h 243"/>
                <a:gd name="T28" fmla="*/ 166 w 421"/>
                <a:gd name="T29" fmla="*/ 194 h 243"/>
                <a:gd name="T30" fmla="*/ 184 w 421"/>
                <a:gd name="T31" fmla="*/ 192 h 243"/>
                <a:gd name="T32" fmla="*/ 190 w 421"/>
                <a:gd name="T33" fmla="*/ 208 h 243"/>
                <a:gd name="T34" fmla="*/ 188 w 421"/>
                <a:gd name="T35" fmla="*/ 229 h 243"/>
                <a:gd name="T36" fmla="*/ 180 w 421"/>
                <a:gd name="T37" fmla="*/ 243 h 243"/>
                <a:gd name="T38" fmla="*/ 409 w 421"/>
                <a:gd name="T39" fmla="*/ 243 h 243"/>
                <a:gd name="T40" fmla="*/ 401 w 421"/>
                <a:gd name="T41" fmla="*/ 235 h 243"/>
                <a:gd name="T42" fmla="*/ 392 w 421"/>
                <a:gd name="T43" fmla="*/ 225 h 243"/>
                <a:gd name="T44" fmla="*/ 403 w 421"/>
                <a:gd name="T45" fmla="*/ 217 h 243"/>
                <a:gd name="T46" fmla="*/ 419 w 421"/>
                <a:gd name="T47" fmla="*/ 211 h 243"/>
                <a:gd name="T48" fmla="*/ 421 w 421"/>
                <a:gd name="T49" fmla="*/ 188 h 243"/>
                <a:gd name="T50" fmla="*/ 411 w 421"/>
                <a:gd name="T51" fmla="*/ 188 h 243"/>
                <a:gd name="T52" fmla="*/ 405 w 421"/>
                <a:gd name="T53" fmla="*/ 180 h 243"/>
                <a:gd name="T54" fmla="*/ 403 w 421"/>
                <a:gd name="T55" fmla="*/ 172 h 243"/>
                <a:gd name="T56" fmla="*/ 407 w 421"/>
                <a:gd name="T57" fmla="*/ 163 h 243"/>
                <a:gd name="T58" fmla="*/ 421 w 421"/>
                <a:gd name="T59" fmla="*/ 147 h 243"/>
                <a:gd name="T60" fmla="*/ 411 w 421"/>
                <a:gd name="T61" fmla="*/ 114 h 243"/>
                <a:gd name="T62" fmla="*/ 403 w 421"/>
                <a:gd name="T63" fmla="*/ 119 h 243"/>
                <a:gd name="T64" fmla="*/ 405 w 421"/>
                <a:gd name="T65" fmla="*/ 108 h 243"/>
                <a:gd name="T66" fmla="*/ 403 w 421"/>
                <a:gd name="T67" fmla="*/ 100 h 243"/>
                <a:gd name="T68" fmla="*/ 390 w 421"/>
                <a:gd name="T69" fmla="*/ 110 h 243"/>
                <a:gd name="T70" fmla="*/ 378 w 421"/>
                <a:gd name="T71" fmla="*/ 108 h 243"/>
                <a:gd name="T72" fmla="*/ 370 w 421"/>
                <a:gd name="T73" fmla="*/ 104 h 243"/>
                <a:gd name="T74" fmla="*/ 362 w 421"/>
                <a:gd name="T75" fmla="*/ 112 h 243"/>
                <a:gd name="T76" fmla="*/ 358 w 421"/>
                <a:gd name="T77" fmla="*/ 129 h 243"/>
                <a:gd name="T78" fmla="*/ 325 w 421"/>
                <a:gd name="T79" fmla="*/ 135 h 243"/>
                <a:gd name="T80" fmla="*/ 300 w 421"/>
                <a:gd name="T81" fmla="*/ 139 h 243"/>
                <a:gd name="T82" fmla="*/ 290 w 421"/>
                <a:gd name="T83" fmla="*/ 131 h 243"/>
                <a:gd name="T84" fmla="*/ 276 w 421"/>
                <a:gd name="T85" fmla="*/ 141 h 243"/>
                <a:gd name="T86" fmla="*/ 272 w 421"/>
                <a:gd name="T87" fmla="*/ 127 h 243"/>
                <a:gd name="T88" fmla="*/ 270 w 421"/>
                <a:gd name="T89" fmla="*/ 125 h 243"/>
                <a:gd name="T90" fmla="*/ 239 w 421"/>
                <a:gd name="T91" fmla="*/ 108 h 243"/>
                <a:gd name="T92" fmla="*/ 231 w 421"/>
                <a:gd name="T93" fmla="*/ 88 h 243"/>
                <a:gd name="T94" fmla="*/ 223 w 421"/>
                <a:gd name="T95" fmla="*/ 74 h 243"/>
                <a:gd name="T96" fmla="*/ 202 w 421"/>
                <a:gd name="T97" fmla="*/ 67 h 243"/>
                <a:gd name="T98" fmla="*/ 192 w 421"/>
                <a:gd name="T99" fmla="*/ 63 h 243"/>
                <a:gd name="T100" fmla="*/ 196 w 421"/>
                <a:gd name="T101" fmla="*/ 29 h 243"/>
                <a:gd name="T102" fmla="*/ 176 w 421"/>
                <a:gd name="T103" fmla="*/ 10 h 243"/>
                <a:gd name="T104" fmla="*/ 149 w 421"/>
                <a:gd name="T105" fmla="*/ 10 h 243"/>
                <a:gd name="T106" fmla="*/ 119 w 421"/>
                <a:gd name="T107" fmla="*/ 8 h 243"/>
                <a:gd name="T108" fmla="*/ 90 w 421"/>
                <a:gd name="T109" fmla="*/ 18 h 243"/>
                <a:gd name="T110" fmla="*/ 55 w 421"/>
                <a:gd name="T111" fmla="*/ 12 h 243"/>
                <a:gd name="T112" fmla="*/ 6 w 421"/>
                <a:gd name="T113" fmla="*/ 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1" h="243">
                  <a:moveTo>
                    <a:pt x="194" y="67"/>
                  </a:moveTo>
                  <a:lnTo>
                    <a:pt x="194" y="67"/>
                  </a:lnTo>
                  <a:lnTo>
                    <a:pt x="194" y="67"/>
                  </a:lnTo>
                  <a:close/>
                  <a:moveTo>
                    <a:pt x="4" y="14"/>
                  </a:moveTo>
                  <a:lnTo>
                    <a:pt x="14" y="35"/>
                  </a:lnTo>
                  <a:lnTo>
                    <a:pt x="23" y="37"/>
                  </a:lnTo>
                  <a:lnTo>
                    <a:pt x="37" y="59"/>
                  </a:lnTo>
                  <a:lnTo>
                    <a:pt x="45" y="65"/>
                  </a:lnTo>
                  <a:lnTo>
                    <a:pt x="45" y="67"/>
                  </a:lnTo>
                  <a:lnTo>
                    <a:pt x="39" y="74"/>
                  </a:lnTo>
                  <a:lnTo>
                    <a:pt x="39" y="78"/>
                  </a:lnTo>
                  <a:lnTo>
                    <a:pt x="47" y="82"/>
                  </a:lnTo>
                  <a:lnTo>
                    <a:pt x="41" y="88"/>
                  </a:lnTo>
                  <a:lnTo>
                    <a:pt x="41" y="98"/>
                  </a:lnTo>
                  <a:lnTo>
                    <a:pt x="63" y="100"/>
                  </a:lnTo>
                  <a:lnTo>
                    <a:pt x="63" y="102"/>
                  </a:lnTo>
                  <a:lnTo>
                    <a:pt x="65" y="106"/>
                  </a:lnTo>
                  <a:lnTo>
                    <a:pt x="72" y="108"/>
                  </a:lnTo>
                  <a:lnTo>
                    <a:pt x="76" y="110"/>
                  </a:lnTo>
                  <a:lnTo>
                    <a:pt x="78" y="116"/>
                  </a:lnTo>
                  <a:lnTo>
                    <a:pt x="82" y="123"/>
                  </a:lnTo>
                  <a:lnTo>
                    <a:pt x="80" y="125"/>
                  </a:lnTo>
                  <a:lnTo>
                    <a:pt x="82" y="133"/>
                  </a:lnTo>
                  <a:lnTo>
                    <a:pt x="86" y="143"/>
                  </a:lnTo>
                  <a:lnTo>
                    <a:pt x="94" y="149"/>
                  </a:lnTo>
                  <a:lnTo>
                    <a:pt x="102" y="149"/>
                  </a:lnTo>
                  <a:lnTo>
                    <a:pt x="100" y="159"/>
                  </a:lnTo>
                  <a:lnTo>
                    <a:pt x="114" y="147"/>
                  </a:lnTo>
                  <a:lnTo>
                    <a:pt x="119" y="149"/>
                  </a:lnTo>
                  <a:lnTo>
                    <a:pt x="129" y="137"/>
                  </a:lnTo>
                  <a:lnTo>
                    <a:pt x="139" y="141"/>
                  </a:lnTo>
                  <a:lnTo>
                    <a:pt x="141" y="143"/>
                  </a:lnTo>
                  <a:lnTo>
                    <a:pt x="147" y="143"/>
                  </a:lnTo>
                  <a:lnTo>
                    <a:pt x="149" y="145"/>
                  </a:lnTo>
                  <a:lnTo>
                    <a:pt x="149" y="151"/>
                  </a:lnTo>
                  <a:lnTo>
                    <a:pt x="145" y="159"/>
                  </a:lnTo>
                  <a:lnTo>
                    <a:pt x="137" y="172"/>
                  </a:lnTo>
                  <a:lnTo>
                    <a:pt x="131" y="184"/>
                  </a:lnTo>
                  <a:lnTo>
                    <a:pt x="135" y="186"/>
                  </a:lnTo>
                  <a:lnTo>
                    <a:pt x="135" y="192"/>
                  </a:lnTo>
                  <a:lnTo>
                    <a:pt x="137" y="196"/>
                  </a:lnTo>
                  <a:lnTo>
                    <a:pt x="145" y="196"/>
                  </a:lnTo>
                  <a:lnTo>
                    <a:pt x="153" y="192"/>
                  </a:lnTo>
                  <a:lnTo>
                    <a:pt x="159" y="192"/>
                  </a:lnTo>
                  <a:lnTo>
                    <a:pt x="166" y="194"/>
                  </a:lnTo>
                  <a:lnTo>
                    <a:pt x="172" y="194"/>
                  </a:lnTo>
                  <a:lnTo>
                    <a:pt x="174" y="190"/>
                  </a:lnTo>
                  <a:lnTo>
                    <a:pt x="184" y="192"/>
                  </a:lnTo>
                  <a:lnTo>
                    <a:pt x="188" y="194"/>
                  </a:lnTo>
                  <a:lnTo>
                    <a:pt x="188" y="202"/>
                  </a:lnTo>
                  <a:lnTo>
                    <a:pt x="190" y="208"/>
                  </a:lnTo>
                  <a:lnTo>
                    <a:pt x="190" y="215"/>
                  </a:lnTo>
                  <a:lnTo>
                    <a:pt x="190" y="223"/>
                  </a:lnTo>
                  <a:lnTo>
                    <a:pt x="188" y="229"/>
                  </a:lnTo>
                  <a:lnTo>
                    <a:pt x="184" y="233"/>
                  </a:lnTo>
                  <a:lnTo>
                    <a:pt x="182" y="239"/>
                  </a:lnTo>
                  <a:lnTo>
                    <a:pt x="180" y="243"/>
                  </a:lnTo>
                  <a:lnTo>
                    <a:pt x="184" y="243"/>
                  </a:lnTo>
                  <a:lnTo>
                    <a:pt x="188" y="243"/>
                  </a:lnTo>
                  <a:lnTo>
                    <a:pt x="409" y="243"/>
                  </a:lnTo>
                  <a:lnTo>
                    <a:pt x="407" y="241"/>
                  </a:lnTo>
                  <a:lnTo>
                    <a:pt x="405" y="237"/>
                  </a:lnTo>
                  <a:lnTo>
                    <a:pt x="401" y="235"/>
                  </a:lnTo>
                  <a:lnTo>
                    <a:pt x="396" y="233"/>
                  </a:lnTo>
                  <a:lnTo>
                    <a:pt x="392" y="227"/>
                  </a:lnTo>
                  <a:lnTo>
                    <a:pt x="392" y="225"/>
                  </a:lnTo>
                  <a:lnTo>
                    <a:pt x="394" y="219"/>
                  </a:lnTo>
                  <a:lnTo>
                    <a:pt x="396" y="219"/>
                  </a:lnTo>
                  <a:lnTo>
                    <a:pt x="403" y="217"/>
                  </a:lnTo>
                  <a:lnTo>
                    <a:pt x="407" y="215"/>
                  </a:lnTo>
                  <a:lnTo>
                    <a:pt x="415" y="215"/>
                  </a:lnTo>
                  <a:lnTo>
                    <a:pt x="419" y="211"/>
                  </a:lnTo>
                  <a:lnTo>
                    <a:pt x="419" y="208"/>
                  </a:lnTo>
                  <a:lnTo>
                    <a:pt x="421" y="206"/>
                  </a:lnTo>
                  <a:lnTo>
                    <a:pt x="421" y="188"/>
                  </a:lnTo>
                  <a:lnTo>
                    <a:pt x="417" y="188"/>
                  </a:lnTo>
                  <a:lnTo>
                    <a:pt x="415" y="188"/>
                  </a:lnTo>
                  <a:lnTo>
                    <a:pt x="411" y="188"/>
                  </a:lnTo>
                  <a:lnTo>
                    <a:pt x="409" y="184"/>
                  </a:lnTo>
                  <a:lnTo>
                    <a:pt x="407" y="184"/>
                  </a:lnTo>
                  <a:lnTo>
                    <a:pt x="405" y="180"/>
                  </a:lnTo>
                  <a:lnTo>
                    <a:pt x="405" y="178"/>
                  </a:lnTo>
                  <a:lnTo>
                    <a:pt x="405" y="176"/>
                  </a:lnTo>
                  <a:lnTo>
                    <a:pt x="403" y="172"/>
                  </a:lnTo>
                  <a:lnTo>
                    <a:pt x="403" y="168"/>
                  </a:lnTo>
                  <a:lnTo>
                    <a:pt x="403" y="168"/>
                  </a:lnTo>
                  <a:lnTo>
                    <a:pt x="407" y="163"/>
                  </a:lnTo>
                  <a:lnTo>
                    <a:pt x="413" y="155"/>
                  </a:lnTo>
                  <a:lnTo>
                    <a:pt x="419" y="149"/>
                  </a:lnTo>
                  <a:lnTo>
                    <a:pt x="421" y="147"/>
                  </a:lnTo>
                  <a:lnTo>
                    <a:pt x="421" y="112"/>
                  </a:lnTo>
                  <a:lnTo>
                    <a:pt x="417" y="112"/>
                  </a:lnTo>
                  <a:lnTo>
                    <a:pt x="411" y="114"/>
                  </a:lnTo>
                  <a:lnTo>
                    <a:pt x="405" y="119"/>
                  </a:lnTo>
                  <a:lnTo>
                    <a:pt x="403" y="119"/>
                  </a:lnTo>
                  <a:lnTo>
                    <a:pt x="403" y="119"/>
                  </a:lnTo>
                  <a:lnTo>
                    <a:pt x="405" y="114"/>
                  </a:lnTo>
                  <a:lnTo>
                    <a:pt x="403" y="110"/>
                  </a:lnTo>
                  <a:lnTo>
                    <a:pt x="405" y="108"/>
                  </a:lnTo>
                  <a:lnTo>
                    <a:pt x="409" y="92"/>
                  </a:lnTo>
                  <a:lnTo>
                    <a:pt x="407" y="92"/>
                  </a:lnTo>
                  <a:lnTo>
                    <a:pt x="403" y="100"/>
                  </a:lnTo>
                  <a:lnTo>
                    <a:pt x="401" y="106"/>
                  </a:lnTo>
                  <a:lnTo>
                    <a:pt x="394" y="110"/>
                  </a:lnTo>
                  <a:lnTo>
                    <a:pt x="390" y="110"/>
                  </a:lnTo>
                  <a:lnTo>
                    <a:pt x="386" y="110"/>
                  </a:lnTo>
                  <a:lnTo>
                    <a:pt x="382" y="108"/>
                  </a:lnTo>
                  <a:lnTo>
                    <a:pt x="378" y="108"/>
                  </a:lnTo>
                  <a:lnTo>
                    <a:pt x="374" y="106"/>
                  </a:lnTo>
                  <a:lnTo>
                    <a:pt x="372" y="104"/>
                  </a:lnTo>
                  <a:lnTo>
                    <a:pt x="370" y="104"/>
                  </a:lnTo>
                  <a:lnTo>
                    <a:pt x="368" y="104"/>
                  </a:lnTo>
                  <a:lnTo>
                    <a:pt x="364" y="108"/>
                  </a:lnTo>
                  <a:lnTo>
                    <a:pt x="362" y="112"/>
                  </a:lnTo>
                  <a:lnTo>
                    <a:pt x="360" y="116"/>
                  </a:lnTo>
                  <a:lnTo>
                    <a:pt x="360" y="127"/>
                  </a:lnTo>
                  <a:lnTo>
                    <a:pt x="358" y="129"/>
                  </a:lnTo>
                  <a:lnTo>
                    <a:pt x="341" y="133"/>
                  </a:lnTo>
                  <a:lnTo>
                    <a:pt x="331" y="133"/>
                  </a:lnTo>
                  <a:lnTo>
                    <a:pt x="325" y="135"/>
                  </a:lnTo>
                  <a:lnTo>
                    <a:pt x="321" y="135"/>
                  </a:lnTo>
                  <a:lnTo>
                    <a:pt x="315" y="135"/>
                  </a:lnTo>
                  <a:lnTo>
                    <a:pt x="300" y="139"/>
                  </a:lnTo>
                  <a:lnTo>
                    <a:pt x="296" y="137"/>
                  </a:lnTo>
                  <a:lnTo>
                    <a:pt x="294" y="137"/>
                  </a:lnTo>
                  <a:lnTo>
                    <a:pt x="290" y="131"/>
                  </a:lnTo>
                  <a:lnTo>
                    <a:pt x="284" y="137"/>
                  </a:lnTo>
                  <a:lnTo>
                    <a:pt x="278" y="141"/>
                  </a:lnTo>
                  <a:lnTo>
                    <a:pt x="276" y="141"/>
                  </a:lnTo>
                  <a:lnTo>
                    <a:pt x="272" y="135"/>
                  </a:lnTo>
                  <a:lnTo>
                    <a:pt x="272" y="131"/>
                  </a:lnTo>
                  <a:lnTo>
                    <a:pt x="272" y="127"/>
                  </a:lnTo>
                  <a:lnTo>
                    <a:pt x="272" y="123"/>
                  </a:lnTo>
                  <a:lnTo>
                    <a:pt x="270" y="123"/>
                  </a:lnTo>
                  <a:lnTo>
                    <a:pt x="270" y="125"/>
                  </a:lnTo>
                  <a:lnTo>
                    <a:pt x="262" y="123"/>
                  </a:lnTo>
                  <a:lnTo>
                    <a:pt x="255" y="119"/>
                  </a:lnTo>
                  <a:lnTo>
                    <a:pt x="239" y="108"/>
                  </a:lnTo>
                  <a:lnTo>
                    <a:pt x="239" y="108"/>
                  </a:lnTo>
                  <a:lnTo>
                    <a:pt x="235" y="100"/>
                  </a:lnTo>
                  <a:lnTo>
                    <a:pt x="231" y="88"/>
                  </a:lnTo>
                  <a:lnTo>
                    <a:pt x="229" y="82"/>
                  </a:lnTo>
                  <a:lnTo>
                    <a:pt x="223" y="76"/>
                  </a:lnTo>
                  <a:lnTo>
                    <a:pt x="223" y="74"/>
                  </a:lnTo>
                  <a:lnTo>
                    <a:pt x="221" y="63"/>
                  </a:lnTo>
                  <a:lnTo>
                    <a:pt x="204" y="67"/>
                  </a:lnTo>
                  <a:lnTo>
                    <a:pt x="202" y="67"/>
                  </a:lnTo>
                  <a:lnTo>
                    <a:pt x="194" y="67"/>
                  </a:lnTo>
                  <a:lnTo>
                    <a:pt x="194" y="67"/>
                  </a:lnTo>
                  <a:lnTo>
                    <a:pt x="192" y="63"/>
                  </a:lnTo>
                  <a:lnTo>
                    <a:pt x="194" y="49"/>
                  </a:lnTo>
                  <a:lnTo>
                    <a:pt x="196" y="37"/>
                  </a:lnTo>
                  <a:lnTo>
                    <a:pt x="196" y="29"/>
                  </a:lnTo>
                  <a:lnTo>
                    <a:pt x="194" y="22"/>
                  </a:lnTo>
                  <a:lnTo>
                    <a:pt x="188" y="20"/>
                  </a:lnTo>
                  <a:lnTo>
                    <a:pt x="176" y="10"/>
                  </a:lnTo>
                  <a:lnTo>
                    <a:pt x="166" y="8"/>
                  </a:lnTo>
                  <a:lnTo>
                    <a:pt x="159" y="2"/>
                  </a:lnTo>
                  <a:lnTo>
                    <a:pt x="149" y="10"/>
                  </a:lnTo>
                  <a:lnTo>
                    <a:pt x="133" y="14"/>
                  </a:lnTo>
                  <a:lnTo>
                    <a:pt x="121" y="6"/>
                  </a:lnTo>
                  <a:lnTo>
                    <a:pt x="119" y="8"/>
                  </a:lnTo>
                  <a:lnTo>
                    <a:pt x="110" y="10"/>
                  </a:lnTo>
                  <a:lnTo>
                    <a:pt x="108" y="16"/>
                  </a:lnTo>
                  <a:lnTo>
                    <a:pt x="90" y="18"/>
                  </a:lnTo>
                  <a:lnTo>
                    <a:pt x="82" y="20"/>
                  </a:lnTo>
                  <a:lnTo>
                    <a:pt x="76" y="16"/>
                  </a:lnTo>
                  <a:lnTo>
                    <a:pt x="55" y="12"/>
                  </a:lnTo>
                  <a:lnTo>
                    <a:pt x="41" y="18"/>
                  </a:lnTo>
                  <a:lnTo>
                    <a:pt x="14" y="8"/>
                  </a:lnTo>
                  <a:lnTo>
                    <a:pt x="6" y="2"/>
                  </a:lnTo>
                  <a:lnTo>
                    <a:pt x="0" y="0"/>
                  </a:lnTo>
                  <a:lnTo>
                    <a:pt x="4" y="1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47" name="Freeform 637"/>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48" name="Freeform 638"/>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49" name="Freeform 639"/>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50" name="Freeform 640"/>
            <p:cNvSpPr>
              <a:spLocks noEditPoints="1"/>
            </p:cNvSpPr>
            <p:nvPr/>
          </p:nvSpPr>
          <p:spPr bwMode="auto">
            <a:xfrm>
              <a:off x="7704138" y="3438525"/>
              <a:ext cx="558800" cy="428625"/>
            </a:xfrm>
            <a:custGeom>
              <a:avLst/>
              <a:gdLst>
                <a:gd name="T0" fmla="*/ 143 w 352"/>
                <a:gd name="T1" fmla="*/ 194 h 270"/>
                <a:gd name="T2" fmla="*/ 82 w 352"/>
                <a:gd name="T3" fmla="*/ 0 h 270"/>
                <a:gd name="T4" fmla="*/ 70 w 352"/>
                <a:gd name="T5" fmla="*/ 19 h 270"/>
                <a:gd name="T6" fmla="*/ 92 w 352"/>
                <a:gd name="T7" fmla="*/ 41 h 270"/>
                <a:gd name="T8" fmla="*/ 92 w 352"/>
                <a:gd name="T9" fmla="*/ 59 h 270"/>
                <a:gd name="T10" fmla="*/ 76 w 352"/>
                <a:gd name="T11" fmla="*/ 82 h 270"/>
                <a:gd name="T12" fmla="*/ 59 w 352"/>
                <a:gd name="T13" fmla="*/ 72 h 270"/>
                <a:gd name="T14" fmla="*/ 51 w 352"/>
                <a:gd name="T15" fmla="*/ 80 h 270"/>
                <a:gd name="T16" fmla="*/ 37 w 352"/>
                <a:gd name="T17" fmla="*/ 76 h 270"/>
                <a:gd name="T18" fmla="*/ 16 w 352"/>
                <a:gd name="T19" fmla="*/ 88 h 270"/>
                <a:gd name="T20" fmla="*/ 10 w 352"/>
                <a:gd name="T21" fmla="*/ 98 h 270"/>
                <a:gd name="T22" fmla="*/ 39 w 352"/>
                <a:gd name="T23" fmla="*/ 160 h 270"/>
                <a:gd name="T24" fmla="*/ 59 w 352"/>
                <a:gd name="T25" fmla="*/ 178 h 270"/>
                <a:gd name="T26" fmla="*/ 70 w 352"/>
                <a:gd name="T27" fmla="*/ 178 h 270"/>
                <a:gd name="T28" fmla="*/ 108 w 352"/>
                <a:gd name="T29" fmla="*/ 174 h 270"/>
                <a:gd name="T30" fmla="*/ 137 w 352"/>
                <a:gd name="T31" fmla="*/ 190 h 270"/>
                <a:gd name="T32" fmla="*/ 145 w 352"/>
                <a:gd name="T33" fmla="*/ 221 h 270"/>
                <a:gd name="T34" fmla="*/ 143 w 352"/>
                <a:gd name="T35" fmla="*/ 237 h 270"/>
                <a:gd name="T36" fmla="*/ 170 w 352"/>
                <a:gd name="T37" fmla="*/ 235 h 270"/>
                <a:gd name="T38" fmla="*/ 178 w 352"/>
                <a:gd name="T39" fmla="*/ 254 h 270"/>
                <a:gd name="T40" fmla="*/ 298 w 352"/>
                <a:gd name="T41" fmla="*/ 270 h 270"/>
                <a:gd name="T42" fmla="*/ 266 w 352"/>
                <a:gd name="T43" fmla="*/ 258 h 270"/>
                <a:gd name="T44" fmla="*/ 256 w 352"/>
                <a:gd name="T45" fmla="*/ 258 h 270"/>
                <a:gd name="T46" fmla="*/ 251 w 352"/>
                <a:gd name="T47" fmla="*/ 256 h 270"/>
                <a:gd name="T48" fmla="*/ 258 w 352"/>
                <a:gd name="T49" fmla="*/ 248 h 270"/>
                <a:gd name="T50" fmla="*/ 262 w 352"/>
                <a:gd name="T51" fmla="*/ 246 h 270"/>
                <a:gd name="T52" fmla="*/ 272 w 352"/>
                <a:gd name="T53" fmla="*/ 237 h 270"/>
                <a:gd name="T54" fmla="*/ 278 w 352"/>
                <a:gd name="T55" fmla="*/ 239 h 270"/>
                <a:gd name="T56" fmla="*/ 288 w 352"/>
                <a:gd name="T57" fmla="*/ 246 h 270"/>
                <a:gd name="T58" fmla="*/ 298 w 352"/>
                <a:gd name="T59" fmla="*/ 243 h 270"/>
                <a:gd name="T60" fmla="*/ 315 w 352"/>
                <a:gd name="T61" fmla="*/ 243 h 270"/>
                <a:gd name="T62" fmla="*/ 315 w 352"/>
                <a:gd name="T63" fmla="*/ 237 h 270"/>
                <a:gd name="T64" fmla="*/ 321 w 352"/>
                <a:gd name="T65" fmla="*/ 221 h 270"/>
                <a:gd name="T66" fmla="*/ 335 w 352"/>
                <a:gd name="T67" fmla="*/ 221 h 270"/>
                <a:gd name="T68" fmla="*/ 352 w 352"/>
                <a:gd name="T69" fmla="*/ 225 h 270"/>
                <a:gd name="T70" fmla="*/ 341 w 352"/>
                <a:gd name="T71" fmla="*/ 104 h 270"/>
                <a:gd name="T72" fmla="*/ 331 w 352"/>
                <a:gd name="T73" fmla="*/ 98 h 270"/>
                <a:gd name="T74" fmla="*/ 329 w 352"/>
                <a:gd name="T75" fmla="*/ 92 h 270"/>
                <a:gd name="T76" fmla="*/ 317 w 352"/>
                <a:gd name="T77" fmla="*/ 98 h 270"/>
                <a:gd name="T78" fmla="*/ 305 w 352"/>
                <a:gd name="T79" fmla="*/ 113 h 270"/>
                <a:gd name="T80" fmla="*/ 284 w 352"/>
                <a:gd name="T81" fmla="*/ 117 h 270"/>
                <a:gd name="T82" fmla="*/ 272 w 352"/>
                <a:gd name="T83" fmla="*/ 121 h 270"/>
                <a:gd name="T84" fmla="*/ 262 w 352"/>
                <a:gd name="T85" fmla="*/ 127 h 270"/>
                <a:gd name="T86" fmla="*/ 260 w 352"/>
                <a:gd name="T87" fmla="*/ 137 h 270"/>
                <a:gd name="T88" fmla="*/ 249 w 352"/>
                <a:gd name="T89" fmla="*/ 131 h 270"/>
                <a:gd name="T90" fmla="*/ 219 w 352"/>
                <a:gd name="T91" fmla="*/ 111 h 270"/>
                <a:gd name="T92" fmla="*/ 217 w 352"/>
                <a:gd name="T93" fmla="*/ 98 h 270"/>
                <a:gd name="T94" fmla="*/ 217 w 352"/>
                <a:gd name="T95" fmla="*/ 74 h 270"/>
                <a:gd name="T96" fmla="*/ 211 w 352"/>
                <a:gd name="T97" fmla="*/ 64 h 270"/>
                <a:gd name="T98" fmla="*/ 194 w 352"/>
                <a:gd name="T99" fmla="*/ 45 h 270"/>
                <a:gd name="T100" fmla="*/ 176 w 352"/>
                <a:gd name="T101" fmla="*/ 43 h 270"/>
                <a:gd name="T102" fmla="*/ 139 w 352"/>
                <a:gd name="T103" fmla="*/ 49 h 270"/>
                <a:gd name="T104" fmla="*/ 139 w 352"/>
                <a:gd name="T105" fmla="*/ 49 h 270"/>
                <a:gd name="T106" fmla="*/ 143 w 352"/>
                <a:gd name="T107" fmla="*/ 29 h 270"/>
                <a:gd name="T108" fmla="*/ 123 w 352"/>
                <a:gd name="T109" fmla="*/ 8 h 270"/>
                <a:gd name="T110" fmla="*/ 102 w 352"/>
                <a:gd name="T111" fmla="*/ 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2" h="270">
                  <a:moveTo>
                    <a:pt x="149" y="192"/>
                  </a:moveTo>
                  <a:lnTo>
                    <a:pt x="149" y="194"/>
                  </a:lnTo>
                  <a:lnTo>
                    <a:pt x="143" y="194"/>
                  </a:lnTo>
                  <a:lnTo>
                    <a:pt x="149" y="192"/>
                  </a:lnTo>
                  <a:close/>
                  <a:moveTo>
                    <a:pt x="102" y="6"/>
                  </a:moveTo>
                  <a:lnTo>
                    <a:pt x="82" y="0"/>
                  </a:lnTo>
                  <a:lnTo>
                    <a:pt x="78" y="0"/>
                  </a:lnTo>
                  <a:lnTo>
                    <a:pt x="66" y="12"/>
                  </a:lnTo>
                  <a:lnTo>
                    <a:pt x="70" y="19"/>
                  </a:lnTo>
                  <a:lnTo>
                    <a:pt x="72" y="25"/>
                  </a:lnTo>
                  <a:lnTo>
                    <a:pt x="76" y="31"/>
                  </a:lnTo>
                  <a:lnTo>
                    <a:pt x="92" y="41"/>
                  </a:lnTo>
                  <a:lnTo>
                    <a:pt x="94" y="45"/>
                  </a:lnTo>
                  <a:lnTo>
                    <a:pt x="90" y="53"/>
                  </a:lnTo>
                  <a:lnTo>
                    <a:pt x="92" y="59"/>
                  </a:lnTo>
                  <a:lnTo>
                    <a:pt x="90" y="72"/>
                  </a:lnTo>
                  <a:lnTo>
                    <a:pt x="82" y="74"/>
                  </a:lnTo>
                  <a:lnTo>
                    <a:pt x="76" y="82"/>
                  </a:lnTo>
                  <a:lnTo>
                    <a:pt x="74" y="82"/>
                  </a:lnTo>
                  <a:lnTo>
                    <a:pt x="68" y="76"/>
                  </a:lnTo>
                  <a:lnTo>
                    <a:pt x="59" y="72"/>
                  </a:lnTo>
                  <a:lnTo>
                    <a:pt x="57" y="72"/>
                  </a:lnTo>
                  <a:lnTo>
                    <a:pt x="51" y="76"/>
                  </a:lnTo>
                  <a:lnTo>
                    <a:pt x="51" y="80"/>
                  </a:lnTo>
                  <a:lnTo>
                    <a:pt x="47" y="82"/>
                  </a:lnTo>
                  <a:lnTo>
                    <a:pt x="45" y="82"/>
                  </a:lnTo>
                  <a:lnTo>
                    <a:pt x="37" y="76"/>
                  </a:lnTo>
                  <a:lnTo>
                    <a:pt x="31" y="76"/>
                  </a:lnTo>
                  <a:lnTo>
                    <a:pt x="27" y="78"/>
                  </a:lnTo>
                  <a:lnTo>
                    <a:pt x="16" y="88"/>
                  </a:lnTo>
                  <a:lnTo>
                    <a:pt x="0" y="88"/>
                  </a:lnTo>
                  <a:lnTo>
                    <a:pt x="4" y="94"/>
                  </a:lnTo>
                  <a:lnTo>
                    <a:pt x="10" y="98"/>
                  </a:lnTo>
                  <a:lnTo>
                    <a:pt x="29" y="127"/>
                  </a:lnTo>
                  <a:lnTo>
                    <a:pt x="33" y="154"/>
                  </a:lnTo>
                  <a:lnTo>
                    <a:pt x="39" y="160"/>
                  </a:lnTo>
                  <a:lnTo>
                    <a:pt x="41" y="172"/>
                  </a:lnTo>
                  <a:lnTo>
                    <a:pt x="45" y="174"/>
                  </a:lnTo>
                  <a:lnTo>
                    <a:pt x="59" y="178"/>
                  </a:lnTo>
                  <a:lnTo>
                    <a:pt x="59" y="182"/>
                  </a:lnTo>
                  <a:lnTo>
                    <a:pt x="68" y="180"/>
                  </a:lnTo>
                  <a:lnTo>
                    <a:pt x="70" y="178"/>
                  </a:lnTo>
                  <a:lnTo>
                    <a:pt x="82" y="186"/>
                  </a:lnTo>
                  <a:lnTo>
                    <a:pt x="100" y="182"/>
                  </a:lnTo>
                  <a:lnTo>
                    <a:pt x="108" y="174"/>
                  </a:lnTo>
                  <a:lnTo>
                    <a:pt x="115" y="180"/>
                  </a:lnTo>
                  <a:lnTo>
                    <a:pt x="125" y="182"/>
                  </a:lnTo>
                  <a:lnTo>
                    <a:pt x="137" y="190"/>
                  </a:lnTo>
                  <a:lnTo>
                    <a:pt x="143" y="194"/>
                  </a:lnTo>
                  <a:lnTo>
                    <a:pt x="145" y="203"/>
                  </a:lnTo>
                  <a:lnTo>
                    <a:pt x="145" y="221"/>
                  </a:lnTo>
                  <a:lnTo>
                    <a:pt x="143" y="227"/>
                  </a:lnTo>
                  <a:lnTo>
                    <a:pt x="141" y="235"/>
                  </a:lnTo>
                  <a:lnTo>
                    <a:pt x="143" y="237"/>
                  </a:lnTo>
                  <a:lnTo>
                    <a:pt x="151" y="239"/>
                  </a:lnTo>
                  <a:lnTo>
                    <a:pt x="153" y="239"/>
                  </a:lnTo>
                  <a:lnTo>
                    <a:pt x="170" y="235"/>
                  </a:lnTo>
                  <a:lnTo>
                    <a:pt x="172" y="246"/>
                  </a:lnTo>
                  <a:lnTo>
                    <a:pt x="172" y="248"/>
                  </a:lnTo>
                  <a:lnTo>
                    <a:pt x="178" y="254"/>
                  </a:lnTo>
                  <a:lnTo>
                    <a:pt x="180" y="260"/>
                  </a:lnTo>
                  <a:lnTo>
                    <a:pt x="184" y="270"/>
                  </a:lnTo>
                  <a:lnTo>
                    <a:pt x="298" y="270"/>
                  </a:lnTo>
                  <a:lnTo>
                    <a:pt x="280" y="264"/>
                  </a:lnTo>
                  <a:lnTo>
                    <a:pt x="270" y="260"/>
                  </a:lnTo>
                  <a:lnTo>
                    <a:pt x="266" y="258"/>
                  </a:lnTo>
                  <a:lnTo>
                    <a:pt x="262" y="258"/>
                  </a:lnTo>
                  <a:lnTo>
                    <a:pt x="262" y="258"/>
                  </a:lnTo>
                  <a:lnTo>
                    <a:pt x="256" y="258"/>
                  </a:lnTo>
                  <a:lnTo>
                    <a:pt x="249" y="256"/>
                  </a:lnTo>
                  <a:lnTo>
                    <a:pt x="251" y="254"/>
                  </a:lnTo>
                  <a:lnTo>
                    <a:pt x="251" y="256"/>
                  </a:lnTo>
                  <a:lnTo>
                    <a:pt x="254" y="254"/>
                  </a:lnTo>
                  <a:lnTo>
                    <a:pt x="256" y="252"/>
                  </a:lnTo>
                  <a:lnTo>
                    <a:pt x="258" y="248"/>
                  </a:lnTo>
                  <a:lnTo>
                    <a:pt x="260" y="248"/>
                  </a:lnTo>
                  <a:lnTo>
                    <a:pt x="262" y="246"/>
                  </a:lnTo>
                  <a:lnTo>
                    <a:pt x="262" y="246"/>
                  </a:lnTo>
                  <a:lnTo>
                    <a:pt x="264" y="241"/>
                  </a:lnTo>
                  <a:lnTo>
                    <a:pt x="272" y="239"/>
                  </a:lnTo>
                  <a:lnTo>
                    <a:pt x="272" y="237"/>
                  </a:lnTo>
                  <a:lnTo>
                    <a:pt x="272" y="235"/>
                  </a:lnTo>
                  <a:lnTo>
                    <a:pt x="274" y="235"/>
                  </a:lnTo>
                  <a:lnTo>
                    <a:pt x="278" y="239"/>
                  </a:lnTo>
                  <a:lnTo>
                    <a:pt x="284" y="243"/>
                  </a:lnTo>
                  <a:lnTo>
                    <a:pt x="286" y="243"/>
                  </a:lnTo>
                  <a:lnTo>
                    <a:pt x="288" y="246"/>
                  </a:lnTo>
                  <a:lnTo>
                    <a:pt x="292" y="246"/>
                  </a:lnTo>
                  <a:lnTo>
                    <a:pt x="294" y="243"/>
                  </a:lnTo>
                  <a:lnTo>
                    <a:pt x="298" y="243"/>
                  </a:lnTo>
                  <a:lnTo>
                    <a:pt x="307" y="241"/>
                  </a:lnTo>
                  <a:lnTo>
                    <a:pt x="311" y="246"/>
                  </a:lnTo>
                  <a:lnTo>
                    <a:pt x="315" y="243"/>
                  </a:lnTo>
                  <a:lnTo>
                    <a:pt x="317" y="241"/>
                  </a:lnTo>
                  <a:lnTo>
                    <a:pt x="317" y="239"/>
                  </a:lnTo>
                  <a:lnTo>
                    <a:pt x="315" y="237"/>
                  </a:lnTo>
                  <a:lnTo>
                    <a:pt x="319" y="225"/>
                  </a:lnTo>
                  <a:lnTo>
                    <a:pt x="319" y="223"/>
                  </a:lnTo>
                  <a:lnTo>
                    <a:pt x="321" y="221"/>
                  </a:lnTo>
                  <a:lnTo>
                    <a:pt x="329" y="221"/>
                  </a:lnTo>
                  <a:lnTo>
                    <a:pt x="333" y="221"/>
                  </a:lnTo>
                  <a:lnTo>
                    <a:pt x="335" y="221"/>
                  </a:lnTo>
                  <a:lnTo>
                    <a:pt x="341" y="221"/>
                  </a:lnTo>
                  <a:lnTo>
                    <a:pt x="350" y="225"/>
                  </a:lnTo>
                  <a:lnTo>
                    <a:pt x="352" y="225"/>
                  </a:lnTo>
                  <a:lnTo>
                    <a:pt x="352" y="104"/>
                  </a:lnTo>
                  <a:lnTo>
                    <a:pt x="352" y="102"/>
                  </a:lnTo>
                  <a:lnTo>
                    <a:pt x="341" y="104"/>
                  </a:lnTo>
                  <a:lnTo>
                    <a:pt x="339" y="104"/>
                  </a:lnTo>
                  <a:lnTo>
                    <a:pt x="333" y="100"/>
                  </a:lnTo>
                  <a:lnTo>
                    <a:pt x="331" y="98"/>
                  </a:lnTo>
                  <a:lnTo>
                    <a:pt x="331" y="96"/>
                  </a:lnTo>
                  <a:lnTo>
                    <a:pt x="333" y="94"/>
                  </a:lnTo>
                  <a:lnTo>
                    <a:pt x="329" y="92"/>
                  </a:lnTo>
                  <a:lnTo>
                    <a:pt x="323" y="94"/>
                  </a:lnTo>
                  <a:lnTo>
                    <a:pt x="321" y="94"/>
                  </a:lnTo>
                  <a:lnTo>
                    <a:pt x="317" y="98"/>
                  </a:lnTo>
                  <a:lnTo>
                    <a:pt x="315" y="100"/>
                  </a:lnTo>
                  <a:lnTo>
                    <a:pt x="315" y="111"/>
                  </a:lnTo>
                  <a:lnTo>
                    <a:pt x="305" y="113"/>
                  </a:lnTo>
                  <a:lnTo>
                    <a:pt x="292" y="113"/>
                  </a:lnTo>
                  <a:lnTo>
                    <a:pt x="288" y="117"/>
                  </a:lnTo>
                  <a:lnTo>
                    <a:pt x="284" y="117"/>
                  </a:lnTo>
                  <a:lnTo>
                    <a:pt x="280" y="117"/>
                  </a:lnTo>
                  <a:lnTo>
                    <a:pt x="276" y="117"/>
                  </a:lnTo>
                  <a:lnTo>
                    <a:pt x="272" y="121"/>
                  </a:lnTo>
                  <a:lnTo>
                    <a:pt x="268" y="121"/>
                  </a:lnTo>
                  <a:lnTo>
                    <a:pt x="264" y="125"/>
                  </a:lnTo>
                  <a:lnTo>
                    <a:pt x="262" y="127"/>
                  </a:lnTo>
                  <a:lnTo>
                    <a:pt x="262" y="131"/>
                  </a:lnTo>
                  <a:lnTo>
                    <a:pt x="262" y="133"/>
                  </a:lnTo>
                  <a:lnTo>
                    <a:pt x="260" y="137"/>
                  </a:lnTo>
                  <a:lnTo>
                    <a:pt x="254" y="137"/>
                  </a:lnTo>
                  <a:lnTo>
                    <a:pt x="249" y="137"/>
                  </a:lnTo>
                  <a:lnTo>
                    <a:pt x="249" y="131"/>
                  </a:lnTo>
                  <a:lnTo>
                    <a:pt x="245" y="125"/>
                  </a:lnTo>
                  <a:lnTo>
                    <a:pt x="229" y="117"/>
                  </a:lnTo>
                  <a:lnTo>
                    <a:pt x="219" y="111"/>
                  </a:lnTo>
                  <a:lnTo>
                    <a:pt x="223" y="106"/>
                  </a:lnTo>
                  <a:lnTo>
                    <a:pt x="221" y="102"/>
                  </a:lnTo>
                  <a:lnTo>
                    <a:pt x="217" y="98"/>
                  </a:lnTo>
                  <a:lnTo>
                    <a:pt x="219" y="84"/>
                  </a:lnTo>
                  <a:lnTo>
                    <a:pt x="221" y="76"/>
                  </a:lnTo>
                  <a:lnTo>
                    <a:pt x="217" y="74"/>
                  </a:lnTo>
                  <a:lnTo>
                    <a:pt x="215" y="70"/>
                  </a:lnTo>
                  <a:lnTo>
                    <a:pt x="215" y="66"/>
                  </a:lnTo>
                  <a:lnTo>
                    <a:pt x="211" y="64"/>
                  </a:lnTo>
                  <a:lnTo>
                    <a:pt x="211" y="49"/>
                  </a:lnTo>
                  <a:lnTo>
                    <a:pt x="207" y="37"/>
                  </a:lnTo>
                  <a:lnTo>
                    <a:pt x="194" y="45"/>
                  </a:lnTo>
                  <a:lnTo>
                    <a:pt x="190" y="45"/>
                  </a:lnTo>
                  <a:lnTo>
                    <a:pt x="184" y="43"/>
                  </a:lnTo>
                  <a:lnTo>
                    <a:pt x="176" y="43"/>
                  </a:lnTo>
                  <a:lnTo>
                    <a:pt x="172" y="45"/>
                  </a:lnTo>
                  <a:lnTo>
                    <a:pt x="164" y="49"/>
                  </a:lnTo>
                  <a:lnTo>
                    <a:pt x="139" y="49"/>
                  </a:lnTo>
                  <a:lnTo>
                    <a:pt x="139" y="49"/>
                  </a:lnTo>
                  <a:lnTo>
                    <a:pt x="139" y="49"/>
                  </a:lnTo>
                  <a:lnTo>
                    <a:pt x="139" y="49"/>
                  </a:lnTo>
                  <a:lnTo>
                    <a:pt x="133" y="39"/>
                  </a:lnTo>
                  <a:lnTo>
                    <a:pt x="135" y="31"/>
                  </a:lnTo>
                  <a:lnTo>
                    <a:pt x="143" y="29"/>
                  </a:lnTo>
                  <a:lnTo>
                    <a:pt x="151" y="17"/>
                  </a:lnTo>
                  <a:lnTo>
                    <a:pt x="149" y="14"/>
                  </a:lnTo>
                  <a:lnTo>
                    <a:pt x="123" y="8"/>
                  </a:lnTo>
                  <a:lnTo>
                    <a:pt x="117" y="6"/>
                  </a:lnTo>
                  <a:lnTo>
                    <a:pt x="106" y="0"/>
                  </a:lnTo>
                  <a:lnTo>
                    <a:pt x="102" y="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51" name="Freeform 641"/>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52" name="Freeform 642"/>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53" name="Freeform 643"/>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54" name="Freeform 644"/>
            <p:cNvSpPr>
              <a:spLocks/>
            </p:cNvSpPr>
            <p:nvPr/>
          </p:nvSpPr>
          <p:spPr bwMode="auto">
            <a:xfrm>
              <a:off x="7859713" y="3165475"/>
              <a:ext cx="444500" cy="428625"/>
            </a:xfrm>
            <a:custGeom>
              <a:avLst/>
              <a:gdLst>
                <a:gd name="T0" fmla="*/ 188 w 280"/>
                <a:gd name="T1" fmla="*/ 7 h 270"/>
                <a:gd name="T2" fmla="*/ 176 w 280"/>
                <a:gd name="T3" fmla="*/ 5 h 270"/>
                <a:gd name="T4" fmla="*/ 168 w 280"/>
                <a:gd name="T5" fmla="*/ 5 h 270"/>
                <a:gd name="T6" fmla="*/ 153 w 280"/>
                <a:gd name="T7" fmla="*/ 21 h 270"/>
                <a:gd name="T8" fmla="*/ 143 w 280"/>
                <a:gd name="T9" fmla="*/ 50 h 270"/>
                <a:gd name="T10" fmla="*/ 133 w 280"/>
                <a:gd name="T11" fmla="*/ 54 h 270"/>
                <a:gd name="T12" fmla="*/ 106 w 280"/>
                <a:gd name="T13" fmla="*/ 60 h 270"/>
                <a:gd name="T14" fmla="*/ 84 w 280"/>
                <a:gd name="T15" fmla="*/ 66 h 270"/>
                <a:gd name="T16" fmla="*/ 74 w 280"/>
                <a:gd name="T17" fmla="*/ 68 h 270"/>
                <a:gd name="T18" fmla="*/ 74 w 280"/>
                <a:gd name="T19" fmla="*/ 76 h 270"/>
                <a:gd name="T20" fmla="*/ 70 w 280"/>
                <a:gd name="T21" fmla="*/ 94 h 270"/>
                <a:gd name="T22" fmla="*/ 59 w 280"/>
                <a:gd name="T23" fmla="*/ 115 h 270"/>
                <a:gd name="T24" fmla="*/ 49 w 280"/>
                <a:gd name="T25" fmla="*/ 121 h 270"/>
                <a:gd name="T26" fmla="*/ 39 w 280"/>
                <a:gd name="T27" fmla="*/ 121 h 270"/>
                <a:gd name="T28" fmla="*/ 29 w 280"/>
                <a:gd name="T29" fmla="*/ 119 h 270"/>
                <a:gd name="T30" fmla="*/ 12 w 280"/>
                <a:gd name="T31" fmla="*/ 109 h 270"/>
                <a:gd name="T32" fmla="*/ 0 w 280"/>
                <a:gd name="T33" fmla="*/ 135 h 270"/>
                <a:gd name="T34" fmla="*/ 8 w 280"/>
                <a:gd name="T35" fmla="*/ 172 h 270"/>
                <a:gd name="T36" fmla="*/ 51 w 280"/>
                <a:gd name="T37" fmla="*/ 186 h 270"/>
                <a:gd name="T38" fmla="*/ 37 w 280"/>
                <a:gd name="T39" fmla="*/ 203 h 270"/>
                <a:gd name="T40" fmla="*/ 66 w 280"/>
                <a:gd name="T41" fmla="*/ 221 h 270"/>
                <a:gd name="T42" fmla="*/ 109 w 280"/>
                <a:gd name="T43" fmla="*/ 209 h 270"/>
                <a:gd name="T44" fmla="*/ 117 w 280"/>
                <a:gd name="T45" fmla="*/ 238 h 270"/>
                <a:gd name="T46" fmla="*/ 123 w 280"/>
                <a:gd name="T47" fmla="*/ 248 h 270"/>
                <a:gd name="T48" fmla="*/ 219 w 280"/>
                <a:gd name="T49" fmla="*/ 270 h 270"/>
                <a:gd name="T50" fmla="*/ 225 w 280"/>
                <a:gd name="T51" fmla="*/ 266 h 270"/>
                <a:gd name="T52" fmla="*/ 233 w 280"/>
                <a:gd name="T53" fmla="*/ 268 h 270"/>
                <a:gd name="T54" fmla="*/ 264 w 280"/>
                <a:gd name="T55" fmla="*/ 266 h 270"/>
                <a:gd name="T56" fmla="*/ 270 w 280"/>
                <a:gd name="T57" fmla="*/ 258 h 270"/>
                <a:gd name="T58" fmla="*/ 266 w 280"/>
                <a:gd name="T59" fmla="*/ 246 h 270"/>
                <a:gd name="T60" fmla="*/ 280 w 280"/>
                <a:gd name="T61" fmla="*/ 215 h 270"/>
                <a:gd name="T62" fmla="*/ 280 w 280"/>
                <a:gd name="T63" fmla="*/ 207 h 270"/>
                <a:gd name="T64" fmla="*/ 276 w 280"/>
                <a:gd name="T65" fmla="*/ 148 h 270"/>
                <a:gd name="T66" fmla="*/ 256 w 280"/>
                <a:gd name="T67" fmla="*/ 129 h 270"/>
                <a:gd name="T68" fmla="*/ 241 w 280"/>
                <a:gd name="T69" fmla="*/ 127 h 270"/>
                <a:gd name="T70" fmla="*/ 227 w 280"/>
                <a:gd name="T71" fmla="*/ 125 h 270"/>
                <a:gd name="T72" fmla="*/ 217 w 280"/>
                <a:gd name="T73" fmla="*/ 111 h 270"/>
                <a:gd name="T74" fmla="*/ 205 w 280"/>
                <a:gd name="T75" fmla="*/ 99 h 270"/>
                <a:gd name="T76" fmla="*/ 207 w 280"/>
                <a:gd name="T77" fmla="*/ 82 h 270"/>
                <a:gd name="T78" fmla="*/ 217 w 280"/>
                <a:gd name="T79" fmla="*/ 68 h 270"/>
                <a:gd name="T80" fmla="*/ 213 w 280"/>
                <a:gd name="T81" fmla="*/ 50 h 270"/>
                <a:gd name="T82" fmla="*/ 231 w 280"/>
                <a:gd name="T83" fmla="*/ 41 h 270"/>
                <a:gd name="T84" fmla="*/ 223 w 280"/>
                <a:gd name="T85" fmla="*/ 27 h 270"/>
                <a:gd name="T86" fmla="*/ 225 w 280"/>
                <a:gd name="T87" fmla="*/ 13 h 270"/>
                <a:gd name="T88" fmla="*/ 207 w 280"/>
                <a:gd name="T8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0" h="270">
                  <a:moveTo>
                    <a:pt x="207" y="0"/>
                  </a:moveTo>
                  <a:lnTo>
                    <a:pt x="194" y="2"/>
                  </a:lnTo>
                  <a:lnTo>
                    <a:pt x="188" y="7"/>
                  </a:lnTo>
                  <a:lnTo>
                    <a:pt x="184" y="9"/>
                  </a:lnTo>
                  <a:lnTo>
                    <a:pt x="180" y="7"/>
                  </a:lnTo>
                  <a:lnTo>
                    <a:pt x="176" y="5"/>
                  </a:lnTo>
                  <a:lnTo>
                    <a:pt x="174" y="5"/>
                  </a:lnTo>
                  <a:lnTo>
                    <a:pt x="170" y="5"/>
                  </a:lnTo>
                  <a:lnTo>
                    <a:pt x="168" y="5"/>
                  </a:lnTo>
                  <a:lnTo>
                    <a:pt x="168" y="7"/>
                  </a:lnTo>
                  <a:lnTo>
                    <a:pt x="162" y="13"/>
                  </a:lnTo>
                  <a:lnTo>
                    <a:pt x="153" y="21"/>
                  </a:lnTo>
                  <a:lnTo>
                    <a:pt x="145" y="27"/>
                  </a:lnTo>
                  <a:lnTo>
                    <a:pt x="143" y="29"/>
                  </a:lnTo>
                  <a:lnTo>
                    <a:pt x="143" y="50"/>
                  </a:lnTo>
                  <a:lnTo>
                    <a:pt x="145" y="56"/>
                  </a:lnTo>
                  <a:lnTo>
                    <a:pt x="143" y="56"/>
                  </a:lnTo>
                  <a:lnTo>
                    <a:pt x="133" y="54"/>
                  </a:lnTo>
                  <a:lnTo>
                    <a:pt x="131" y="56"/>
                  </a:lnTo>
                  <a:lnTo>
                    <a:pt x="129" y="56"/>
                  </a:lnTo>
                  <a:lnTo>
                    <a:pt x="106" y="60"/>
                  </a:lnTo>
                  <a:lnTo>
                    <a:pt x="96" y="58"/>
                  </a:lnTo>
                  <a:lnTo>
                    <a:pt x="86" y="66"/>
                  </a:lnTo>
                  <a:lnTo>
                    <a:pt x="84" y="66"/>
                  </a:lnTo>
                  <a:lnTo>
                    <a:pt x="82" y="64"/>
                  </a:lnTo>
                  <a:lnTo>
                    <a:pt x="78" y="64"/>
                  </a:lnTo>
                  <a:lnTo>
                    <a:pt x="74" y="68"/>
                  </a:lnTo>
                  <a:lnTo>
                    <a:pt x="74" y="68"/>
                  </a:lnTo>
                  <a:lnTo>
                    <a:pt x="72" y="70"/>
                  </a:lnTo>
                  <a:lnTo>
                    <a:pt x="74" y="76"/>
                  </a:lnTo>
                  <a:lnTo>
                    <a:pt x="72" y="86"/>
                  </a:lnTo>
                  <a:lnTo>
                    <a:pt x="74" y="92"/>
                  </a:lnTo>
                  <a:lnTo>
                    <a:pt x="70" y="94"/>
                  </a:lnTo>
                  <a:lnTo>
                    <a:pt x="64" y="103"/>
                  </a:lnTo>
                  <a:lnTo>
                    <a:pt x="62" y="105"/>
                  </a:lnTo>
                  <a:lnTo>
                    <a:pt x="59" y="115"/>
                  </a:lnTo>
                  <a:lnTo>
                    <a:pt x="55" y="121"/>
                  </a:lnTo>
                  <a:lnTo>
                    <a:pt x="51" y="123"/>
                  </a:lnTo>
                  <a:lnTo>
                    <a:pt x="49" y="121"/>
                  </a:lnTo>
                  <a:lnTo>
                    <a:pt x="47" y="119"/>
                  </a:lnTo>
                  <a:lnTo>
                    <a:pt x="45" y="117"/>
                  </a:lnTo>
                  <a:lnTo>
                    <a:pt x="39" y="121"/>
                  </a:lnTo>
                  <a:lnTo>
                    <a:pt x="35" y="123"/>
                  </a:lnTo>
                  <a:lnTo>
                    <a:pt x="31" y="121"/>
                  </a:lnTo>
                  <a:lnTo>
                    <a:pt x="29" y="119"/>
                  </a:lnTo>
                  <a:lnTo>
                    <a:pt x="23" y="117"/>
                  </a:lnTo>
                  <a:lnTo>
                    <a:pt x="19" y="115"/>
                  </a:lnTo>
                  <a:lnTo>
                    <a:pt x="12" y="109"/>
                  </a:lnTo>
                  <a:lnTo>
                    <a:pt x="8" y="109"/>
                  </a:lnTo>
                  <a:lnTo>
                    <a:pt x="2" y="121"/>
                  </a:lnTo>
                  <a:lnTo>
                    <a:pt x="0" y="135"/>
                  </a:lnTo>
                  <a:lnTo>
                    <a:pt x="2" y="146"/>
                  </a:lnTo>
                  <a:lnTo>
                    <a:pt x="6" y="162"/>
                  </a:lnTo>
                  <a:lnTo>
                    <a:pt x="8" y="172"/>
                  </a:lnTo>
                  <a:lnTo>
                    <a:pt x="19" y="178"/>
                  </a:lnTo>
                  <a:lnTo>
                    <a:pt x="25" y="180"/>
                  </a:lnTo>
                  <a:lnTo>
                    <a:pt x="51" y="186"/>
                  </a:lnTo>
                  <a:lnTo>
                    <a:pt x="53" y="189"/>
                  </a:lnTo>
                  <a:lnTo>
                    <a:pt x="45" y="201"/>
                  </a:lnTo>
                  <a:lnTo>
                    <a:pt x="37" y="203"/>
                  </a:lnTo>
                  <a:lnTo>
                    <a:pt x="33" y="211"/>
                  </a:lnTo>
                  <a:lnTo>
                    <a:pt x="41" y="221"/>
                  </a:lnTo>
                  <a:lnTo>
                    <a:pt x="66" y="221"/>
                  </a:lnTo>
                  <a:lnTo>
                    <a:pt x="78" y="215"/>
                  </a:lnTo>
                  <a:lnTo>
                    <a:pt x="96" y="217"/>
                  </a:lnTo>
                  <a:lnTo>
                    <a:pt x="109" y="209"/>
                  </a:lnTo>
                  <a:lnTo>
                    <a:pt x="113" y="221"/>
                  </a:lnTo>
                  <a:lnTo>
                    <a:pt x="113" y="236"/>
                  </a:lnTo>
                  <a:lnTo>
                    <a:pt x="117" y="238"/>
                  </a:lnTo>
                  <a:lnTo>
                    <a:pt x="117" y="242"/>
                  </a:lnTo>
                  <a:lnTo>
                    <a:pt x="119" y="246"/>
                  </a:lnTo>
                  <a:lnTo>
                    <a:pt x="123" y="248"/>
                  </a:lnTo>
                  <a:lnTo>
                    <a:pt x="121" y="256"/>
                  </a:lnTo>
                  <a:lnTo>
                    <a:pt x="119" y="270"/>
                  </a:lnTo>
                  <a:lnTo>
                    <a:pt x="219" y="270"/>
                  </a:lnTo>
                  <a:lnTo>
                    <a:pt x="219" y="270"/>
                  </a:lnTo>
                  <a:lnTo>
                    <a:pt x="223" y="266"/>
                  </a:lnTo>
                  <a:lnTo>
                    <a:pt x="225" y="266"/>
                  </a:lnTo>
                  <a:lnTo>
                    <a:pt x="231" y="264"/>
                  </a:lnTo>
                  <a:lnTo>
                    <a:pt x="235" y="266"/>
                  </a:lnTo>
                  <a:lnTo>
                    <a:pt x="233" y="268"/>
                  </a:lnTo>
                  <a:lnTo>
                    <a:pt x="233" y="270"/>
                  </a:lnTo>
                  <a:lnTo>
                    <a:pt x="260" y="270"/>
                  </a:lnTo>
                  <a:lnTo>
                    <a:pt x="264" y="266"/>
                  </a:lnTo>
                  <a:lnTo>
                    <a:pt x="272" y="262"/>
                  </a:lnTo>
                  <a:lnTo>
                    <a:pt x="272" y="260"/>
                  </a:lnTo>
                  <a:lnTo>
                    <a:pt x="270" y="258"/>
                  </a:lnTo>
                  <a:lnTo>
                    <a:pt x="270" y="254"/>
                  </a:lnTo>
                  <a:lnTo>
                    <a:pt x="266" y="250"/>
                  </a:lnTo>
                  <a:lnTo>
                    <a:pt x="266" y="246"/>
                  </a:lnTo>
                  <a:lnTo>
                    <a:pt x="278" y="234"/>
                  </a:lnTo>
                  <a:lnTo>
                    <a:pt x="280" y="231"/>
                  </a:lnTo>
                  <a:lnTo>
                    <a:pt x="280" y="215"/>
                  </a:lnTo>
                  <a:lnTo>
                    <a:pt x="276" y="209"/>
                  </a:lnTo>
                  <a:lnTo>
                    <a:pt x="280" y="207"/>
                  </a:lnTo>
                  <a:lnTo>
                    <a:pt x="280" y="207"/>
                  </a:lnTo>
                  <a:lnTo>
                    <a:pt x="280" y="156"/>
                  </a:lnTo>
                  <a:lnTo>
                    <a:pt x="278" y="152"/>
                  </a:lnTo>
                  <a:lnTo>
                    <a:pt x="276" y="148"/>
                  </a:lnTo>
                  <a:lnTo>
                    <a:pt x="268" y="139"/>
                  </a:lnTo>
                  <a:lnTo>
                    <a:pt x="260" y="129"/>
                  </a:lnTo>
                  <a:lnTo>
                    <a:pt x="256" y="129"/>
                  </a:lnTo>
                  <a:lnTo>
                    <a:pt x="247" y="131"/>
                  </a:lnTo>
                  <a:lnTo>
                    <a:pt x="245" y="129"/>
                  </a:lnTo>
                  <a:lnTo>
                    <a:pt x="241" y="127"/>
                  </a:lnTo>
                  <a:lnTo>
                    <a:pt x="235" y="121"/>
                  </a:lnTo>
                  <a:lnTo>
                    <a:pt x="229" y="119"/>
                  </a:lnTo>
                  <a:lnTo>
                    <a:pt x="227" y="125"/>
                  </a:lnTo>
                  <a:lnTo>
                    <a:pt x="223" y="125"/>
                  </a:lnTo>
                  <a:lnTo>
                    <a:pt x="219" y="123"/>
                  </a:lnTo>
                  <a:lnTo>
                    <a:pt x="217" y="111"/>
                  </a:lnTo>
                  <a:lnTo>
                    <a:pt x="217" y="101"/>
                  </a:lnTo>
                  <a:lnTo>
                    <a:pt x="211" y="99"/>
                  </a:lnTo>
                  <a:lnTo>
                    <a:pt x="205" y="99"/>
                  </a:lnTo>
                  <a:lnTo>
                    <a:pt x="207" y="97"/>
                  </a:lnTo>
                  <a:lnTo>
                    <a:pt x="205" y="86"/>
                  </a:lnTo>
                  <a:lnTo>
                    <a:pt x="207" y="82"/>
                  </a:lnTo>
                  <a:lnTo>
                    <a:pt x="209" y="76"/>
                  </a:lnTo>
                  <a:lnTo>
                    <a:pt x="215" y="70"/>
                  </a:lnTo>
                  <a:lnTo>
                    <a:pt x="217" y="68"/>
                  </a:lnTo>
                  <a:lnTo>
                    <a:pt x="217" y="64"/>
                  </a:lnTo>
                  <a:lnTo>
                    <a:pt x="213" y="56"/>
                  </a:lnTo>
                  <a:lnTo>
                    <a:pt x="213" y="50"/>
                  </a:lnTo>
                  <a:lnTo>
                    <a:pt x="215" y="47"/>
                  </a:lnTo>
                  <a:lnTo>
                    <a:pt x="221" y="45"/>
                  </a:lnTo>
                  <a:lnTo>
                    <a:pt x="231" y="41"/>
                  </a:lnTo>
                  <a:lnTo>
                    <a:pt x="227" y="33"/>
                  </a:lnTo>
                  <a:lnTo>
                    <a:pt x="225" y="31"/>
                  </a:lnTo>
                  <a:lnTo>
                    <a:pt x="223" y="27"/>
                  </a:lnTo>
                  <a:lnTo>
                    <a:pt x="227" y="21"/>
                  </a:lnTo>
                  <a:lnTo>
                    <a:pt x="227" y="13"/>
                  </a:lnTo>
                  <a:lnTo>
                    <a:pt x="225" y="13"/>
                  </a:lnTo>
                  <a:lnTo>
                    <a:pt x="219" y="7"/>
                  </a:lnTo>
                  <a:lnTo>
                    <a:pt x="209" y="0"/>
                  </a:lnTo>
                  <a:lnTo>
                    <a:pt x="207"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55" name="Freeform 645"/>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56" name="Freeform 646"/>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57" name="Freeform 647"/>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58" name="Freeform 648"/>
            <p:cNvSpPr>
              <a:spLocks/>
            </p:cNvSpPr>
            <p:nvPr/>
          </p:nvSpPr>
          <p:spPr bwMode="auto">
            <a:xfrm>
              <a:off x="6750050" y="1806575"/>
              <a:ext cx="419100" cy="515938"/>
            </a:xfrm>
            <a:custGeom>
              <a:avLst/>
              <a:gdLst>
                <a:gd name="T0" fmla="*/ 250 w 264"/>
                <a:gd name="T1" fmla="*/ 24 h 325"/>
                <a:gd name="T2" fmla="*/ 231 w 264"/>
                <a:gd name="T3" fmla="*/ 28 h 325"/>
                <a:gd name="T4" fmla="*/ 223 w 264"/>
                <a:gd name="T5" fmla="*/ 28 h 325"/>
                <a:gd name="T6" fmla="*/ 205 w 264"/>
                <a:gd name="T7" fmla="*/ 53 h 325"/>
                <a:gd name="T8" fmla="*/ 192 w 264"/>
                <a:gd name="T9" fmla="*/ 82 h 325"/>
                <a:gd name="T10" fmla="*/ 164 w 264"/>
                <a:gd name="T11" fmla="*/ 88 h 325"/>
                <a:gd name="T12" fmla="*/ 141 w 264"/>
                <a:gd name="T13" fmla="*/ 96 h 325"/>
                <a:gd name="T14" fmla="*/ 111 w 264"/>
                <a:gd name="T15" fmla="*/ 98 h 325"/>
                <a:gd name="T16" fmla="*/ 88 w 264"/>
                <a:gd name="T17" fmla="*/ 104 h 325"/>
                <a:gd name="T18" fmla="*/ 92 w 264"/>
                <a:gd name="T19" fmla="*/ 127 h 325"/>
                <a:gd name="T20" fmla="*/ 86 w 264"/>
                <a:gd name="T21" fmla="*/ 155 h 325"/>
                <a:gd name="T22" fmla="*/ 84 w 264"/>
                <a:gd name="T23" fmla="*/ 161 h 325"/>
                <a:gd name="T24" fmla="*/ 68 w 264"/>
                <a:gd name="T25" fmla="*/ 169 h 325"/>
                <a:gd name="T26" fmla="*/ 88 w 264"/>
                <a:gd name="T27" fmla="*/ 180 h 325"/>
                <a:gd name="T28" fmla="*/ 105 w 264"/>
                <a:gd name="T29" fmla="*/ 188 h 325"/>
                <a:gd name="T30" fmla="*/ 60 w 264"/>
                <a:gd name="T31" fmla="*/ 202 h 325"/>
                <a:gd name="T32" fmla="*/ 41 w 264"/>
                <a:gd name="T33" fmla="*/ 208 h 325"/>
                <a:gd name="T34" fmla="*/ 29 w 264"/>
                <a:gd name="T35" fmla="*/ 210 h 325"/>
                <a:gd name="T36" fmla="*/ 31 w 264"/>
                <a:gd name="T37" fmla="*/ 233 h 325"/>
                <a:gd name="T38" fmla="*/ 31 w 264"/>
                <a:gd name="T39" fmla="*/ 247 h 325"/>
                <a:gd name="T40" fmla="*/ 11 w 264"/>
                <a:gd name="T41" fmla="*/ 255 h 325"/>
                <a:gd name="T42" fmla="*/ 2 w 264"/>
                <a:gd name="T43" fmla="*/ 272 h 325"/>
                <a:gd name="T44" fmla="*/ 23 w 264"/>
                <a:gd name="T45" fmla="*/ 268 h 325"/>
                <a:gd name="T46" fmla="*/ 43 w 264"/>
                <a:gd name="T47" fmla="*/ 282 h 325"/>
                <a:gd name="T48" fmla="*/ 35 w 264"/>
                <a:gd name="T49" fmla="*/ 288 h 325"/>
                <a:gd name="T50" fmla="*/ 35 w 264"/>
                <a:gd name="T51" fmla="*/ 313 h 325"/>
                <a:gd name="T52" fmla="*/ 54 w 264"/>
                <a:gd name="T53" fmla="*/ 296 h 325"/>
                <a:gd name="T54" fmla="*/ 51 w 264"/>
                <a:gd name="T55" fmla="*/ 286 h 325"/>
                <a:gd name="T56" fmla="*/ 47 w 264"/>
                <a:gd name="T57" fmla="*/ 278 h 325"/>
                <a:gd name="T58" fmla="*/ 60 w 264"/>
                <a:gd name="T59" fmla="*/ 286 h 325"/>
                <a:gd name="T60" fmla="*/ 64 w 264"/>
                <a:gd name="T61" fmla="*/ 292 h 325"/>
                <a:gd name="T62" fmla="*/ 70 w 264"/>
                <a:gd name="T63" fmla="*/ 296 h 325"/>
                <a:gd name="T64" fmla="*/ 70 w 264"/>
                <a:gd name="T65" fmla="*/ 306 h 325"/>
                <a:gd name="T66" fmla="*/ 80 w 264"/>
                <a:gd name="T67" fmla="*/ 317 h 325"/>
                <a:gd name="T68" fmla="*/ 158 w 264"/>
                <a:gd name="T69" fmla="*/ 325 h 325"/>
                <a:gd name="T70" fmla="*/ 172 w 264"/>
                <a:gd name="T71" fmla="*/ 296 h 325"/>
                <a:gd name="T72" fmla="*/ 192 w 264"/>
                <a:gd name="T73" fmla="*/ 280 h 325"/>
                <a:gd name="T74" fmla="*/ 207 w 264"/>
                <a:gd name="T75" fmla="*/ 264 h 325"/>
                <a:gd name="T76" fmla="*/ 211 w 264"/>
                <a:gd name="T77" fmla="*/ 245 h 325"/>
                <a:gd name="T78" fmla="*/ 215 w 264"/>
                <a:gd name="T79" fmla="*/ 227 h 325"/>
                <a:gd name="T80" fmla="*/ 227 w 264"/>
                <a:gd name="T81" fmla="*/ 221 h 325"/>
                <a:gd name="T82" fmla="*/ 223 w 264"/>
                <a:gd name="T83" fmla="*/ 212 h 325"/>
                <a:gd name="T84" fmla="*/ 227 w 264"/>
                <a:gd name="T85" fmla="*/ 206 h 325"/>
                <a:gd name="T86" fmla="*/ 233 w 264"/>
                <a:gd name="T87" fmla="*/ 216 h 325"/>
                <a:gd name="T88" fmla="*/ 217 w 264"/>
                <a:gd name="T89" fmla="*/ 174 h 325"/>
                <a:gd name="T90" fmla="*/ 205 w 264"/>
                <a:gd name="T91" fmla="*/ 124 h 325"/>
                <a:gd name="T92" fmla="*/ 219 w 264"/>
                <a:gd name="T93" fmla="*/ 102 h 325"/>
                <a:gd name="T94" fmla="*/ 229 w 264"/>
                <a:gd name="T95" fmla="*/ 112 h 325"/>
                <a:gd name="T96" fmla="*/ 239 w 264"/>
                <a:gd name="T97" fmla="*/ 112 h 325"/>
                <a:gd name="T98" fmla="*/ 237 w 264"/>
                <a:gd name="T99" fmla="*/ 127 h 325"/>
                <a:gd name="T100" fmla="*/ 250 w 264"/>
                <a:gd name="T101" fmla="*/ 98 h 325"/>
                <a:gd name="T102" fmla="*/ 258 w 264"/>
                <a:gd name="T103" fmla="*/ 75 h 325"/>
                <a:gd name="T104" fmla="*/ 260 w 264"/>
                <a:gd name="T105" fmla="*/ 43 h 325"/>
                <a:gd name="T106" fmla="*/ 256 w 264"/>
                <a:gd name="T107" fmla="*/ 28 h 325"/>
                <a:gd name="T108" fmla="*/ 264 w 264"/>
                <a:gd name="T10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325">
                  <a:moveTo>
                    <a:pt x="264" y="0"/>
                  </a:moveTo>
                  <a:lnTo>
                    <a:pt x="260" y="6"/>
                  </a:lnTo>
                  <a:lnTo>
                    <a:pt x="252" y="20"/>
                  </a:lnTo>
                  <a:lnTo>
                    <a:pt x="250" y="24"/>
                  </a:lnTo>
                  <a:lnTo>
                    <a:pt x="246" y="26"/>
                  </a:lnTo>
                  <a:lnTo>
                    <a:pt x="242" y="28"/>
                  </a:lnTo>
                  <a:lnTo>
                    <a:pt x="233" y="28"/>
                  </a:lnTo>
                  <a:lnTo>
                    <a:pt x="231" y="28"/>
                  </a:lnTo>
                  <a:lnTo>
                    <a:pt x="225" y="24"/>
                  </a:lnTo>
                  <a:lnTo>
                    <a:pt x="225" y="22"/>
                  </a:lnTo>
                  <a:lnTo>
                    <a:pt x="223" y="24"/>
                  </a:lnTo>
                  <a:lnTo>
                    <a:pt x="223" y="28"/>
                  </a:lnTo>
                  <a:lnTo>
                    <a:pt x="221" y="35"/>
                  </a:lnTo>
                  <a:lnTo>
                    <a:pt x="217" y="39"/>
                  </a:lnTo>
                  <a:lnTo>
                    <a:pt x="211" y="43"/>
                  </a:lnTo>
                  <a:lnTo>
                    <a:pt x="205" y="53"/>
                  </a:lnTo>
                  <a:lnTo>
                    <a:pt x="203" y="63"/>
                  </a:lnTo>
                  <a:lnTo>
                    <a:pt x="201" y="71"/>
                  </a:lnTo>
                  <a:lnTo>
                    <a:pt x="199" y="77"/>
                  </a:lnTo>
                  <a:lnTo>
                    <a:pt x="192" y="82"/>
                  </a:lnTo>
                  <a:lnTo>
                    <a:pt x="186" y="82"/>
                  </a:lnTo>
                  <a:lnTo>
                    <a:pt x="180" y="84"/>
                  </a:lnTo>
                  <a:lnTo>
                    <a:pt x="172" y="86"/>
                  </a:lnTo>
                  <a:lnTo>
                    <a:pt x="164" y="88"/>
                  </a:lnTo>
                  <a:lnTo>
                    <a:pt x="160" y="88"/>
                  </a:lnTo>
                  <a:lnTo>
                    <a:pt x="154" y="92"/>
                  </a:lnTo>
                  <a:lnTo>
                    <a:pt x="148" y="96"/>
                  </a:lnTo>
                  <a:lnTo>
                    <a:pt x="141" y="96"/>
                  </a:lnTo>
                  <a:lnTo>
                    <a:pt x="139" y="94"/>
                  </a:lnTo>
                  <a:lnTo>
                    <a:pt x="121" y="98"/>
                  </a:lnTo>
                  <a:lnTo>
                    <a:pt x="115" y="98"/>
                  </a:lnTo>
                  <a:lnTo>
                    <a:pt x="111" y="98"/>
                  </a:lnTo>
                  <a:lnTo>
                    <a:pt x="107" y="96"/>
                  </a:lnTo>
                  <a:lnTo>
                    <a:pt x="96" y="98"/>
                  </a:lnTo>
                  <a:lnTo>
                    <a:pt x="88" y="100"/>
                  </a:lnTo>
                  <a:lnTo>
                    <a:pt x="88" y="104"/>
                  </a:lnTo>
                  <a:lnTo>
                    <a:pt x="88" y="108"/>
                  </a:lnTo>
                  <a:lnTo>
                    <a:pt x="88" y="114"/>
                  </a:lnTo>
                  <a:lnTo>
                    <a:pt x="90" y="118"/>
                  </a:lnTo>
                  <a:lnTo>
                    <a:pt x="92" y="127"/>
                  </a:lnTo>
                  <a:lnTo>
                    <a:pt x="90" y="137"/>
                  </a:lnTo>
                  <a:lnTo>
                    <a:pt x="82" y="151"/>
                  </a:lnTo>
                  <a:lnTo>
                    <a:pt x="82" y="151"/>
                  </a:lnTo>
                  <a:lnTo>
                    <a:pt x="86" y="155"/>
                  </a:lnTo>
                  <a:lnTo>
                    <a:pt x="88" y="153"/>
                  </a:lnTo>
                  <a:lnTo>
                    <a:pt x="92" y="157"/>
                  </a:lnTo>
                  <a:lnTo>
                    <a:pt x="88" y="161"/>
                  </a:lnTo>
                  <a:lnTo>
                    <a:pt x="84" y="161"/>
                  </a:lnTo>
                  <a:lnTo>
                    <a:pt x="80" y="161"/>
                  </a:lnTo>
                  <a:lnTo>
                    <a:pt x="76" y="161"/>
                  </a:lnTo>
                  <a:lnTo>
                    <a:pt x="72" y="165"/>
                  </a:lnTo>
                  <a:lnTo>
                    <a:pt x="68" y="169"/>
                  </a:lnTo>
                  <a:lnTo>
                    <a:pt x="68" y="174"/>
                  </a:lnTo>
                  <a:lnTo>
                    <a:pt x="72" y="174"/>
                  </a:lnTo>
                  <a:lnTo>
                    <a:pt x="82" y="176"/>
                  </a:lnTo>
                  <a:lnTo>
                    <a:pt x="88" y="180"/>
                  </a:lnTo>
                  <a:lnTo>
                    <a:pt x="94" y="180"/>
                  </a:lnTo>
                  <a:lnTo>
                    <a:pt x="103" y="180"/>
                  </a:lnTo>
                  <a:lnTo>
                    <a:pt x="105" y="182"/>
                  </a:lnTo>
                  <a:lnTo>
                    <a:pt x="105" y="188"/>
                  </a:lnTo>
                  <a:lnTo>
                    <a:pt x="101" y="192"/>
                  </a:lnTo>
                  <a:lnTo>
                    <a:pt x="92" y="200"/>
                  </a:lnTo>
                  <a:lnTo>
                    <a:pt x="72" y="204"/>
                  </a:lnTo>
                  <a:lnTo>
                    <a:pt x="60" y="202"/>
                  </a:lnTo>
                  <a:lnTo>
                    <a:pt x="56" y="202"/>
                  </a:lnTo>
                  <a:lnTo>
                    <a:pt x="51" y="204"/>
                  </a:lnTo>
                  <a:lnTo>
                    <a:pt x="45" y="204"/>
                  </a:lnTo>
                  <a:lnTo>
                    <a:pt x="41" y="208"/>
                  </a:lnTo>
                  <a:lnTo>
                    <a:pt x="39" y="210"/>
                  </a:lnTo>
                  <a:lnTo>
                    <a:pt x="37" y="212"/>
                  </a:lnTo>
                  <a:lnTo>
                    <a:pt x="33" y="212"/>
                  </a:lnTo>
                  <a:lnTo>
                    <a:pt x="29" y="210"/>
                  </a:lnTo>
                  <a:lnTo>
                    <a:pt x="25" y="210"/>
                  </a:lnTo>
                  <a:lnTo>
                    <a:pt x="27" y="216"/>
                  </a:lnTo>
                  <a:lnTo>
                    <a:pt x="29" y="225"/>
                  </a:lnTo>
                  <a:lnTo>
                    <a:pt x="31" y="233"/>
                  </a:lnTo>
                  <a:lnTo>
                    <a:pt x="29" y="237"/>
                  </a:lnTo>
                  <a:lnTo>
                    <a:pt x="31" y="241"/>
                  </a:lnTo>
                  <a:lnTo>
                    <a:pt x="33" y="245"/>
                  </a:lnTo>
                  <a:lnTo>
                    <a:pt x="31" y="247"/>
                  </a:lnTo>
                  <a:lnTo>
                    <a:pt x="31" y="247"/>
                  </a:lnTo>
                  <a:lnTo>
                    <a:pt x="25" y="247"/>
                  </a:lnTo>
                  <a:lnTo>
                    <a:pt x="23" y="247"/>
                  </a:lnTo>
                  <a:lnTo>
                    <a:pt x="11" y="255"/>
                  </a:lnTo>
                  <a:lnTo>
                    <a:pt x="7" y="257"/>
                  </a:lnTo>
                  <a:lnTo>
                    <a:pt x="4" y="261"/>
                  </a:lnTo>
                  <a:lnTo>
                    <a:pt x="2" y="266"/>
                  </a:lnTo>
                  <a:lnTo>
                    <a:pt x="2" y="272"/>
                  </a:lnTo>
                  <a:lnTo>
                    <a:pt x="0" y="284"/>
                  </a:lnTo>
                  <a:lnTo>
                    <a:pt x="2" y="286"/>
                  </a:lnTo>
                  <a:lnTo>
                    <a:pt x="11" y="282"/>
                  </a:lnTo>
                  <a:lnTo>
                    <a:pt x="23" y="268"/>
                  </a:lnTo>
                  <a:lnTo>
                    <a:pt x="25" y="266"/>
                  </a:lnTo>
                  <a:lnTo>
                    <a:pt x="29" y="268"/>
                  </a:lnTo>
                  <a:lnTo>
                    <a:pt x="37" y="272"/>
                  </a:lnTo>
                  <a:lnTo>
                    <a:pt x="43" y="282"/>
                  </a:lnTo>
                  <a:lnTo>
                    <a:pt x="41" y="284"/>
                  </a:lnTo>
                  <a:lnTo>
                    <a:pt x="39" y="286"/>
                  </a:lnTo>
                  <a:lnTo>
                    <a:pt x="37" y="288"/>
                  </a:lnTo>
                  <a:lnTo>
                    <a:pt x="35" y="288"/>
                  </a:lnTo>
                  <a:lnTo>
                    <a:pt x="35" y="292"/>
                  </a:lnTo>
                  <a:lnTo>
                    <a:pt x="35" y="300"/>
                  </a:lnTo>
                  <a:lnTo>
                    <a:pt x="33" y="311"/>
                  </a:lnTo>
                  <a:lnTo>
                    <a:pt x="35" y="313"/>
                  </a:lnTo>
                  <a:lnTo>
                    <a:pt x="43" y="306"/>
                  </a:lnTo>
                  <a:lnTo>
                    <a:pt x="54" y="302"/>
                  </a:lnTo>
                  <a:lnTo>
                    <a:pt x="56" y="300"/>
                  </a:lnTo>
                  <a:lnTo>
                    <a:pt x="54" y="296"/>
                  </a:lnTo>
                  <a:lnTo>
                    <a:pt x="51" y="292"/>
                  </a:lnTo>
                  <a:lnTo>
                    <a:pt x="51" y="290"/>
                  </a:lnTo>
                  <a:lnTo>
                    <a:pt x="56" y="286"/>
                  </a:lnTo>
                  <a:lnTo>
                    <a:pt x="51" y="286"/>
                  </a:lnTo>
                  <a:lnTo>
                    <a:pt x="47" y="286"/>
                  </a:lnTo>
                  <a:lnTo>
                    <a:pt x="47" y="282"/>
                  </a:lnTo>
                  <a:lnTo>
                    <a:pt x="49" y="282"/>
                  </a:lnTo>
                  <a:lnTo>
                    <a:pt x="47" y="278"/>
                  </a:lnTo>
                  <a:lnTo>
                    <a:pt x="51" y="276"/>
                  </a:lnTo>
                  <a:lnTo>
                    <a:pt x="54" y="278"/>
                  </a:lnTo>
                  <a:lnTo>
                    <a:pt x="58" y="284"/>
                  </a:lnTo>
                  <a:lnTo>
                    <a:pt x="60" y="286"/>
                  </a:lnTo>
                  <a:lnTo>
                    <a:pt x="60" y="290"/>
                  </a:lnTo>
                  <a:lnTo>
                    <a:pt x="60" y="292"/>
                  </a:lnTo>
                  <a:lnTo>
                    <a:pt x="62" y="292"/>
                  </a:lnTo>
                  <a:lnTo>
                    <a:pt x="64" y="292"/>
                  </a:lnTo>
                  <a:lnTo>
                    <a:pt x="70" y="290"/>
                  </a:lnTo>
                  <a:lnTo>
                    <a:pt x="74" y="288"/>
                  </a:lnTo>
                  <a:lnTo>
                    <a:pt x="78" y="290"/>
                  </a:lnTo>
                  <a:lnTo>
                    <a:pt x="70" y="296"/>
                  </a:lnTo>
                  <a:lnTo>
                    <a:pt x="70" y="296"/>
                  </a:lnTo>
                  <a:lnTo>
                    <a:pt x="68" y="298"/>
                  </a:lnTo>
                  <a:lnTo>
                    <a:pt x="68" y="302"/>
                  </a:lnTo>
                  <a:lnTo>
                    <a:pt x="70" y="306"/>
                  </a:lnTo>
                  <a:lnTo>
                    <a:pt x="72" y="308"/>
                  </a:lnTo>
                  <a:lnTo>
                    <a:pt x="78" y="313"/>
                  </a:lnTo>
                  <a:lnTo>
                    <a:pt x="78" y="315"/>
                  </a:lnTo>
                  <a:lnTo>
                    <a:pt x="80" y="317"/>
                  </a:lnTo>
                  <a:lnTo>
                    <a:pt x="82" y="321"/>
                  </a:lnTo>
                  <a:lnTo>
                    <a:pt x="82" y="325"/>
                  </a:lnTo>
                  <a:lnTo>
                    <a:pt x="82" y="325"/>
                  </a:lnTo>
                  <a:lnTo>
                    <a:pt x="158" y="325"/>
                  </a:lnTo>
                  <a:lnTo>
                    <a:pt x="164" y="323"/>
                  </a:lnTo>
                  <a:lnTo>
                    <a:pt x="168" y="319"/>
                  </a:lnTo>
                  <a:lnTo>
                    <a:pt x="168" y="306"/>
                  </a:lnTo>
                  <a:lnTo>
                    <a:pt x="172" y="296"/>
                  </a:lnTo>
                  <a:lnTo>
                    <a:pt x="184" y="282"/>
                  </a:lnTo>
                  <a:lnTo>
                    <a:pt x="184" y="280"/>
                  </a:lnTo>
                  <a:lnTo>
                    <a:pt x="188" y="282"/>
                  </a:lnTo>
                  <a:lnTo>
                    <a:pt x="192" y="280"/>
                  </a:lnTo>
                  <a:lnTo>
                    <a:pt x="195" y="276"/>
                  </a:lnTo>
                  <a:lnTo>
                    <a:pt x="201" y="270"/>
                  </a:lnTo>
                  <a:lnTo>
                    <a:pt x="205" y="268"/>
                  </a:lnTo>
                  <a:lnTo>
                    <a:pt x="207" y="264"/>
                  </a:lnTo>
                  <a:lnTo>
                    <a:pt x="207" y="257"/>
                  </a:lnTo>
                  <a:lnTo>
                    <a:pt x="211" y="255"/>
                  </a:lnTo>
                  <a:lnTo>
                    <a:pt x="213" y="249"/>
                  </a:lnTo>
                  <a:lnTo>
                    <a:pt x="211" y="245"/>
                  </a:lnTo>
                  <a:lnTo>
                    <a:pt x="211" y="239"/>
                  </a:lnTo>
                  <a:lnTo>
                    <a:pt x="211" y="235"/>
                  </a:lnTo>
                  <a:lnTo>
                    <a:pt x="211" y="231"/>
                  </a:lnTo>
                  <a:lnTo>
                    <a:pt x="215" y="227"/>
                  </a:lnTo>
                  <a:lnTo>
                    <a:pt x="217" y="225"/>
                  </a:lnTo>
                  <a:lnTo>
                    <a:pt x="221" y="223"/>
                  </a:lnTo>
                  <a:lnTo>
                    <a:pt x="225" y="223"/>
                  </a:lnTo>
                  <a:lnTo>
                    <a:pt x="227" y="221"/>
                  </a:lnTo>
                  <a:lnTo>
                    <a:pt x="227" y="216"/>
                  </a:lnTo>
                  <a:lnTo>
                    <a:pt x="225" y="216"/>
                  </a:lnTo>
                  <a:lnTo>
                    <a:pt x="223" y="214"/>
                  </a:lnTo>
                  <a:lnTo>
                    <a:pt x="223" y="212"/>
                  </a:lnTo>
                  <a:lnTo>
                    <a:pt x="223" y="208"/>
                  </a:lnTo>
                  <a:lnTo>
                    <a:pt x="227" y="210"/>
                  </a:lnTo>
                  <a:lnTo>
                    <a:pt x="227" y="208"/>
                  </a:lnTo>
                  <a:lnTo>
                    <a:pt x="227" y="206"/>
                  </a:lnTo>
                  <a:lnTo>
                    <a:pt x="229" y="206"/>
                  </a:lnTo>
                  <a:lnTo>
                    <a:pt x="231" y="214"/>
                  </a:lnTo>
                  <a:lnTo>
                    <a:pt x="233" y="216"/>
                  </a:lnTo>
                  <a:lnTo>
                    <a:pt x="233" y="216"/>
                  </a:lnTo>
                  <a:lnTo>
                    <a:pt x="235" y="200"/>
                  </a:lnTo>
                  <a:lnTo>
                    <a:pt x="233" y="192"/>
                  </a:lnTo>
                  <a:lnTo>
                    <a:pt x="225" y="184"/>
                  </a:lnTo>
                  <a:lnTo>
                    <a:pt x="217" y="174"/>
                  </a:lnTo>
                  <a:lnTo>
                    <a:pt x="211" y="149"/>
                  </a:lnTo>
                  <a:lnTo>
                    <a:pt x="211" y="135"/>
                  </a:lnTo>
                  <a:lnTo>
                    <a:pt x="207" y="129"/>
                  </a:lnTo>
                  <a:lnTo>
                    <a:pt x="205" y="124"/>
                  </a:lnTo>
                  <a:lnTo>
                    <a:pt x="209" y="114"/>
                  </a:lnTo>
                  <a:lnTo>
                    <a:pt x="213" y="108"/>
                  </a:lnTo>
                  <a:lnTo>
                    <a:pt x="215" y="104"/>
                  </a:lnTo>
                  <a:lnTo>
                    <a:pt x="219" y="102"/>
                  </a:lnTo>
                  <a:lnTo>
                    <a:pt x="223" y="102"/>
                  </a:lnTo>
                  <a:lnTo>
                    <a:pt x="225" y="104"/>
                  </a:lnTo>
                  <a:lnTo>
                    <a:pt x="225" y="108"/>
                  </a:lnTo>
                  <a:lnTo>
                    <a:pt x="229" y="112"/>
                  </a:lnTo>
                  <a:lnTo>
                    <a:pt x="233" y="112"/>
                  </a:lnTo>
                  <a:lnTo>
                    <a:pt x="235" y="108"/>
                  </a:lnTo>
                  <a:lnTo>
                    <a:pt x="239" y="108"/>
                  </a:lnTo>
                  <a:lnTo>
                    <a:pt x="239" y="112"/>
                  </a:lnTo>
                  <a:lnTo>
                    <a:pt x="242" y="118"/>
                  </a:lnTo>
                  <a:lnTo>
                    <a:pt x="244" y="122"/>
                  </a:lnTo>
                  <a:lnTo>
                    <a:pt x="239" y="124"/>
                  </a:lnTo>
                  <a:lnTo>
                    <a:pt x="237" y="127"/>
                  </a:lnTo>
                  <a:lnTo>
                    <a:pt x="239" y="129"/>
                  </a:lnTo>
                  <a:lnTo>
                    <a:pt x="244" y="127"/>
                  </a:lnTo>
                  <a:lnTo>
                    <a:pt x="248" y="106"/>
                  </a:lnTo>
                  <a:lnTo>
                    <a:pt x="250" y="98"/>
                  </a:lnTo>
                  <a:lnTo>
                    <a:pt x="252" y="94"/>
                  </a:lnTo>
                  <a:lnTo>
                    <a:pt x="256" y="88"/>
                  </a:lnTo>
                  <a:lnTo>
                    <a:pt x="256" y="82"/>
                  </a:lnTo>
                  <a:lnTo>
                    <a:pt x="258" y="75"/>
                  </a:lnTo>
                  <a:lnTo>
                    <a:pt x="262" y="67"/>
                  </a:lnTo>
                  <a:lnTo>
                    <a:pt x="262" y="59"/>
                  </a:lnTo>
                  <a:lnTo>
                    <a:pt x="262" y="49"/>
                  </a:lnTo>
                  <a:lnTo>
                    <a:pt x="260" y="43"/>
                  </a:lnTo>
                  <a:lnTo>
                    <a:pt x="258" y="39"/>
                  </a:lnTo>
                  <a:lnTo>
                    <a:pt x="258" y="37"/>
                  </a:lnTo>
                  <a:lnTo>
                    <a:pt x="258" y="32"/>
                  </a:lnTo>
                  <a:lnTo>
                    <a:pt x="256" y="28"/>
                  </a:lnTo>
                  <a:lnTo>
                    <a:pt x="256" y="26"/>
                  </a:lnTo>
                  <a:lnTo>
                    <a:pt x="260" y="18"/>
                  </a:lnTo>
                  <a:lnTo>
                    <a:pt x="264" y="12"/>
                  </a:lnTo>
                  <a:lnTo>
                    <a:pt x="264" y="0"/>
                  </a:lnTo>
                  <a:lnTo>
                    <a:pt x="264"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59" name="Freeform 64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60" name="Freeform 650"/>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61" name="Freeform 651"/>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62" name="Rectangle 652"/>
            <p:cNvSpPr>
              <a:spLocks noChangeArrowheads="1"/>
            </p:cNvSpPr>
            <p:nvPr/>
          </p:nvSpPr>
          <p:spPr bwMode="auto">
            <a:xfrm>
              <a:off x="6750050" y="2260600"/>
              <a:ext cx="20638" cy="15875"/>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63" name="Freeform 653"/>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64" name="Freeform 654"/>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65" name="Freeform 655"/>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66" name="Freeform 656"/>
            <p:cNvSpPr>
              <a:spLocks/>
            </p:cNvSpPr>
            <p:nvPr/>
          </p:nvSpPr>
          <p:spPr bwMode="auto">
            <a:xfrm>
              <a:off x="8185150" y="2965450"/>
              <a:ext cx="439738" cy="615950"/>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67" name="Freeform 657"/>
            <p:cNvSpPr>
              <a:spLocks/>
            </p:cNvSpPr>
            <p:nvPr/>
          </p:nvSpPr>
          <p:spPr bwMode="auto">
            <a:xfrm>
              <a:off x="8262938" y="3516313"/>
              <a:ext cx="261938" cy="338138"/>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68" name="Freeform 664"/>
            <p:cNvSpPr>
              <a:spLocks/>
            </p:cNvSpPr>
            <p:nvPr/>
          </p:nvSpPr>
          <p:spPr bwMode="auto">
            <a:xfrm>
              <a:off x="7178675" y="3062288"/>
              <a:ext cx="619125" cy="808038"/>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69" name="Freeform 658"/>
            <p:cNvSpPr>
              <a:spLocks/>
            </p:cNvSpPr>
            <p:nvPr/>
          </p:nvSpPr>
          <p:spPr bwMode="auto">
            <a:xfrm>
              <a:off x="8651875" y="3627438"/>
              <a:ext cx="58738" cy="3175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70" name="Freeform 659"/>
            <p:cNvSpPr>
              <a:spLocks/>
            </p:cNvSpPr>
            <p:nvPr/>
          </p:nvSpPr>
          <p:spPr bwMode="auto">
            <a:xfrm>
              <a:off x="8770938" y="3552825"/>
              <a:ext cx="176213" cy="428625"/>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71" name="Freeform 660"/>
            <p:cNvSpPr>
              <a:spLocks/>
            </p:cNvSpPr>
            <p:nvPr/>
          </p:nvSpPr>
          <p:spPr bwMode="auto">
            <a:xfrm>
              <a:off x="8385175" y="2751138"/>
              <a:ext cx="701675" cy="6350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72" name="Freeform 661"/>
            <p:cNvSpPr>
              <a:spLocks/>
            </p:cNvSpPr>
            <p:nvPr/>
          </p:nvSpPr>
          <p:spPr bwMode="auto">
            <a:xfrm>
              <a:off x="7893050" y="2751138"/>
              <a:ext cx="560388" cy="463550"/>
            </a:xfrm>
            <a:custGeom>
              <a:avLst/>
              <a:gdLst>
                <a:gd name="T0" fmla="*/ 106 w 353"/>
                <a:gd name="T1" fmla="*/ 28 h 292"/>
                <a:gd name="T2" fmla="*/ 96 w 353"/>
                <a:gd name="T3" fmla="*/ 41 h 292"/>
                <a:gd name="T4" fmla="*/ 79 w 353"/>
                <a:gd name="T5" fmla="*/ 41 h 292"/>
                <a:gd name="T6" fmla="*/ 85 w 353"/>
                <a:gd name="T7" fmla="*/ 63 h 292"/>
                <a:gd name="T8" fmla="*/ 102 w 353"/>
                <a:gd name="T9" fmla="*/ 63 h 292"/>
                <a:gd name="T10" fmla="*/ 108 w 353"/>
                <a:gd name="T11" fmla="*/ 67 h 292"/>
                <a:gd name="T12" fmla="*/ 108 w 353"/>
                <a:gd name="T13" fmla="*/ 67 h 292"/>
                <a:gd name="T14" fmla="*/ 116 w 353"/>
                <a:gd name="T15" fmla="*/ 73 h 292"/>
                <a:gd name="T16" fmla="*/ 124 w 353"/>
                <a:gd name="T17" fmla="*/ 75 h 292"/>
                <a:gd name="T18" fmla="*/ 139 w 353"/>
                <a:gd name="T19" fmla="*/ 71 h 292"/>
                <a:gd name="T20" fmla="*/ 147 w 353"/>
                <a:gd name="T21" fmla="*/ 79 h 292"/>
                <a:gd name="T22" fmla="*/ 190 w 353"/>
                <a:gd name="T23" fmla="*/ 86 h 292"/>
                <a:gd name="T24" fmla="*/ 216 w 353"/>
                <a:gd name="T25" fmla="*/ 67 h 292"/>
                <a:gd name="T26" fmla="*/ 233 w 353"/>
                <a:gd name="T27" fmla="*/ 65 h 292"/>
                <a:gd name="T28" fmla="*/ 251 w 353"/>
                <a:gd name="T29" fmla="*/ 73 h 292"/>
                <a:gd name="T30" fmla="*/ 267 w 353"/>
                <a:gd name="T31" fmla="*/ 88 h 292"/>
                <a:gd name="T32" fmla="*/ 280 w 353"/>
                <a:gd name="T33" fmla="*/ 75 h 292"/>
                <a:gd name="T34" fmla="*/ 292 w 353"/>
                <a:gd name="T35" fmla="*/ 63 h 292"/>
                <a:gd name="T36" fmla="*/ 312 w 353"/>
                <a:gd name="T37" fmla="*/ 63 h 292"/>
                <a:gd name="T38" fmla="*/ 339 w 353"/>
                <a:gd name="T39" fmla="*/ 67 h 292"/>
                <a:gd name="T40" fmla="*/ 351 w 353"/>
                <a:gd name="T41" fmla="*/ 92 h 292"/>
                <a:gd name="T42" fmla="*/ 333 w 353"/>
                <a:gd name="T43" fmla="*/ 92 h 292"/>
                <a:gd name="T44" fmla="*/ 323 w 353"/>
                <a:gd name="T45" fmla="*/ 108 h 292"/>
                <a:gd name="T46" fmla="*/ 312 w 353"/>
                <a:gd name="T47" fmla="*/ 116 h 292"/>
                <a:gd name="T48" fmla="*/ 310 w 353"/>
                <a:gd name="T49" fmla="*/ 129 h 292"/>
                <a:gd name="T50" fmla="*/ 329 w 353"/>
                <a:gd name="T51" fmla="*/ 137 h 292"/>
                <a:gd name="T52" fmla="*/ 323 w 353"/>
                <a:gd name="T53" fmla="*/ 157 h 292"/>
                <a:gd name="T54" fmla="*/ 312 w 353"/>
                <a:gd name="T55" fmla="*/ 159 h 292"/>
                <a:gd name="T56" fmla="*/ 292 w 353"/>
                <a:gd name="T57" fmla="*/ 163 h 292"/>
                <a:gd name="T58" fmla="*/ 292 w 353"/>
                <a:gd name="T59" fmla="*/ 190 h 292"/>
                <a:gd name="T60" fmla="*/ 290 w 353"/>
                <a:gd name="T61" fmla="*/ 227 h 292"/>
                <a:gd name="T62" fmla="*/ 284 w 353"/>
                <a:gd name="T63" fmla="*/ 259 h 292"/>
                <a:gd name="T64" fmla="*/ 257 w 353"/>
                <a:gd name="T65" fmla="*/ 253 h 292"/>
                <a:gd name="T66" fmla="*/ 231 w 353"/>
                <a:gd name="T67" fmla="*/ 245 h 292"/>
                <a:gd name="T68" fmla="*/ 210 w 353"/>
                <a:gd name="T69" fmla="*/ 266 h 292"/>
                <a:gd name="T70" fmla="*/ 198 w 353"/>
                <a:gd name="T71" fmla="*/ 268 h 292"/>
                <a:gd name="T72" fmla="*/ 163 w 353"/>
                <a:gd name="T73" fmla="*/ 270 h 292"/>
                <a:gd name="T74" fmla="*/ 149 w 353"/>
                <a:gd name="T75" fmla="*/ 266 h 292"/>
                <a:gd name="T76" fmla="*/ 132 w 353"/>
                <a:gd name="T77" fmla="*/ 282 h 292"/>
                <a:gd name="T78" fmla="*/ 110 w 353"/>
                <a:gd name="T79" fmla="*/ 290 h 292"/>
                <a:gd name="T80" fmla="*/ 81 w 353"/>
                <a:gd name="T81" fmla="*/ 292 h 292"/>
                <a:gd name="T82" fmla="*/ 67 w 353"/>
                <a:gd name="T83" fmla="*/ 288 h 292"/>
                <a:gd name="T84" fmla="*/ 71 w 353"/>
                <a:gd name="T85" fmla="*/ 263 h 292"/>
                <a:gd name="T86" fmla="*/ 73 w 353"/>
                <a:gd name="T87" fmla="*/ 247 h 292"/>
                <a:gd name="T88" fmla="*/ 67 w 353"/>
                <a:gd name="T89" fmla="*/ 241 h 292"/>
                <a:gd name="T90" fmla="*/ 75 w 353"/>
                <a:gd name="T91" fmla="*/ 225 h 292"/>
                <a:gd name="T92" fmla="*/ 55 w 353"/>
                <a:gd name="T93" fmla="*/ 208 h 292"/>
                <a:gd name="T94" fmla="*/ 69 w 353"/>
                <a:gd name="T95" fmla="*/ 202 h 292"/>
                <a:gd name="T96" fmla="*/ 59 w 353"/>
                <a:gd name="T97" fmla="*/ 180 h 292"/>
                <a:gd name="T98" fmla="*/ 43 w 353"/>
                <a:gd name="T99" fmla="*/ 171 h 292"/>
                <a:gd name="T100" fmla="*/ 10 w 353"/>
                <a:gd name="T101" fmla="*/ 165 h 292"/>
                <a:gd name="T102" fmla="*/ 4 w 353"/>
                <a:gd name="T103" fmla="*/ 149 h 292"/>
                <a:gd name="T104" fmla="*/ 10 w 353"/>
                <a:gd name="T105" fmla="*/ 141 h 292"/>
                <a:gd name="T106" fmla="*/ 30 w 353"/>
                <a:gd name="T107" fmla="*/ 126 h 292"/>
                <a:gd name="T108" fmla="*/ 20 w 353"/>
                <a:gd name="T109" fmla="*/ 104 h 292"/>
                <a:gd name="T110" fmla="*/ 28 w 353"/>
                <a:gd name="T111" fmla="*/ 77 h 292"/>
                <a:gd name="T112" fmla="*/ 32 w 353"/>
                <a:gd name="T113" fmla="*/ 65 h 292"/>
                <a:gd name="T114" fmla="*/ 49 w 353"/>
                <a:gd name="T115" fmla="*/ 41 h 292"/>
                <a:gd name="T116" fmla="*/ 57 w 353"/>
                <a:gd name="T117" fmla="*/ 30 h 292"/>
                <a:gd name="T118" fmla="*/ 57 w 353"/>
                <a:gd name="T119" fmla="*/ 18 h 292"/>
                <a:gd name="T120" fmla="*/ 67 w 353"/>
                <a:gd name="T121" fmla="*/ 4 h 292"/>
                <a:gd name="T122" fmla="*/ 98 w 353"/>
                <a:gd name="T123" fmla="*/ 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3" h="292">
                  <a:moveTo>
                    <a:pt x="108" y="0"/>
                  </a:moveTo>
                  <a:lnTo>
                    <a:pt x="110" y="14"/>
                  </a:lnTo>
                  <a:lnTo>
                    <a:pt x="110" y="22"/>
                  </a:lnTo>
                  <a:lnTo>
                    <a:pt x="106" y="28"/>
                  </a:lnTo>
                  <a:lnTo>
                    <a:pt x="104" y="37"/>
                  </a:lnTo>
                  <a:lnTo>
                    <a:pt x="100" y="41"/>
                  </a:lnTo>
                  <a:lnTo>
                    <a:pt x="98" y="41"/>
                  </a:lnTo>
                  <a:lnTo>
                    <a:pt x="96" y="41"/>
                  </a:lnTo>
                  <a:lnTo>
                    <a:pt x="94" y="34"/>
                  </a:lnTo>
                  <a:lnTo>
                    <a:pt x="90" y="32"/>
                  </a:lnTo>
                  <a:lnTo>
                    <a:pt x="83" y="34"/>
                  </a:lnTo>
                  <a:lnTo>
                    <a:pt x="79" y="41"/>
                  </a:lnTo>
                  <a:lnTo>
                    <a:pt x="77" y="45"/>
                  </a:lnTo>
                  <a:lnTo>
                    <a:pt x="79" y="59"/>
                  </a:lnTo>
                  <a:lnTo>
                    <a:pt x="81" y="63"/>
                  </a:lnTo>
                  <a:lnTo>
                    <a:pt x="85" y="63"/>
                  </a:lnTo>
                  <a:lnTo>
                    <a:pt x="88" y="59"/>
                  </a:lnTo>
                  <a:lnTo>
                    <a:pt x="92" y="59"/>
                  </a:lnTo>
                  <a:lnTo>
                    <a:pt x="98" y="61"/>
                  </a:lnTo>
                  <a:lnTo>
                    <a:pt x="102" y="63"/>
                  </a:lnTo>
                  <a:lnTo>
                    <a:pt x="108" y="67"/>
                  </a:lnTo>
                  <a:lnTo>
                    <a:pt x="110" y="69"/>
                  </a:lnTo>
                  <a:lnTo>
                    <a:pt x="112" y="71"/>
                  </a:lnTo>
                  <a:lnTo>
                    <a:pt x="108" y="67"/>
                  </a:lnTo>
                  <a:lnTo>
                    <a:pt x="112" y="71"/>
                  </a:lnTo>
                  <a:lnTo>
                    <a:pt x="112" y="71"/>
                  </a:lnTo>
                  <a:lnTo>
                    <a:pt x="116" y="73"/>
                  </a:lnTo>
                  <a:lnTo>
                    <a:pt x="108" y="67"/>
                  </a:lnTo>
                  <a:lnTo>
                    <a:pt x="112" y="71"/>
                  </a:lnTo>
                  <a:lnTo>
                    <a:pt x="108" y="67"/>
                  </a:lnTo>
                  <a:lnTo>
                    <a:pt x="110" y="69"/>
                  </a:lnTo>
                  <a:lnTo>
                    <a:pt x="116" y="73"/>
                  </a:lnTo>
                  <a:lnTo>
                    <a:pt x="120" y="75"/>
                  </a:lnTo>
                  <a:lnTo>
                    <a:pt x="124" y="75"/>
                  </a:lnTo>
                  <a:lnTo>
                    <a:pt x="126" y="71"/>
                  </a:lnTo>
                  <a:lnTo>
                    <a:pt x="124" y="75"/>
                  </a:lnTo>
                  <a:lnTo>
                    <a:pt x="130" y="75"/>
                  </a:lnTo>
                  <a:lnTo>
                    <a:pt x="130" y="65"/>
                  </a:lnTo>
                  <a:lnTo>
                    <a:pt x="139" y="71"/>
                  </a:lnTo>
                  <a:lnTo>
                    <a:pt x="139" y="71"/>
                  </a:lnTo>
                  <a:lnTo>
                    <a:pt x="139" y="67"/>
                  </a:lnTo>
                  <a:lnTo>
                    <a:pt x="139" y="71"/>
                  </a:lnTo>
                  <a:lnTo>
                    <a:pt x="147" y="73"/>
                  </a:lnTo>
                  <a:lnTo>
                    <a:pt x="147" y="79"/>
                  </a:lnTo>
                  <a:lnTo>
                    <a:pt x="157" y="94"/>
                  </a:lnTo>
                  <a:lnTo>
                    <a:pt x="161" y="90"/>
                  </a:lnTo>
                  <a:lnTo>
                    <a:pt x="184" y="90"/>
                  </a:lnTo>
                  <a:lnTo>
                    <a:pt x="190" y="86"/>
                  </a:lnTo>
                  <a:lnTo>
                    <a:pt x="194" y="75"/>
                  </a:lnTo>
                  <a:lnTo>
                    <a:pt x="198" y="73"/>
                  </a:lnTo>
                  <a:lnTo>
                    <a:pt x="204" y="69"/>
                  </a:lnTo>
                  <a:lnTo>
                    <a:pt x="216" y="67"/>
                  </a:lnTo>
                  <a:lnTo>
                    <a:pt x="222" y="67"/>
                  </a:lnTo>
                  <a:lnTo>
                    <a:pt x="224" y="65"/>
                  </a:lnTo>
                  <a:lnTo>
                    <a:pt x="231" y="65"/>
                  </a:lnTo>
                  <a:lnTo>
                    <a:pt x="233" y="65"/>
                  </a:lnTo>
                  <a:lnTo>
                    <a:pt x="239" y="75"/>
                  </a:lnTo>
                  <a:lnTo>
                    <a:pt x="241" y="75"/>
                  </a:lnTo>
                  <a:lnTo>
                    <a:pt x="247" y="73"/>
                  </a:lnTo>
                  <a:lnTo>
                    <a:pt x="251" y="73"/>
                  </a:lnTo>
                  <a:lnTo>
                    <a:pt x="255" y="79"/>
                  </a:lnTo>
                  <a:lnTo>
                    <a:pt x="261" y="79"/>
                  </a:lnTo>
                  <a:lnTo>
                    <a:pt x="267" y="86"/>
                  </a:lnTo>
                  <a:lnTo>
                    <a:pt x="267" y="88"/>
                  </a:lnTo>
                  <a:lnTo>
                    <a:pt x="269" y="84"/>
                  </a:lnTo>
                  <a:lnTo>
                    <a:pt x="273" y="77"/>
                  </a:lnTo>
                  <a:lnTo>
                    <a:pt x="278" y="75"/>
                  </a:lnTo>
                  <a:lnTo>
                    <a:pt x="280" y="75"/>
                  </a:lnTo>
                  <a:lnTo>
                    <a:pt x="286" y="79"/>
                  </a:lnTo>
                  <a:lnTo>
                    <a:pt x="290" y="79"/>
                  </a:lnTo>
                  <a:lnTo>
                    <a:pt x="290" y="71"/>
                  </a:lnTo>
                  <a:lnTo>
                    <a:pt x="292" y="63"/>
                  </a:lnTo>
                  <a:lnTo>
                    <a:pt x="296" y="65"/>
                  </a:lnTo>
                  <a:lnTo>
                    <a:pt x="306" y="63"/>
                  </a:lnTo>
                  <a:lnTo>
                    <a:pt x="306" y="61"/>
                  </a:lnTo>
                  <a:lnTo>
                    <a:pt x="312" y="63"/>
                  </a:lnTo>
                  <a:lnTo>
                    <a:pt x="320" y="63"/>
                  </a:lnTo>
                  <a:lnTo>
                    <a:pt x="327" y="63"/>
                  </a:lnTo>
                  <a:lnTo>
                    <a:pt x="331" y="61"/>
                  </a:lnTo>
                  <a:lnTo>
                    <a:pt x="339" y="67"/>
                  </a:lnTo>
                  <a:lnTo>
                    <a:pt x="351" y="77"/>
                  </a:lnTo>
                  <a:lnTo>
                    <a:pt x="353" y="84"/>
                  </a:lnTo>
                  <a:lnTo>
                    <a:pt x="351" y="88"/>
                  </a:lnTo>
                  <a:lnTo>
                    <a:pt x="351" y="92"/>
                  </a:lnTo>
                  <a:lnTo>
                    <a:pt x="349" y="98"/>
                  </a:lnTo>
                  <a:lnTo>
                    <a:pt x="343" y="98"/>
                  </a:lnTo>
                  <a:lnTo>
                    <a:pt x="337" y="96"/>
                  </a:lnTo>
                  <a:lnTo>
                    <a:pt x="333" y="92"/>
                  </a:lnTo>
                  <a:lnTo>
                    <a:pt x="331" y="92"/>
                  </a:lnTo>
                  <a:lnTo>
                    <a:pt x="325" y="100"/>
                  </a:lnTo>
                  <a:lnTo>
                    <a:pt x="323" y="102"/>
                  </a:lnTo>
                  <a:lnTo>
                    <a:pt x="323" y="108"/>
                  </a:lnTo>
                  <a:lnTo>
                    <a:pt x="325" y="108"/>
                  </a:lnTo>
                  <a:lnTo>
                    <a:pt x="318" y="112"/>
                  </a:lnTo>
                  <a:lnTo>
                    <a:pt x="314" y="112"/>
                  </a:lnTo>
                  <a:lnTo>
                    <a:pt x="312" y="116"/>
                  </a:lnTo>
                  <a:lnTo>
                    <a:pt x="312" y="118"/>
                  </a:lnTo>
                  <a:lnTo>
                    <a:pt x="310" y="120"/>
                  </a:lnTo>
                  <a:lnTo>
                    <a:pt x="310" y="122"/>
                  </a:lnTo>
                  <a:lnTo>
                    <a:pt x="310" y="129"/>
                  </a:lnTo>
                  <a:lnTo>
                    <a:pt x="312" y="135"/>
                  </a:lnTo>
                  <a:lnTo>
                    <a:pt x="316" y="137"/>
                  </a:lnTo>
                  <a:lnTo>
                    <a:pt x="325" y="135"/>
                  </a:lnTo>
                  <a:lnTo>
                    <a:pt x="329" y="137"/>
                  </a:lnTo>
                  <a:lnTo>
                    <a:pt x="329" y="137"/>
                  </a:lnTo>
                  <a:lnTo>
                    <a:pt x="329" y="147"/>
                  </a:lnTo>
                  <a:lnTo>
                    <a:pt x="329" y="153"/>
                  </a:lnTo>
                  <a:lnTo>
                    <a:pt x="323" y="157"/>
                  </a:lnTo>
                  <a:lnTo>
                    <a:pt x="318" y="163"/>
                  </a:lnTo>
                  <a:lnTo>
                    <a:pt x="314" y="163"/>
                  </a:lnTo>
                  <a:lnTo>
                    <a:pt x="312" y="163"/>
                  </a:lnTo>
                  <a:lnTo>
                    <a:pt x="312" y="159"/>
                  </a:lnTo>
                  <a:lnTo>
                    <a:pt x="310" y="157"/>
                  </a:lnTo>
                  <a:lnTo>
                    <a:pt x="298" y="159"/>
                  </a:lnTo>
                  <a:lnTo>
                    <a:pt x="294" y="161"/>
                  </a:lnTo>
                  <a:lnTo>
                    <a:pt x="292" y="163"/>
                  </a:lnTo>
                  <a:lnTo>
                    <a:pt x="290" y="169"/>
                  </a:lnTo>
                  <a:lnTo>
                    <a:pt x="292" y="176"/>
                  </a:lnTo>
                  <a:lnTo>
                    <a:pt x="290" y="186"/>
                  </a:lnTo>
                  <a:lnTo>
                    <a:pt x="292" y="190"/>
                  </a:lnTo>
                  <a:lnTo>
                    <a:pt x="294" y="200"/>
                  </a:lnTo>
                  <a:lnTo>
                    <a:pt x="294" y="208"/>
                  </a:lnTo>
                  <a:lnTo>
                    <a:pt x="290" y="223"/>
                  </a:lnTo>
                  <a:lnTo>
                    <a:pt x="290" y="227"/>
                  </a:lnTo>
                  <a:lnTo>
                    <a:pt x="290" y="229"/>
                  </a:lnTo>
                  <a:lnTo>
                    <a:pt x="288" y="237"/>
                  </a:lnTo>
                  <a:lnTo>
                    <a:pt x="292" y="255"/>
                  </a:lnTo>
                  <a:lnTo>
                    <a:pt x="284" y="259"/>
                  </a:lnTo>
                  <a:lnTo>
                    <a:pt x="278" y="255"/>
                  </a:lnTo>
                  <a:lnTo>
                    <a:pt x="265" y="253"/>
                  </a:lnTo>
                  <a:lnTo>
                    <a:pt x="261" y="249"/>
                  </a:lnTo>
                  <a:lnTo>
                    <a:pt x="257" y="253"/>
                  </a:lnTo>
                  <a:lnTo>
                    <a:pt x="253" y="253"/>
                  </a:lnTo>
                  <a:lnTo>
                    <a:pt x="245" y="251"/>
                  </a:lnTo>
                  <a:lnTo>
                    <a:pt x="235" y="243"/>
                  </a:lnTo>
                  <a:lnTo>
                    <a:pt x="231" y="245"/>
                  </a:lnTo>
                  <a:lnTo>
                    <a:pt x="233" y="253"/>
                  </a:lnTo>
                  <a:lnTo>
                    <a:pt x="226" y="253"/>
                  </a:lnTo>
                  <a:lnTo>
                    <a:pt x="224" y="253"/>
                  </a:lnTo>
                  <a:lnTo>
                    <a:pt x="210" y="266"/>
                  </a:lnTo>
                  <a:lnTo>
                    <a:pt x="212" y="270"/>
                  </a:lnTo>
                  <a:lnTo>
                    <a:pt x="206" y="274"/>
                  </a:lnTo>
                  <a:lnTo>
                    <a:pt x="204" y="274"/>
                  </a:lnTo>
                  <a:lnTo>
                    <a:pt x="198" y="268"/>
                  </a:lnTo>
                  <a:lnTo>
                    <a:pt x="188" y="261"/>
                  </a:lnTo>
                  <a:lnTo>
                    <a:pt x="173" y="263"/>
                  </a:lnTo>
                  <a:lnTo>
                    <a:pt x="167" y="268"/>
                  </a:lnTo>
                  <a:lnTo>
                    <a:pt x="163" y="270"/>
                  </a:lnTo>
                  <a:lnTo>
                    <a:pt x="159" y="268"/>
                  </a:lnTo>
                  <a:lnTo>
                    <a:pt x="155" y="266"/>
                  </a:lnTo>
                  <a:lnTo>
                    <a:pt x="153" y="266"/>
                  </a:lnTo>
                  <a:lnTo>
                    <a:pt x="149" y="266"/>
                  </a:lnTo>
                  <a:lnTo>
                    <a:pt x="147" y="266"/>
                  </a:lnTo>
                  <a:lnTo>
                    <a:pt x="147" y="268"/>
                  </a:lnTo>
                  <a:lnTo>
                    <a:pt x="141" y="274"/>
                  </a:lnTo>
                  <a:lnTo>
                    <a:pt x="132" y="282"/>
                  </a:lnTo>
                  <a:lnTo>
                    <a:pt x="124" y="288"/>
                  </a:lnTo>
                  <a:lnTo>
                    <a:pt x="120" y="290"/>
                  </a:lnTo>
                  <a:lnTo>
                    <a:pt x="118" y="288"/>
                  </a:lnTo>
                  <a:lnTo>
                    <a:pt x="110" y="290"/>
                  </a:lnTo>
                  <a:lnTo>
                    <a:pt x="98" y="290"/>
                  </a:lnTo>
                  <a:lnTo>
                    <a:pt x="88" y="292"/>
                  </a:lnTo>
                  <a:lnTo>
                    <a:pt x="85" y="292"/>
                  </a:lnTo>
                  <a:lnTo>
                    <a:pt x="81" y="292"/>
                  </a:lnTo>
                  <a:lnTo>
                    <a:pt x="77" y="286"/>
                  </a:lnTo>
                  <a:lnTo>
                    <a:pt x="75" y="286"/>
                  </a:lnTo>
                  <a:lnTo>
                    <a:pt x="69" y="286"/>
                  </a:lnTo>
                  <a:lnTo>
                    <a:pt x="67" y="288"/>
                  </a:lnTo>
                  <a:lnTo>
                    <a:pt x="63" y="286"/>
                  </a:lnTo>
                  <a:lnTo>
                    <a:pt x="63" y="282"/>
                  </a:lnTo>
                  <a:lnTo>
                    <a:pt x="63" y="272"/>
                  </a:lnTo>
                  <a:lnTo>
                    <a:pt x="71" y="263"/>
                  </a:lnTo>
                  <a:lnTo>
                    <a:pt x="73" y="259"/>
                  </a:lnTo>
                  <a:lnTo>
                    <a:pt x="71" y="255"/>
                  </a:lnTo>
                  <a:lnTo>
                    <a:pt x="73" y="253"/>
                  </a:lnTo>
                  <a:lnTo>
                    <a:pt x="73" y="247"/>
                  </a:lnTo>
                  <a:lnTo>
                    <a:pt x="75" y="245"/>
                  </a:lnTo>
                  <a:lnTo>
                    <a:pt x="73" y="241"/>
                  </a:lnTo>
                  <a:lnTo>
                    <a:pt x="69" y="241"/>
                  </a:lnTo>
                  <a:lnTo>
                    <a:pt x="67" y="241"/>
                  </a:lnTo>
                  <a:lnTo>
                    <a:pt x="67" y="237"/>
                  </a:lnTo>
                  <a:lnTo>
                    <a:pt x="67" y="235"/>
                  </a:lnTo>
                  <a:lnTo>
                    <a:pt x="75" y="229"/>
                  </a:lnTo>
                  <a:lnTo>
                    <a:pt x="75" y="225"/>
                  </a:lnTo>
                  <a:lnTo>
                    <a:pt x="67" y="212"/>
                  </a:lnTo>
                  <a:lnTo>
                    <a:pt x="65" y="210"/>
                  </a:lnTo>
                  <a:lnTo>
                    <a:pt x="57" y="210"/>
                  </a:lnTo>
                  <a:lnTo>
                    <a:pt x="55" y="208"/>
                  </a:lnTo>
                  <a:lnTo>
                    <a:pt x="57" y="206"/>
                  </a:lnTo>
                  <a:lnTo>
                    <a:pt x="61" y="204"/>
                  </a:lnTo>
                  <a:lnTo>
                    <a:pt x="65" y="202"/>
                  </a:lnTo>
                  <a:lnTo>
                    <a:pt x="69" y="202"/>
                  </a:lnTo>
                  <a:lnTo>
                    <a:pt x="71" y="200"/>
                  </a:lnTo>
                  <a:lnTo>
                    <a:pt x="67" y="180"/>
                  </a:lnTo>
                  <a:lnTo>
                    <a:pt x="63" y="182"/>
                  </a:lnTo>
                  <a:lnTo>
                    <a:pt x="59" y="180"/>
                  </a:lnTo>
                  <a:lnTo>
                    <a:pt x="57" y="178"/>
                  </a:lnTo>
                  <a:lnTo>
                    <a:pt x="53" y="176"/>
                  </a:lnTo>
                  <a:lnTo>
                    <a:pt x="51" y="171"/>
                  </a:lnTo>
                  <a:lnTo>
                    <a:pt x="43" y="171"/>
                  </a:lnTo>
                  <a:lnTo>
                    <a:pt x="38" y="171"/>
                  </a:lnTo>
                  <a:lnTo>
                    <a:pt x="30" y="169"/>
                  </a:lnTo>
                  <a:lnTo>
                    <a:pt x="24" y="169"/>
                  </a:lnTo>
                  <a:lnTo>
                    <a:pt x="10" y="165"/>
                  </a:lnTo>
                  <a:lnTo>
                    <a:pt x="10" y="157"/>
                  </a:lnTo>
                  <a:lnTo>
                    <a:pt x="8" y="153"/>
                  </a:lnTo>
                  <a:lnTo>
                    <a:pt x="2" y="151"/>
                  </a:lnTo>
                  <a:lnTo>
                    <a:pt x="4" y="149"/>
                  </a:lnTo>
                  <a:lnTo>
                    <a:pt x="0" y="141"/>
                  </a:lnTo>
                  <a:lnTo>
                    <a:pt x="2" y="137"/>
                  </a:lnTo>
                  <a:lnTo>
                    <a:pt x="4" y="137"/>
                  </a:lnTo>
                  <a:lnTo>
                    <a:pt x="10" y="141"/>
                  </a:lnTo>
                  <a:lnTo>
                    <a:pt x="18" y="139"/>
                  </a:lnTo>
                  <a:lnTo>
                    <a:pt x="22" y="137"/>
                  </a:lnTo>
                  <a:lnTo>
                    <a:pt x="34" y="137"/>
                  </a:lnTo>
                  <a:lnTo>
                    <a:pt x="30" y="126"/>
                  </a:lnTo>
                  <a:lnTo>
                    <a:pt x="24" y="122"/>
                  </a:lnTo>
                  <a:lnTo>
                    <a:pt x="22" y="118"/>
                  </a:lnTo>
                  <a:lnTo>
                    <a:pt x="24" y="108"/>
                  </a:lnTo>
                  <a:lnTo>
                    <a:pt x="20" y="104"/>
                  </a:lnTo>
                  <a:lnTo>
                    <a:pt x="22" y="102"/>
                  </a:lnTo>
                  <a:lnTo>
                    <a:pt x="22" y="98"/>
                  </a:lnTo>
                  <a:lnTo>
                    <a:pt x="18" y="84"/>
                  </a:lnTo>
                  <a:lnTo>
                    <a:pt x="28" y="77"/>
                  </a:lnTo>
                  <a:lnTo>
                    <a:pt x="34" y="75"/>
                  </a:lnTo>
                  <a:lnTo>
                    <a:pt x="36" y="73"/>
                  </a:lnTo>
                  <a:lnTo>
                    <a:pt x="30" y="67"/>
                  </a:lnTo>
                  <a:lnTo>
                    <a:pt x="32" y="65"/>
                  </a:lnTo>
                  <a:lnTo>
                    <a:pt x="38" y="61"/>
                  </a:lnTo>
                  <a:lnTo>
                    <a:pt x="43" y="49"/>
                  </a:lnTo>
                  <a:lnTo>
                    <a:pt x="45" y="49"/>
                  </a:lnTo>
                  <a:lnTo>
                    <a:pt x="49" y="41"/>
                  </a:lnTo>
                  <a:lnTo>
                    <a:pt x="53" y="41"/>
                  </a:lnTo>
                  <a:lnTo>
                    <a:pt x="59" y="39"/>
                  </a:lnTo>
                  <a:lnTo>
                    <a:pt x="59" y="34"/>
                  </a:lnTo>
                  <a:lnTo>
                    <a:pt x="57" y="30"/>
                  </a:lnTo>
                  <a:lnTo>
                    <a:pt x="55" y="28"/>
                  </a:lnTo>
                  <a:lnTo>
                    <a:pt x="55" y="26"/>
                  </a:lnTo>
                  <a:lnTo>
                    <a:pt x="53" y="24"/>
                  </a:lnTo>
                  <a:lnTo>
                    <a:pt x="57" y="18"/>
                  </a:lnTo>
                  <a:lnTo>
                    <a:pt x="61" y="14"/>
                  </a:lnTo>
                  <a:lnTo>
                    <a:pt x="61" y="10"/>
                  </a:lnTo>
                  <a:lnTo>
                    <a:pt x="65" y="8"/>
                  </a:lnTo>
                  <a:lnTo>
                    <a:pt x="67" y="4"/>
                  </a:lnTo>
                  <a:lnTo>
                    <a:pt x="73" y="6"/>
                  </a:lnTo>
                  <a:lnTo>
                    <a:pt x="79" y="8"/>
                  </a:lnTo>
                  <a:lnTo>
                    <a:pt x="92" y="4"/>
                  </a:lnTo>
                  <a:lnTo>
                    <a:pt x="98" y="4"/>
                  </a:lnTo>
                  <a:lnTo>
                    <a:pt x="100" y="2"/>
                  </a:lnTo>
                  <a:lnTo>
                    <a:pt x="10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73" name="Freeform 662"/>
            <p:cNvSpPr>
              <a:spLocks/>
            </p:cNvSpPr>
            <p:nvPr/>
          </p:nvSpPr>
          <p:spPr bwMode="auto">
            <a:xfrm>
              <a:off x="8453438" y="2459038"/>
              <a:ext cx="739775" cy="560388"/>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74" name="Freeform 663"/>
            <p:cNvSpPr>
              <a:spLocks/>
            </p:cNvSpPr>
            <p:nvPr/>
          </p:nvSpPr>
          <p:spPr bwMode="auto">
            <a:xfrm>
              <a:off x="6313488" y="3081338"/>
              <a:ext cx="771525" cy="88900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75" name="Freeform 665"/>
            <p:cNvSpPr>
              <a:spLocks/>
            </p:cNvSpPr>
            <p:nvPr/>
          </p:nvSpPr>
          <p:spPr bwMode="auto">
            <a:xfrm>
              <a:off x="7175500" y="2039938"/>
              <a:ext cx="130175" cy="87313"/>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76" name="Freeform 666"/>
            <p:cNvSpPr>
              <a:spLocks/>
            </p:cNvSpPr>
            <p:nvPr/>
          </p:nvSpPr>
          <p:spPr bwMode="auto">
            <a:xfrm>
              <a:off x="6902450" y="2114550"/>
              <a:ext cx="617538" cy="561975"/>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77" name="Freeform 667"/>
            <p:cNvSpPr>
              <a:spLocks/>
            </p:cNvSpPr>
            <p:nvPr/>
          </p:nvSpPr>
          <p:spPr bwMode="auto">
            <a:xfrm>
              <a:off x="7194550" y="2322513"/>
              <a:ext cx="811213" cy="846138"/>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78" name="Freeform 668"/>
            <p:cNvSpPr>
              <a:spLocks/>
            </p:cNvSpPr>
            <p:nvPr/>
          </p:nvSpPr>
          <p:spPr bwMode="auto">
            <a:xfrm>
              <a:off x="7996238" y="2286000"/>
              <a:ext cx="590550" cy="614363"/>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79" name="Freeform 66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80" name="Freeform 670"/>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81" name="Freeform 671"/>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82" name="Freeform 672"/>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83" name="Freeform 673"/>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84" name="Freeform 67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85" name="Freeform 67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86" name="Freeform 676"/>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87" name="Freeform 677"/>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88" name="Freeform 678"/>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89" name="Freeform 679"/>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90" name="Freeform 680"/>
            <p:cNvSpPr>
              <a:spLocks/>
            </p:cNvSpPr>
            <p:nvPr/>
          </p:nvSpPr>
          <p:spPr bwMode="auto">
            <a:xfrm>
              <a:off x="6448425" y="1468438"/>
              <a:ext cx="857250" cy="857250"/>
            </a:xfrm>
            <a:custGeom>
              <a:avLst/>
              <a:gdLst>
                <a:gd name="T0" fmla="*/ 434 w 540"/>
                <a:gd name="T1" fmla="*/ 31 h 540"/>
                <a:gd name="T2" fmla="*/ 317 w 540"/>
                <a:gd name="T3" fmla="*/ 66 h 540"/>
                <a:gd name="T4" fmla="*/ 252 w 540"/>
                <a:gd name="T5" fmla="*/ 37 h 540"/>
                <a:gd name="T6" fmla="*/ 239 w 540"/>
                <a:gd name="T7" fmla="*/ 43 h 540"/>
                <a:gd name="T8" fmla="*/ 235 w 540"/>
                <a:gd name="T9" fmla="*/ 47 h 540"/>
                <a:gd name="T10" fmla="*/ 166 w 540"/>
                <a:gd name="T11" fmla="*/ 131 h 540"/>
                <a:gd name="T12" fmla="*/ 96 w 540"/>
                <a:gd name="T13" fmla="*/ 225 h 540"/>
                <a:gd name="T14" fmla="*/ 49 w 540"/>
                <a:gd name="T15" fmla="*/ 311 h 540"/>
                <a:gd name="T16" fmla="*/ 4 w 540"/>
                <a:gd name="T17" fmla="*/ 436 h 540"/>
                <a:gd name="T18" fmla="*/ 6 w 540"/>
                <a:gd name="T19" fmla="*/ 497 h 540"/>
                <a:gd name="T20" fmla="*/ 11 w 540"/>
                <a:gd name="T21" fmla="*/ 524 h 540"/>
                <a:gd name="T22" fmla="*/ 13 w 540"/>
                <a:gd name="T23" fmla="*/ 521 h 540"/>
                <a:gd name="T24" fmla="*/ 21 w 540"/>
                <a:gd name="T25" fmla="*/ 499 h 540"/>
                <a:gd name="T26" fmla="*/ 13 w 540"/>
                <a:gd name="T27" fmla="*/ 481 h 540"/>
                <a:gd name="T28" fmla="*/ 9 w 540"/>
                <a:gd name="T29" fmla="*/ 464 h 540"/>
                <a:gd name="T30" fmla="*/ 11 w 540"/>
                <a:gd name="T31" fmla="*/ 438 h 540"/>
                <a:gd name="T32" fmla="*/ 27 w 540"/>
                <a:gd name="T33" fmla="*/ 438 h 540"/>
                <a:gd name="T34" fmla="*/ 45 w 540"/>
                <a:gd name="T35" fmla="*/ 452 h 540"/>
                <a:gd name="T36" fmla="*/ 62 w 540"/>
                <a:gd name="T37" fmla="*/ 505 h 540"/>
                <a:gd name="T38" fmla="*/ 78 w 540"/>
                <a:gd name="T39" fmla="*/ 530 h 540"/>
                <a:gd name="T40" fmla="*/ 131 w 540"/>
                <a:gd name="T41" fmla="*/ 536 h 540"/>
                <a:gd name="T42" fmla="*/ 147 w 540"/>
                <a:gd name="T43" fmla="*/ 528 h 540"/>
                <a:gd name="T44" fmla="*/ 166 w 540"/>
                <a:gd name="T45" fmla="*/ 540 h 540"/>
                <a:gd name="T46" fmla="*/ 188 w 540"/>
                <a:gd name="T47" fmla="*/ 532 h 540"/>
                <a:gd name="T48" fmla="*/ 184 w 540"/>
                <a:gd name="T49" fmla="*/ 515 h 540"/>
                <a:gd name="T50" fmla="*/ 178 w 540"/>
                <a:gd name="T51" fmla="*/ 509 h 540"/>
                <a:gd name="T52" fmla="*/ 158 w 540"/>
                <a:gd name="T53" fmla="*/ 505 h 540"/>
                <a:gd name="T54" fmla="*/ 168 w 540"/>
                <a:gd name="T55" fmla="*/ 477 h 540"/>
                <a:gd name="T56" fmla="*/ 176 w 540"/>
                <a:gd name="T57" fmla="*/ 462 h 540"/>
                <a:gd name="T58" fmla="*/ 156 w 540"/>
                <a:gd name="T59" fmla="*/ 440 h 540"/>
                <a:gd name="T60" fmla="*/ 168 w 540"/>
                <a:gd name="T61" fmla="*/ 417 h 540"/>
                <a:gd name="T62" fmla="*/ 199 w 540"/>
                <a:gd name="T63" fmla="*/ 401 h 540"/>
                <a:gd name="T64" fmla="*/ 221 w 540"/>
                <a:gd name="T65" fmla="*/ 393 h 540"/>
                <a:gd name="T66" fmla="*/ 256 w 540"/>
                <a:gd name="T67" fmla="*/ 342 h 540"/>
                <a:gd name="T68" fmla="*/ 258 w 540"/>
                <a:gd name="T69" fmla="*/ 305 h 540"/>
                <a:gd name="T70" fmla="*/ 272 w 540"/>
                <a:gd name="T71" fmla="*/ 274 h 540"/>
                <a:gd name="T72" fmla="*/ 274 w 540"/>
                <a:gd name="T73" fmla="*/ 262 h 540"/>
                <a:gd name="T74" fmla="*/ 284 w 540"/>
                <a:gd name="T75" fmla="*/ 241 h 540"/>
                <a:gd name="T76" fmla="*/ 303 w 540"/>
                <a:gd name="T77" fmla="*/ 237 h 540"/>
                <a:gd name="T78" fmla="*/ 323 w 540"/>
                <a:gd name="T79" fmla="*/ 241 h 540"/>
                <a:gd name="T80" fmla="*/ 358 w 540"/>
                <a:gd name="T81" fmla="*/ 237 h 540"/>
                <a:gd name="T82" fmla="*/ 366 w 540"/>
                <a:gd name="T83" fmla="*/ 225 h 540"/>
                <a:gd name="T84" fmla="*/ 385 w 540"/>
                <a:gd name="T85" fmla="*/ 217 h 540"/>
                <a:gd name="T86" fmla="*/ 391 w 540"/>
                <a:gd name="T87" fmla="*/ 205 h 540"/>
                <a:gd name="T88" fmla="*/ 391 w 540"/>
                <a:gd name="T89" fmla="*/ 192 h 540"/>
                <a:gd name="T90" fmla="*/ 403 w 540"/>
                <a:gd name="T91" fmla="*/ 192 h 540"/>
                <a:gd name="T92" fmla="*/ 432 w 540"/>
                <a:gd name="T93" fmla="*/ 205 h 540"/>
                <a:gd name="T94" fmla="*/ 444 w 540"/>
                <a:gd name="T95" fmla="*/ 184 h 540"/>
                <a:gd name="T96" fmla="*/ 476 w 540"/>
                <a:gd name="T97" fmla="*/ 170 h 540"/>
                <a:gd name="T98" fmla="*/ 511 w 540"/>
                <a:gd name="T99" fmla="*/ 176 h 540"/>
                <a:gd name="T100" fmla="*/ 530 w 540"/>
                <a:gd name="T101" fmla="*/ 158 h 540"/>
                <a:gd name="T102" fmla="*/ 532 w 540"/>
                <a:gd name="T103" fmla="*/ 106 h 540"/>
                <a:gd name="T104" fmla="*/ 519 w 540"/>
                <a:gd name="T105"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540">
                  <a:moveTo>
                    <a:pt x="497" y="4"/>
                  </a:moveTo>
                  <a:lnTo>
                    <a:pt x="491" y="6"/>
                  </a:lnTo>
                  <a:lnTo>
                    <a:pt x="479" y="4"/>
                  </a:lnTo>
                  <a:lnTo>
                    <a:pt x="464" y="6"/>
                  </a:lnTo>
                  <a:lnTo>
                    <a:pt x="434" y="31"/>
                  </a:lnTo>
                  <a:lnTo>
                    <a:pt x="421" y="41"/>
                  </a:lnTo>
                  <a:lnTo>
                    <a:pt x="376" y="59"/>
                  </a:lnTo>
                  <a:lnTo>
                    <a:pt x="354" y="63"/>
                  </a:lnTo>
                  <a:lnTo>
                    <a:pt x="321" y="66"/>
                  </a:lnTo>
                  <a:lnTo>
                    <a:pt x="317" y="66"/>
                  </a:lnTo>
                  <a:lnTo>
                    <a:pt x="303" y="57"/>
                  </a:lnTo>
                  <a:lnTo>
                    <a:pt x="274" y="45"/>
                  </a:lnTo>
                  <a:lnTo>
                    <a:pt x="258" y="41"/>
                  </a:lnTo>
                  <a:lnTo>
                    <a:pt x="254" y="37"/>
                  </a:lnTo>
                  <a:lnTo>
                    <a:pt x="252" y="37"/>
                  </a:lnTo>
                  <a:lnTo>
                    <a:pt x="244" y="41"/>
                  </a:lnTo>
                  <a:lnTo>
                    <a:pt x="241" y="39"/>
                  </a:lnTo>
                  <a:lnTo>
                    <a:pt x="239" y="39"/>
                  </a:lnTo>
                  <a:lnTo>
                    <a:pt x="241" y="41"/>
                  </a:lnTo>
                  <a:lnTo>
                    <a:pt x="239" y="43"/>
                  </a:lnTo>
                  <a:lnTo>
                    <a:pt x="237" y="43"/>
                  </a:lnTo>
                  <a:lnTo>
                    <a:pt x="237" y="41"/>
                  </a:lnTo>
                  <a:lnTo>
                    <a:pt x="235" y="43"/>
                  </a:lnTo>
                  <a:lnTo>
                    <a:pt x="235" y="45"/>
                  </a:lnTo>
                  <a:lnTo>
                    <a:pt x="235" y="47"/>
                  </a:lnTo>
                  <a:lnTo>
                    <a:pt x="209" y="88"/>
                  </a:lnTo>
                  <a:lnTo>
                    <a:pt x="197" y="108"/>
                  </a:lnTo>
                  <a:lnTo>
                    <a:pt x="176" y="129"/>
                  </a:lnTo>
                  <a:lnTo>
                    <a:pt x="170" y="131"/>
                  </a:lnTo>
                  <a:lnTo>
                    <a:pt x="166" y="131"/>
                  </a:lnTo>
                  <a:lnTo>
                    <a:pt x="137" y="174"/>
                  </a:lnTo>
                  <a:lnTo>
                    <a:pt x="131" y="184"/>
                  </a:lnTo>
                  <a:lnTo>
                    <a:pt x="123" y="194"/>
                  </a:lnTo>
                  <a:lnTo>
                    <a:pt x="103" y="221"/>
                  </a:lnTo>
                  <a:lnTo>
                    <a:pt x="96" y="225"/>
                  </a:lnTo>
                  <a:lnTo>
                    <a:pt x="92" y="227"/>
                  </a:lnTo>
                  <a:lnTo>
                    <a:pt x="90" y="233"/>
                  </a:lnTo>
                  <a:lnTo>
                    <a:pt x="76" y="256"/>
                  </a:lnTo>
                  <a:lnTo>
                    <a:pt x="56" y="295"/>
                  </a:lnTo>
                  <a:lnTo>
                    <a:pt x="49" y="311"/>
                  </a:lnTo>
                  <a:lnTo>
                    <a:pt x="41" y="325"/>
                  </a:lnTo>
                  <a:lnTo>
                    <a:pt x="25" y="362"/>
                  </a:lnTo>
                  <a:lnTo>
                    <a:pt x="17" y="387"/>
                  </a:lnTo>
                  <a:lnTo>
                    <a:pt x="9" y="413"/>
                  </a:lnTo>
                  <a:lnTo>
                    <a:pt x="4" y="436"/>
                  </a:lnTo>
                  <a:lnTo>
                    <a:pt x="2" y="456"/>
                  </a:lnTo>
                  <a:lnTo>
                    <a:pt x="2" y="474"/>
                  </a:lnTo>
                  <a:lnTo>
                    <a:pt x="0" y="495"/>
                  </a:lnTo>
                  <a:lnTo>
                    <a:pt x="2" y="497"/>
                  </a:lnTo>
                  <a:lnTo>
                    <a:pt x="6" y="497"/>
                  </a:lnTo>
                  <a:lnTo>
                    <a:pt x="6" y="499"/>
                  </a:lnTo>
                  <a:lnTo>
                    <a:pt x="9" y="505"/>
                  </a:lnTo>
                  <a:lnTo>
                    <a:pt x="11" y="509"/>
                  </a:lnTo>
                  <a:lnTo>
                    <a:pt x="9" y="524"/>
                  </a:lnTo>
                  <a:lnTo>
                    <a:pt x="11" y="524"/>
                  </a:lnTo>
                  <a:lnTo>
                    <a:pt x="11" y="521"/>
                  </a:lnTo>
                  <a:lnTo>
                    <a:pt x="11" y="515"/>
                  </a:lnTo>
                  <a:lnTo>
                    <a:pt x="13" y="509"/>
                  </a:lnTo>
                  <a:lnTo>
                    <a:pt x="15" y="513"/>
                  </a:lnTo>
                  <a:lnTo>
                    <a:pt x="13" y="521"/>
                  </a:lnTo>
                  <a:lnTo>
                    <a:pt x="15" y="521"/>
                  </a:lnTo>
                  <a:lnTo>
                    <a:pt x="19" y="519"/>
                  </a:lnTo>
                  <a:lnTo>
                    <a:pt x="19" y="509"/>
                  </a:lnTo>
                  <a:lnTo>
                    <a:pt x="21" y="503"/>
                  </a:lnTo>
                  <a:lnTo>
                    <a:pt x="21" y="499"/>
                  </a:lnTo>
                  <a:lnTo>
                    <a:pt x="23" y="495"/>
                  </a:lnTo>
                  <a:lnTo>
                    <a:pt x="21" y="489"/>
                  </a:lnTo>
                  <a:lnTo>
                    <a:pt x="19" y="487"/>
                  </a:lnTo>
                  <a:lnTo>
                    <a:pt x="15" y="483"/>
                  </a:lnTo>
                  <a:lnTo>
                    <a:pt x="13" y="481"/>
                  </a:lnTo>
                  <a:lnTo>
                    <a:pt x="11" y="474"/>
                  </a:lnTo>
                  <a:lnTo>
                    <a:pt x="11" y="472"/>
                  </a:lnTo>
                  <a:lnTo>
                    <a:pt x="9" y="472"/>
                  </a:lnTo>
                  <a:lnTo>
                    <a:pt x="6" y="468"/>
                  </a:lnTo>
                  <a:lnTo>
                    <a:pt x="9" y="464"/>
                  </a:lnTo>
                  <a:lnTo>
                    <a:pt x="11" y="458"/>
                  </a:lnTo>
                  <a:lnTo>
                    <a:pt x="13" y="452"/>
                  </a:lnTo>
                  <a:lnTo>
                    <a:pt x="13" y="446"/>
                  </a:lnTo>
                  <a:lnTo>
                    <a:pt x="11" y="442"/>
                  </a:lnTo>
                  <a:lnTo>
                    <a:pt x="11" y="438"/>
                  </a:lnTo>
                  <a:lnTo>
                    <a:pt x="15" y="436"/>
                  </a:lnTo>
                  <a:lnTo>
                    <a:pt x="19" y="440"/>
                  </a:lnTo>
                  <a:lnTo>
                    <a:pt x="21" y="438"/>
                  </a:lnTo>
                  <a:lnTo>
                    <a:pt x="23" y="436"/>
                  </a:lnTo>
                  <a:lnTo>
                    <a:pt x="27" y="438"/>
                  </a:lnTo>
                  <a:lnTo>
                    <a:pt x="29" y="440"/>
                  </a:lnTo>
                  <a:lnTo>
                    <a:pt x="31" y="442"/>
                  </a:lnTo>
                  <a:lnTo>
                    <a:pt x="35" y="444"/>
                  </a:lnTo>
                  <a:lnTo>
                    <a:pt x="39" y="446"/>
                  </a:lnTo>
                  <a:lnTo>
                    <a:pt x="45" y="452"/>
                  </a:lnTo>
                  <a:lnTo>
                    <a:pt x="49" y="460"/>
                  </a:lnTo>
                  <a:lnTo>
                    <a:pt x="49" y="468"/>
                  </a:lnTo>
                  <a:lnTo>
                    <a:pt x="53" y="481"/>
                  </a:lnTo>
                  <a:lnTo>
                    <a:pt x="56" y="493"/>
                  </a:lnTo>
                  <a:lnTo>
                    <a:pt x="62" y="505"/>
                  </a:lnTo>
                  <a:lnTo>
                    <a:pt x="70" y="511"/>
                  </a:lnTo>
                  <a:lnTo>
                    <a:pt x="72" y="515"/>
                  </a:lnTo>
                  <a:lnTo>
                    <a:pt x="72" y="519"/>
                  </a:lnTo>
                  <a:lnTo>
                    <a:pt x="74" y="524"/>
                  </a:lnTo>
                  <a:lnTo>
                    <a:pt x="78" y="530"/>
                  </a:lnTo>
                  <a:lnTo>
                    <a:pt x="80" y="534"/>
                  </a:lnTo>
                  <a:lnTo>
                    <a:pt x="84" y="540"/>
                  </a:lnTo>
                  <a:lnTo>
                    <a:pt x="129" y="540"/>
                  </a:lnTo>
                  <a:lnTo>
                    <a:pt x="129" y="540"/>
                  </a:lnTo>
                  <a:lnTo>
                    <a:pt x="131" y="536"/>
                  </a:lnTo>
                  <a:lnTo>
                    <a:pt x="133" y="534"/>
                  </a:lnTo>
                  <a:lnTo>
                    <a:pt x="137" y="532"/>
                  </a:lnTo>
                  <a:lnTo>
                    <a:pt x="145" y="528"/>
                  </a:lnTo>
                  <a:lnTo>
                    <a:pt x="145" y="528"/>
                  </a:lnTo>
                  <a:lnTo>
                    <a:pt x="147" y="528"/>
                  </a:lnTo>
                  <a:lnTo>
                    <a:pt x="150" y="528"/>
                  </a:lnTo>
                  <a:lnTo>
                    <a:pt x="156" y="532"/>
                  </a:lnTo>
                  <a:lnTo>
                    <a:pt x="162" y="534"/>
                  </a:lnTo>
                  <a:lnTo>
                    <a:pt x="164" y="536"/>
                  </a:lnTo>
                  <a:lnTo>
                    <a:pt x="166" y="540"/>
                  </a:lnTo>
                  <a:lnTo>
                    <a:pt x="168" y="540"/>
                  </a:lnTo>
                  <a:lnTo>
                    <a:pt x="182" y="540"/>
                  </a:lnTo>
                  <a:lnTo>
                    <a:pt x="182" y="540"/>
                  </a:lnTo>
                  <a:lnTo>
                    <a:pt x="184" y="536"/>
                  </a:lnTo>
                  <a:lnTo>
                    <a:pt x="188" y="532"/>
                  </a:lnTo>
                  <a:lnTo>
                    <a:pt x="192" y="528"/>
                  </a:lnTo>
                  <a:lnTo>
                    <a:pt x="192" y="524"/>
                  </a:lnTo>
                  <a:lnTo>
                    <a:pt x="188" y="521"/>
                  </a:lnTo>
                  <a:lnTo>
                    <a:pt x="182" y="521"/>
                  </a:lnTo>
                  <a:lnTo>
                    <a:pt x="184" y="515"/>
                  </a:lnTo>
                  <a:lnTo>
                    <a:pt x="186" y="511"/>
                  </a:lnTo>
                  <a:lnTo>
                    <a:pt x="186" y="509"/>
                  </a:lnTo>
                  <a:lnTo>
                    <a:pt x="184" y="507"/>
                  </a:lnTo>
                  <a:lnTo>
                    <a:pt x="180" y="507"/>
                  </a:lnTo>
                  <a:lnTo>
                    <a:pt x="178" y="509"/>
                  </a:lnTo>
                  <a:lnTo>
                    <a:pt x="178" y="505"/>
                  </a:lnTo>
                  <a:lnTo>
                    <a:pt x="164" y="507"/>
                  </a:lnTo>
                  <a:lnTo>
                    <a:pt x="160" y="509"/>
                  </a:lnTo>
                  <a:lnTo>
                    <a:pt x="158" y="507"/>
                  </a:lnTo>
                  <a:lnTo>
                    <a:pt x="158" y="505"/>
                  </a:lnTo>
                  <a:lnTo>
                    <a:pt x="160" y="501"/>
                  </a:lnTo>
                  <a:lnTo>
                    <a:pt x="162" y="495"/>
                  </a:lnTo>
                  <a:lnTo>
                    <a:pt x="166" y="489"/>
                  </a:lnTo>
                  <a:lnTo>
                    <a:pt x="166" y="483"/>
                  </a:lnTo>
                  <a:lnTo>
                    <a:pt x="168" y="477"/>
                  </a:lnTo>
                  <a:lnTo>
                    <a:pt x="170" y="468"/>
                  </a:lnTo>
                  <a:lnTo>
                    <a:pt x="172" y="466"/>
                  </a:lnTo>
                  <a:lnTo>
                    <a:pt x="174" y="464"/>
                  </a:lnTo>
                  <a:lnTo>
                    <a:pt x="176" y="462"/>
                  </a:lnTo>
                  <a:lnTo>
                    <a:pt x="176" y="462"/>
                  </a:lnTo>
                  <a:lnTo>
                    <a:pt x="176" y="460"/>
                  </a:lnTo>
                  <a:lnTo>
                    <a:pt x="168" y="454"/>
                  </a:lnTo>
                  <a:lnTo>
                    <a:pt x="166" y="448"/>
                  </a:lnTo>
                  <a:lnTo>
                    <a:pt x="160" y="446"/>
                  </a:lnTo>
                  <a:lnTo>
                    <a:pt x="156" y="440"/>
                  </a:lnTo>
                  <a:lnTo>
                    <a:pt x="156" y="436"/>
                  </a:lnTo>
                  <a:lnTo>
                    <a:pt x="156" y="432"/>
                  </a:lnTo>
                  <a:lnTo>
                    <a:pt x="158" y="427"/>
                  </a:lnTo>
                  <a:lnTo>
                    <a:pt x="162" y="423"/>
                  </a:lnTo>
                  <a:lnTo>
                    <a:pt x="168" y="417"/>
                  </a:lnTo>
                  <a:lnTo>
                    <a:pt x="174" y="413"/>
                  </a:lnTo>
                  <a:lnTo>
                    <a:pt x="180" y="409"/>
                  </a:lnTo>
                  <a:lnTo>
                    <a:pt x="188" y="403"/>
                  </a:lnTo>
                  <a:lnTo>
                    <a:pt x="197" y="405"/>
                  </a:lnTo>
                  <a:lnTo>
                    <a:pt x="199" y="401"/>
                  </a:lnTo>
                  <a:lnTo>
                    <a:pt x="197" y="397"/>
                  </a:lnTo>
                  <a:lnTo>
                    <a:pt x="197" y="393"/>
                  </a:lnTo>
                  <a:lnTo>
                    <a:pt x="203" y="393"/>
                  </a:lnTo>
                  <a:lnTo>
                    <a:pt x="211" y="393"/>
                  </a:lnTo>
                  <a:lnTo>
                    <a:pt x="221" y="393"/>
                  </a:lnTo>
                  <a:lnTo>
                    <a:pt x="225" y="389"/>
                  </a:lnTo>
                  <a:lnTo>
                    <a:pt x="229" y="380"/>
                  </a:lnTo>
                  <a:lnTo>
                    <a:pt x="246" y="360"/>
                  </a:lnTo>
                  <a:lnTo>
                    <a:pt x="248" y="358"/>
                  </a:lnTo>
                  <a:lnTo>
                    <a:pt x="256" y="342"/>
                  </a:lnTo>
                  <a:lnTo>
                    <a:pt x="256" y="335"/>
                  </a:lnTo>
                  <a:lnTo>
                    <a:pt x="258" y="327"/>
                  </a:lnTo>
                  <a:lnTo>
                    <a:pt x="256" y="319"/>
                  </a:lnTo>
                  <a:lnTo>
                    <a:pt x="256" y="313"/>
                  </a:lnTo>
                  <a:lnTo>
                    <a:pt x="258" y="305"/>
                  </a:lnTo>
                  <a:lnTo>
                    <a:pt x="266" y="290"/>
                  </a:lnTo>
                  <a:lnTo>
                    <a:pt x="266" y="284"/>
                  </a:lnTo>
                  <a:lnTo>
                    <a:pt x="268" y="280"/>
                  </a:lnTo>
                  <a:lnTo>
                    <a:pt x="270" y="278"/>
                  </a:lnTo>
                  <a:lnTo>
                    <a:pt x="272" y="274"/>
                  </a:lnTo>
                  <a:lnTo>
                    <a:pt x="276" y="272"/>
                  </a:lnTo>
                  <a:lnTo>
                    <a:pt x="276" y="270"/>
                  </a:lnTo>
                  <a:lnTo>
                    <a:pt x="276" y="266"/>
                  </a:lnTo>
                  <a:lnTo>
                    <a:pt x="276" y="264"/>
                  </a:lnTo>
                  <a:lnTo>
                    <a:pt x="274" y="262"/>
                  </a:lnTo>
                  <a:lnTo>
                    <a:pt x="276" y="254"/>
                  </a:lnTo>
                  <a:lnTo>
                    <a:pt x="276" y="250"/>
                  </a:lnTo>
                  <a:lnTo>
                    <a:pt x="278" y="245"/>
                  </a:lnTo>
                  <a:lnTo>
                    <a:pt x="282" y="241"/>
                  </a:lnTo>
                  <a:lnTo>
                    <a:pt x="284" y="241"/>
                  </a:lnTo>
                  <a:lnTo>
                    <a:pt x="288" y="241"/>
                  </a:lnTo>
                  <a:lnTo>
                    <a:pt x="297" y="241"/>
                  </a:lnTo>
                  <a:lnTo>
                    <a:pt x="299" y="237"/>
                  </a:lnTo>
                  <a:lnTo>
                    <a:pt x="301" y="237"/>
                  </a:lnTo>
                  <a:lnTo>
                    <a:pt x="303" y="237"/>
                  </a:lnTo>
                  <a:lnTo>
                    <a:pt x="305" y="237"/>
                  </a:lnTo>
                  <a:lnTo>
                    <a:pt x="307" y="239"/>
                  </a:lnTo>
                  <a:lnTo>
                    <a:pt x="313" y="241"/>
                  </a:lnTo>
                  <a:lnTo>
                    <a:pt x="319" y="241"/>
                  </a:lnTo>
                  <a:lnTo>
                    <a:pt x="323" y="241"/>
                  </a:lnTo>
                  <a:lnTo>
                    <a:pt x="338" y="248"/>
                  </a:lnTo>
                  <a:lnTo>
                    <a:pt x="340" y="248"/>
                  </a:lnTo>
                  <a:lnTo>
                    <a:pt x="352" y="241"/>
                  </a:lnTo>
                  <a:lnTo>
                    <a:pt x="356" y="239"/>
                  </a:lnTo>
                  <a:lnTo>
                    <a:pt x="358" y="237"/>
                  </a:lnTo>
                  <a:lnTo>
                    <a:pt x="358" y="235"/>
                  </a:lnTo>
                  <a:lnTo>
                    <a:pt x="358" y="231"/>
                  </a:lnTo>
                  <a:lnTo>
                    <a:pt x="360" y="229"/>
                  </a:lnTo>
                  <a:lnTo>
                    <a:pt x="364" y="227"/>
                  </a:lnTo>
                  <a:lnTo>
                    <a:pt x="366" y="225"/>
                  </a:lnTo>
                  <a:lnTo>
                    <a:pt x="380" y="225"/>
                  </a:lnTo>
                  <a:lnTo>
                    <a:pt x="380" y="223"/>
                  </a:lnTo>
                  <a:lnTo>
                    <a:pt x="382" y="221"/>
                  </a:lnTo>
                  <a:lnTo>
                    <a:pt x="385" y="219"/>
                  </a:lnTo>
                  <a:lnTo>
                    <a:pt x="385" y="217"/>
                  </a:lnTo>
                  <a:lnTo>
                    <a:pt x="389" y="213"/>
                  </a:lnTo>
                  <a:lnTo>
                    <a:pt x="393" y="209"/>
                  </a:lnTo>
                  <a:lnTo>
                    <a:pt x="393" y="207"/>
                  </a:lnTo>
                  <a:lnTo>
                    <a:pt x="393" y="207"/>
                  </a:lnTo>
                  <a:lnTo>
                    <a:pt x="391" y="205"/>
                  </a:lnTo>
                  <a:lnTo>
                    <a:pt x="385" y="200"/>
                  </a:lnTo>
                  <a:lnTo>
                    <a:pt x="382" y="198"/>
                  </a:lnTo>
                  <a:lnTo>
                    <a:pt x="385" y="194"/>
                  </a:lnTo>
                  <a:lnTo>
                    <a:pt x="385" y="192"/>
                  </a:lnTo>
                  <a:lnTo>
                    <a:pt x="391" y="192"/>
                  </a:lnTo>
                  <a:lnTo>
                    <a:pt x="393" y="188"/>
                  </a:lnTo>
                  <a:lnTo>
                    <a:pt x="399" y="188"/>
                  </a:lnTo>
                  <a:lnTo>
                    <a:pt x="399" y="192"/>
                  </a:lnTo>
                  <a:lnTo>
                    <a:pt x="401" y="192"/>
                  </a:lnTo>
                  <a:lnTo>
                    <a:pt x="403" y="192"/>
                  </a:lnTo>
                  <a:lnTo>
                    <a:pt x="405" y="190"/>
                  </a:lnTo>
                  <a:lnTo>
                    <a:pt x="421" y="194"/>
                  </a:lnTo>
                  <a:lnTo>
                    <a:pt x="423" y="200"/>
                  </a:lnTo>
                  <a:lnTo>
                    <a:pt x="427" y="203"/>
                  </a:lnTo>
                  <a:lnTo>
                    <a:pt x="432" y="205"/>
                  </a:lnTo>
                  <a:lnTo>
                    <a:pt x="434" y="205"/>
                  </a:lnTo>
                  <a:lnTo>
                    <a:pt x="438" y="205"/>
                  </a:lnTo>
                  <a:lnTo>
                    <a:pt x="438" y="198"/>
                  </a:lnTo>
                  <a:lnTo>
                    <a:pt x="438" y="192"/>
                  </a:lnTo>
                  <a:lnTo>
                    <a:pt x="444" y="184"/>
                  </a:lnTo>
                  <a:lnTo>
                    <a:pt x="454" y="176"/>
                  </a:lnTo>
                  <a:lnTo>
                    <a:pt x="462" y="178"/>
                  </a:lnTo>
                  <a:lnTo>
                    <a:pt x="468" y="176"/>
                  </a:lnTo>
                  <a:lnTo>
                    <a:pt x="470" y="174"/>
                  </a:lnTo>
                  <a:lnTo>
                    <a:pt x="476" y="170"/>
                  </a:lnTo>
                  <a:lnTo>
                    <a:pt x="497" y="160"/>
                  </a:lnTo>
                  <a:lnTo>
                    <a:pt x="507" y="162"/>
                  </a:lnTo>
                  <a:lnTo>
                    <a:pt x="509" y="166"/>
                  </a:lnTo>
                  <a:lnTo>
                    <a:pt x="509" y="172"/>
                  </a:lnTo>
                  <a:lnTo>
                    <a:pt x="511" y="176"/>
                  </a:lnTo>
                  <a:lnTo>
                    <a:pt x="511" y="176"/>
                  </a:lnTo>
                  <a:lnTo>
                    <a:pt x="515" y="174"/>
                  </a:lnTo>
                  <a:lnTo>
                    <a:pt x="534" y="160"/>
                  </a:lnTo>
                  <a:lnTo>
                    <a:pt x="528" y="160"/>
                  </a:lnTo>
                  <a:lnTo>
                    <a:pt x="530" y="158"/>
                  </a:lnTo>
                  <a:lnTo>
                    <a:pt x="540" y="153"/>
                  </a:lnTo>
                  <a:lnTo>
                    <a:pt x="540" y="121"/>
                  </a:lnTo>
                  <a:lnTo>
                    <a:pt x="536" y="121"/>
                  </a:lnTo>
                  <a:lnTo>
                    <a:pt x="534" y="117"/>
                  </a:lnTo>
                  <a:lnTo>
                    <a:pt x="532" y="106"/>
                  </a:lnTo>
                  <a:lnTo>
                    <a:pt x="530" y="86"/>
                  </a:lnTo>
                  <a:lnTo>
                    <a:pt x="532" y="72"/>
                  </a:lnTo>
                  <a:lnTo>
                    <a:pt x="528" y="53"/>
                  </a:lnTo>
                  <a:lnTo>
                    <a:pt x="517" y="39"/>
                  </a:lnTo>
                  <a:lnTo>
                    <a:pt x="519" y="6"/>
                  </a:lnTo>
                  <a:lnTo>
                    <a:pt x="511" y="2"/>
                  </a:lnTo>
                  <a:lnTo>
                    <a:pt x="507" y="0"/>
                  </a:lnTo>
                  <a:lnTo>
                    <a:pt x="497"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91" name="Freeform 681"/>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92" name="Freeform 682"/>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93" name="Freeform 683"/>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94" name="Freeform 684"/>
            <p:cNvSpPr>
              <a:spLocks/>
            </p:cNvSpPr>
            <p:nvPr/>
          </p:nvSpPr>
          <p:spPr bwMode="auto">
            <a:xfrm>
              <a:off x="7402513" y="1701800"/>
              <a:ext cx="90488" cy="39688"/>
            </a:xfrm>
            <a:custGeom>
              <a:avLst/>
              <a:gdLst>
                <a:gd name="T0" fmla="*/ 51 w 57"/>
                <a:gd name="T1" fmla="*/ 0 h 25"/>
                <a:gd name="T2" fmla="*/ 41 w 57"/>
                <a:gd name="T3" fmla="*/ 9 h 25"/>
                <a:gd name="T4" fmla="*/ 25 w 57"/>
                <a:gd name="T5" fmla="*/ 13 h 25"/>
                <a:gd name="T6" fmla="*/ 21 w 57"/>
                <a:gd name="T7" fmla="*/ 6 h 25"/>
                <a:gd name="T8" fmla="*/ 16 w 57"/>
                <a:gd name="T9" fmla="*/ 2 h 25"/>
                <a:gd name="T10" fmla="*/ 2 w 57"/>
                <a:gd name="T11" fmla="*/ 6 h 25"/>
                <a:gd name="T12" fmla="*/ 0 w 57"/>
                <a:gd name="T13" fmla="*/ 9 h 25"/>
                <a:gd name="T14" fmla="*/ 0 w 57"/>
                <a:gd name="T15" fmla="*/ 17 h 25"/>
                <a:gd name="T16" fmla="*/ 6 w 57"/>
                <a:gd name="T17" fmla="*/ 25 h 25"/>
                <a:gd name="T18" fmla="*/ 57 w 57"/>
                <a:gd name="T19" fmla="*/ 25 h 25"/>
                <a:gd name="T20" fmla="*/ 57 w 57"/>
                <a:gd name="T21" fmla="*/ 0 h 25"/>
                <a:gd name="T22" fmla="*/ 57 w 57"/>
                <a:gd name="T23" fmla="*/ 0 h 25"/>
                <a:gd name="T24" fmla="*/ 51 w 57"/>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25">
                  <a:moveTo>
                    <a:pt x="51" y="0"/>
                  </a:moveTo>
                  <a:lnTo>
                    <a:pt x="41" y="9"/>
                  </a:lnTo>
                  <a:lnTo>
                    <a:pt x="25" y="13"/>
                  </a:lnTo>
                  <a:lnTo>
                    <a:pt x="21" y="6"/>
                  </a:lnTo>
                  <a:lnTo>
                    <a:pt x="16" y="2"/>
                  </a:lnTo>
                  <a:lnTo>
                    <a:pt x="2" y="6"/>
                  </a:lnTo>
                  <a:lnTo>
                    <a:pt x="0" y="9"/>
                  </a:lnTo>
                  <a:lnTo>
                    <a:pt x="0" y="17"/>
                  </a:lnTo>
                  <a:lnTo>
                    <a:pt x="6" y="25"/>
                  </a:lnTo>
                  <a:lnTo>
                    <a:pt x="57" y="25"/>
                  </a:lnTo>
                  <a:lnTo>
                    <a:pt x="57" y="0"/>
                  </a:lnTo>
                  <a:lnTo>
                    <a:pt x="57" y="0"/>
                  </a:lnTo>
                  <a:lnTo>
                    <a:pt x="5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95" name="Freeform 685"/>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0" cap="flat">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96" name="Freeform 686"/>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97" name="Freeform 687"/>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98" name="Freeform 688"/>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299" name="Freeform 68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00" name="Freeform 690"/>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01" name="Freeform 691"/>
            <p:cNvSpPr>
              <a:spLocks/>
            </p:cNvSpPr>
            <p:nvPr/>
          </p:nvSpPr>
          <p:spPr bwMode="auto">
            <a:xfrm>
              <a:off x="9124950" y="1160463"/>
              <a:ext cx="260350" cy="139700"/>
            </a:xfrm>
            <a:custGeom>
              <a:avLst/>
              <a:gdLst>
                <a:gd name="T0" fmla="*/ 160 w 164"/>
                <a:gd name="T1" fmla="*/ 2 h 88"/>
                <a:gd name="T2" fmla="*/ 153 w 164"/>
                <a:gd name="T3" fmla="*/ 4 h 88"/>
                <a:gd name="T4" fmla="*/ 133 w 164"/>
                <a:gd name="T5" fmla="*/ 8 h 88"/>
                <a:gd name="T6" fmla="*/ 127 w 164"/>
                <a:gd name="T7" fmla="*/ 8 h 88"/>
                <a:gd name="T8" fmla="*/ 117 w 164"/>
                <a:gd name="T9" fmla="*/ 10 h 88"/>
                <a:gd name="T10" fmla="*/ 111 w 164"/>
                <a:gd name="T11" fmla="*/ 10 h 88"/>
                <a:gd name="T12" fmla="*/ 102 w 164"/>
                <a:gd name="T13" fmla="*/ 8 h 88"/>
                <a:gd name="T14" fmla="*/ 96 w 164"/>
                <a:gd name="T15" fmla="*/ 8 h 88"/>
                <a:gd name="T16" fmla="*/ 90 w 164"/>
                <a:gd name="T17" fmla="*/ 12 h 88"/>
                <a:gd name="T18" fmla="*/ 88 w 164"/>
                <a:gd name="T19" fmla="*/ 16 h 88"/>
                <a:gd name="T20" fmla="*/ 86 w 164"/>
                <a:gd name="T21" fmla="*/ 20 h 88"/>
                <a:gd name="T22" fmla="*/ 80 w 164"/>
                <a:gd name="T23" fmla="*/ 24 h 88"/>
                <a:gd name="T24" fmla="*/ 74 w 164"/>
                <a:gd name="T25" fmla="*/ 24 h 88"/>
                <a:gd name="T26" fmla="*/ 68 w 164"/>
                <a:gd name="T27" fmla="*/ 24 h 88"/>
                <a:gd name="T28" fmla="*/ 61 w 164"/>
                <a:gd name="T29" fmla="*/ 26 h 88"/>
                <a:gd name="T30" fmla="*/ 53 w 164"/>
                <a:gd name="T31" fmla="*/ 29 h 88"/>
                <a:gd name="T32" fmla="*/ 49 w 164"/>
                <a:gd name="T33" fmla="*/ 29 h 88"/>
                <a:gd name="T34" fmla="*/ 43 w 164"/>
                <a:gd name="T35" fmla="*/ 31 h 88"/>
                <a:gd name="T36" fmla="*/ 29 w 164"/>
                <a:gd name="T37" fmla="*/ 37 h 88"/>
                <a:gd name="T38" fmla="*/ 25 w 164"/>
                <a:gd name="T39" fmla="*/ 47 h 88"/>
                <a:gd name="T40" fmla="*/ 23 w 164"/>
                <a:gd name="T41" fmla="*/ 51 h 88"/>
                <a:gd name="T42" fmla="*/ 19 w 164"/>
                <a:gd name="T43" fmla="*/ 55 h 88"/>
                <a:gd name="T44" fmla="*/ 14 w 164"/>
                <a:gd name="T45" fmla="*/ 59 h 88"/>
                <a:gd name="T46" fmla="*/ 4 w 164"/>
                <a:gd name="T47" fmla="*/ 67 h 88"/>
                <a:gd name="T48" fmla="*/ 0 w 164"/>
                <a:gd name="T49" fmla="*/ 76 h 88"/>
                <a:gd name="T50" fmla="*/ 2 w 164"/>
                <a:gd name="T51" fmla="*/ 82 h 88"/>
                <a:gd name="T52" fmla="*/ 6 w 164"/>
                <a:gd name="T53" fmla="*/ 88 h 88"/>
                <a:gd name="T54" fmla="*/ 131 w 164"/>
                <a:gd name="T55" fmla="*/ 88 h 88"/>
                <a:gd name="T56" fmla="*/ 133 w 164"/>
                <a:gd name="T57" fmla="*/ 84 h 88"/>
                <a:gd name="T58" fmla="*/ 135 w 164"/>
                <a:gd name="T59" fmla="*/ 78 h 88"/>
                <a:gd name="T60" fmla="*/ 137 w 164"/>
                <a:gd name="T61" fmla="*/ 69 h 88"/>
                <a:gd name="T62" fmla="*/ 137 w 164"/>
                <a:gd name="T63" fmla="*/ 65 h 88"/>
                <a:gd name="T64" fmla="*/ 137 w 164"/>
                <a:gd name="T65" fmla="*/ 53 h 88"/>
                <a:gd name="T66" fmla="*/ 135 w 164"/>
                <a:gd name="T67" fmla="*/ 51 h 88"/>
                <a:gd name="T68" fmla="*/ 131 w 164"/>
                <a:gd name="T69" fmla="*/ 49 h 88"/>
                <a:gd name="T70" fmla="*/ 127 w 164"/>
                <a:gd name="T71" fmla="*/ 47 h 88"/>
                <a:gd name="T72" fmla="*/ 127 w 164"/>
                <a:gd name="T73" fmla="*/ 45 h 88"/>
                <a:gd name="T74" fmla="*/ 129 w 164"/>
                <a:gd name="T75" fmla="*/ 43 h 88"/>
                <a:gd name="T76" fmla="*/ 131 w 164"/>
                <a:gd name="T77" fmla="*/ 41 h 88"/>
                <a:gd name="T78" fmla="*/ 133 w 164"/>
                <a:gd name="T79" fmla="*/ 41 h 88"/>
                <a:gd name="T80" fmla="*/ 137 w 164"/>
                <a:gd name="T81" fmla="*/ 37 h 88"/>
                <a:gd name="T82" fmla="*/ 145 w 164"/>
                <a:gd name="T83" fmla="*/ 33 h 88"/>
                <a:gd name="T84" fmla="*/ 149 w 164"/>
                <a:gd name="T85" fmla="*/ 33 h 88"/>
                <a:gd name="T86" fmla="*/ 153 w 164"/>
                <a:gd name="T87" fmla="*/ 31 h 88"/>
                <a:gd name="T88" fmla="*/ 162 w 164"/>
                <a:gd name="T89" fmla="*/ 31 h 88"/>
                <a:gd name="T90" fmla="*/ 164 w 164"/>
                <a:gd name="T91" fmla="*/ 29 h 88"/>
                <a:gd name="T92" fmla="*/ 164 w 164"/>
                <a:gd name="T93" fmla="*/ 0 h 88"/>
                <a:gd name="T94" fmla="*/ 160 w 164"/>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88">
                  <a:moveTo>
                    <a:pt x="160" y="2"/>
                  </a:moveTo>
                  <a:lnTo>
                    <a:pt x="153" y="4"/>
                  </a:lnTo>
                  <a:lnTo>
                    <a:pt x="133" y="8"/>
                  </a:lnTo>
                  <a:lnTo>
                    <a:pt x="127" y="8"/>
                  </a:lnTo>
                  <a:lnTo>
                    <a:pt x="117" y="10"/>
                  </a:lnTo>
                  <a:lnTo>
                    <a:pt x="111" y="10"/>
                  </a:lnTo>
                  <a:lnTo>
                    <a:pt x="102" y="8"/>
                  </a:lnTo>
                  <a:lnTo>
                    <a:pt x="96" y="8"/>
                  </a:lnTo>
                  <a:lnTo>
                    <a:pt x="90" y="12"/>
                  </a:lnTo>
                  <a:lnTo>
                    <a:pt x="88" y="16"/>
                  </a:lnTo>
                  <a:lnTo>
                    <a:pt x="86" y="20"/>
                  </a:lnTo>
                  <a:lnTo>
                    <a:pt x="80" y="24"/>
                  </a:lnTo>
                  <a:lnTo>
                    <a:pt x="74" y="24"/>
                  </a:lnTo>
                  <a:lnTo>
                    <a:pt x="68" y="24"/>
                  </a:lnTo>
                  <a:lnTo>
                    <a:pt x="61" y="26"/>
                  </a:lnTo>
                  <a:lnTo>
                    <a:pt x="53" y="29"/>
                  </a:lnTo>
                  <a:lnTo>
                    <a:pt x="49" y="29"/>
                  </a:lnTo>
                  <a:lnTo>
                    <a:pt x="43" y="31"/>
                  </a:lnTo>
                  <a:lnTo>
                    <a:pt x="29" y="37"/>
                  </a:lnTo>
                  <a:lnTo>
                    <a:pt x="25" y="47"/>
                  </a:lnTo>
                  <a:lnTo>
                    <a:pt x="23" y="51"/>
                  </a:lnTo>
                  <a:lnTo>
                    <a:pt x="19" y="55"/>
                  </a:lnTo>
                  <a:lnTo>
                    <a:pt x="14" y="59"/>
                  </a:lnTo>
                  <a:lnTo>
                    <a:pt x="4" y="67"/>
                  </a:lnTo>
                  <a:lnTo>
                    <a:pt x="0" y="76"/>
                  </a:lnTo>
                  <a:lnTo>
                    <a:pt x="2" y="82"/>
                  </a:lnTo>
                  <a:lnTo>
                    <a:pt x="6" y="88"/>
                  </a:lnTo>
                  <a:lnTo>
                    <a:pt x="131" y="88"/>
                  </a:lnTo>
                  <a:lnTo>
                    <a:pt x="133" y="84"/>
                  </a:lnTo>
                  <a:lnTo>
                    <a:pt x="135" y="78"/>
                  </a:lnTo>
                  <a:lnTo>
                    <a:pt x="137" y="69"/>
                  </a:lnTo>
                  <a:lnTo>
                    <a:pt x="137" y="65"/>
                  </a:lnTo>
                  <a:lnTo>
                    <a:pt x="137" y="53"/>
                  </a:lnTo>
                  <a:lnTo>
                    <a:pt x="135" y="51"/>
                  </a:lnTo>
                  <a:lnTo>
                    <a:pt x="131" y="49"/>
                  </a:lnTo>
                  <a:lnTo>
                    <a:pt x="127" y="47"/>
                  </a:lnTo>
                  <a:lnTo>
                    <a:pt x="127" y="45"/>
                  </a:lnTo>
                  <a:lnTo>
                    <a:pt x="129" y="43"/>
                  </a:lnTo>
                  <a:lnTo>
                    <a:pt x="131" y="41"/>
                  </a:lnTo>
                  <a:lnTo>
                    <a:pt x="133" y="41"/>
                  </a:lnTo>
                  <a:lnTo>
                    <a:pt x="137" y="37"/>
                  </a:lnTo>
                  <a:lnTo>
                    <a:pt x="145" y="33"/>
                  </a:lnTo>
                  <a:lnTo>
                    <a:pt x="149" y="33"/>
                  </a:lnTo>
                  <a:lnTo>
                    <a:pt x="153" y="31"/>
                  </a:lnTo>
                  <a:lnTo>
                    <a:pt x="162" y="31"/>
                  </a:lnTo>
                  <a:lnTo>
                    <a:pt x="164" y="29"/>
                  </a:lnTo>
                  <a:lnTo>
                    <a:pt x="164" y="0"/>
                  </a:lnTo>
                  <a:lnTo>
                    <a:pt x="16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02" name="Freeform 692"/>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03" name="Freeform 693"/>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04" name="Freeform 694"/>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05" name="Freeform 695"/>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06" name="Freeform 696"/>
            <p:cNvSpPr>
              <a:spLocks/>
            </p:cNvSpPr>
            <p:nvPr/>
          </p:nvSpPr>
          <p:spPr bwMode="auto">
            <a:xfrm>
              <a:off x="9134475" y="1160463"/>
              <a:ext cx="257175" cy="139700"/>
            </a:xfrm>
            <a:custGeom>
              <a:avLst/>
              <a:gdLst>
                <a:gd name="T0" fmla="*/ 158 w 162"/>
                <a:gd name="T1" fmla="*/ 2 h 88"/>
                <a:gd name="T2" fmla="*/ 152 w 162"/>
                <a:gd name="T3" fmla="*/ 4 h 88"/>
                <a:gd name="T4" fmla="*/ 131 w 162"/>
                <a:gd name="T5" fmla="*/ 8 h 88"/>
                <a:gd name="T6" fmla="*/ 125 w 162"/>
                <a:gd name="T7" fmla="*/ 8 h 88"/>
                <a:gd name="T8" fmla="*/ 115 w 162"/>
                <a:gd name="T9" fmla="*/ 10 h 88"/>
                <a:gd name="T10" fmla="*/ 109 w 162"/>
                <a:gd name="T11" fmla="*/ 10 h 88"/>
                <a:gd name="T12" fmla="*/ 102 w 162"/>
                <a:gd name="T13" fmla="*/ 8 h 88"/>
                <a:gd name="T14" fmla="*/ 96 w 162"/>
                <a:gd name="T15" fmla="*/ 8 h 88"/>
                <a:gd name="T16" fmla="*/ 90 w 162"/>
                <a:gd name="T17" fmla="*/ 12 h 88"/>
                <a:gd name="T18" fmla="*/ 88 w 162"/>
                <a:gd name="T19" fmla="*/ 16 h 88"/>
                <a:gd name="T20" fmla="*/ 84 w 162"/>
                <a:gd name="T21" fmla="*/ 20 h 88"/>
                <a:gd name="T22" fmla="*/ 80 w 162"/>
                <a:gd name="T23" fmla="*/ 24 h 88"/>
                <a:gd name="T24" fmla="*/ 72 w 162"/>
                <a:gd name="T25" fmla="*/ 24 h 88"/>
                <a:gd name="T26" fmla="*/ 68 w 162"/>
                <a:gd name="T27" fmla="*/ 24 h 88"/>
                <a:gd name="T28" fmla="*/ 60 w 162"/>
                <a:gd name="T29" fmla="*/ 26 h 88"/>
                <a:gd name="T30" fmla="*/ 53 w 162"/>
                <a:gd name="T31" fmla="*/ 29 h 88"/>
                <a:gd name="T32" fmla="*/ 47 w 162"/>
                <a:gd name="T33" fmla="*/ 29 h 88"/>
                <a:gd name="T34" fmla="*/ 41 w 162"/>
                <a:gd name="T35" fmla="*/ 31 h 88"/>
                <a:gd name="T36" fmla="*/ 29 w 162"/>
                <a:gd name="T37" fmla="*/ 37 h 88"/>
                <a:gd name="T38" fmla="*/ 25 w 162"/>
                <a:gd name="T39" fmla="*/ 47 h 88"/>
                <a:gd name="T40" fmla="*/ 21 w 162"/>
                <a:gd name="T41" fmla="*/ 51 h 88"/>
                <a:gd name="T42" fmla="*/ 19 w 162"/>
                <a:gd name="T43" fmla="*/ 55 h 88"/>
                <a:gd name="T44" fmla="*/ 15 w 162"/>
                <a:gd name="T45" fmla="*/ 59 h 88"/>
                <a:gd name="T46" fmla="*/ 4 w 162"/>
                <a:gd name="T47" fmla="*/ 67 h 88"/>
                <a:gd name="T48" fmla="*/ 0 w 162"/>
                <a:gd name="T49" fmla="*/ 76 h 88"/>
                <a:gd name="T50" fmla="*/ 0 w 162"/>
                <a:gd name="T51" fmla="*/ 82 h 88"/>
                <a:gd name="T52" fmla="*/ 6 w 162"/>
                <a:gd name="T53" fmla="*/ 88 h 88"/>
                <a:gd name="T54" fmla="*/ 129 w 162"/>
                <a:gd name="T55" fmla="*/ 88 h 88"/>
                <a:gd name="T56" fmla="*/ 131 w 162"/>
                <a:gd name="T57" fmla="*/ 84 h 88"/>
                <a:gd name="T58" fmla="*/ 135 w 162"/>
                <a:gd name="T59" fmla="*/ 78 h 88"/>
                <a:gd name="T60" fmla="*/ 137 w 162"/>
                <a:gd name="T61" fmla="*/ 69 h 88"/>
                <a:gd name="T62" fmla="*/ 137 w 162"/>
                <a:gd name="T63" fmla="*/ 65 h 88"/>
                <a:gd name="T64" fmla="*/ 135 w 162"/>
                <a:gd name="T65" fmla="*/ 53 h 88"/>
                <a:gd name="T66" fmla="*/ 135 w 162"/>
                <a:gd name="T67" fmla="*/ 51 h 88"/>
                <a:gd name="T68" fmla="*/ 131 w 162"/>
                <a:gd name="T69" fmla="*/ 49 h 88"/>
                <a:gd name="T70" fmla="*/ 127 w 162"/>
                <a:gd name="T71" fmla="*/ 47 h 88"/>
                <a:gd name="T72" fmla="*/ 125 w 162"/>
                <a:gd name="T73" fmla="*/ 45 h 88"/>
                <a:gd name="T74" fmla="*/ 129 w 162"/>
                <a:gd name="T75" fmla="*/ 43 h 88"/>
                <a:gd name="T76" fmla="*/ 131 w 162"/>
                <a:gd name="T77" fmla="*/ 41 h 88"/>
                <a:gd name="T78" fmla="*/ 133 w 162"/>
                <a:gd name="T79" fmla="*/ 41 h 88"/>
                <a:gd name="T80" fmla="*/ 135 w 162"/>
                <a:gd name="T81" fmla="*/ 37 h 88"/>
                <a:gd name="T82" fmla="*/ 143 w 162"/>
                <a:gd name="T83" fmla="*/ 33 h 88"/>
                <a:gd name="T84" fmla="*/ 149 w 162"/>
                <a:gd name="T85" fmla="*/ 33 h 88"/>
                <a:gd name="T86" fmla="*/ 154 w 162"/>
                <a:gd name="T87" fmla="*/ 31 h 88"/>
                <a:gd name="T88" fmla="*/ 160 w 162"/>
                <a:gd name="T89" fmla="*/ 31 h 88"/>
                <a:gd name="T90" fmla="*/ 162 w 162"/>
                <a:gd name="T91" fmla="*/ 29 h 88"/>
                <a:gd name="T92" fmla="*/ 162 w 162"/>
                <a:gd name="T93" fmla="*/ 0 h 88"/>
                <a:gd name="T94" fmla="*/ 158 w 162"/>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88">
                  <a:moveTo>
                    <a:pt x="158" y="2"/>
                  </a:moveTo>
                  <a:lnTo>
                    <a:pt x="152" y="4"/>
                  </a:lnTo>
                  <a:lnTo>
                    <a:pt x="131" y="8"/>
                  </a:lnTo>
                  <a:lnTo>
                    <a:pt x="125" y="8"/>
                  </a:lnTo>
                  <a:lnTo>
                    <a:pt x="115" y="10"/>
                  </a:lnTo>
                  <a:lnTo>
                    <a:pt x="109" y="10"/>
                  </a:lnTo>
                  <a:lnTo>
                    <a:pt x="102" y="8"/>
                  </a:lnTo>
                  <a:lnTo>
                    <a:pt x="96" y="8"/>
                  </a:lnTo>
                  <a:lnTo>
                    <a:pt x="90" y="12"/>
                  </a:lnTo>
                  <a:lnTo>
                    <a:pt x="88" y="16"/>
                  </a:lnTo>
                  <a:lnTo>
                    <a:pt x="84" y="20"/>
                  </a:lnTo>
                  <a:lnTo>
                    <a:pt x="80" y="24"/>
                  </a:lnTo>
                  <a:lnTo>
                    <a:pt x="72" y="24"/>
                  </a:lnTo>
                  <a:lnTo>
                    <a:pt x="68" y="24"/>
                  </a:lnTo>
                  <a:lnTo>
                    <a:pt x="60" y="26"/>
                  </a:lnTo>
                  <a:lnTo>
                    <a:pt x="53" y="29"/>
                  </a:lnTo>
                  <a:lnTo>
                    <a:pt x="47" y="29"/>
                  </a:lnTo>
                  <a:lnTo>
                    <a:pt x="41" y="31"/>
                  </a:lnTo>
                  <a:lnTo>
                    <a:pt x="29" y="37"/>
                  </a:lnTo>
                  <a:lnTo>
                    <a:pt x="25" y="47"/>
                  </a:lnTo>
                  <a:lnTo>
                    <a:pt x="21" y="51"/>
                  </a:lnTo>
                  <a:lnTo>
                    <a:pt x="19" y="55"/>
                  </a:lnTo>
                  <a:lnTo>
                    <a:pt x="15" y="59"/>
                  </a:lnTo>
                  <a:lnTo>
                    <a:pt x="4" y="67"/>
                  </a:lnTo>
                  <a:lnTo>
                    <a:pt x="0" y="76"/>
                  </a:lnTo>
                  <a:lnTo>
                    <a:pt x="0" y="82"/>
                  </a:lnTo>
                  <a:lnTo>
                    <a:pt x="6" y="88"/>
                  </a:lnTo>
                  <a:lnTo>
                    <a:pt x="129" y="88"/>
                  </a:lnTo>
                  <a:lnTo>
                    <a:pt x="131" y="84"/>
                  </a:lnTo>
                  <a:lnTo>
                    <a:pt x="135" y="78"/>
                  </a:lnTo>
                  <a:lnTo>
                    <a:pt x="137" y="69"/>
                  </a:lnTo>
                  <a:lnTo>
                    <a:pt x="137" y="65"/>
                  </a:lnTo>
                  <a:lnTo>
                    <a:pt x="135" y="53"/>
                  </a:lnTo>
                  <a:lnTo>
                    <a:pt x="135" y="51"/>
                  </a:lnTo>
                  <a:lnTo>
                    <a:pt x="131" y="49"/>
                  </a:lnTo>
                  <a:lnTo>
                    <a:pt x="127" y="47"/>
                  </a:lnTo>
                  <a:lnTo>
                    <a:pt x="125" y="45"/>
                  </a:lnTo>
                  <a:lnTo>
                    <a:pt x="129" y="43"/>
                  </a:lnTo>
                  <a:lnTo>
                    <a:pt x="131" y="41"/>
                  </a:lnTo>
                  <a:lnTo>
                    <a:pt x="133" y="41"/>
                  </a:lnTo>
                  <a:lnTo>
                    <a:pt x="135" y="37"/>
                  </a:lnTo>
                  <a:lnTo>
                    <a:pt x="143" y="33"/>
                  </a:lnTo>
                  <a:lnTo>
                    <a:pt x="149" y="33"/>
                  </a:lnTo>
                  <a:lnTo>
                    <a:pt x="154" y="31"/>
                  </a:lnTo>
                  <a:lnTo>
                    <a:pt x="160" y="31"/>
                  </a:lnTo>
                  <a:lnTo>
                    <a:pt x="162" y="29"/>
                  </a:lnTo>
                  <a:lnTo>
                    <a:pt x="162" y="0"/>
                  </a:lnTo>
                  <a:lnTo>
                    <a:pt x="158"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07" name="Freeform 697"/>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08" name="Freeform 698"/>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09" name="Freeform 699"/>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10" name="Freeform 70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11" name="Freeform 701"/>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12" name="Rectangle 702"/>
            <p:cNvSpPr>
              <a:spLocks noChangeArrowheads="1"/>
            </p:cNvSpPr>
            <p:nvPr/>
          </p:nvSpPr>
          <p:spPr bwMode="auto">
            <a:xfrm>
              <a:off x="9151938" y="1300163"/>
              <a:ext cx="28575" cy="19050"/>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13" name="Freeform 703"/>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14" name="Freeform 704"/>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15" name="Freeform 705"/>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16" name="Freeform 706"/>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17" name="Freeform 707"/>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18" name="Rectangle 708"/>
            <p:cNvSpPr>
              <a:spLocks noChangeArrowheads="1"/>
            </p:cNvSpPr>
            <p:nvPr/>
          </p:nvSpPr>
          <p:spPr bwMode="auto">
            <a:xfrm>
              <a:off x="9151938" y="1300163"/>
              <a:ext cx="28575" cy="19050"/>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19" name="Freeform 709"/>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20" name="Freeform 71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21" name="Freeform 711"/>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22" name="Freeform 712"/>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23" name="Freeform 713"/>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24" name="Freeform 714"/>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25" name="Freeform 715"/>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26" name="Freeform 716"/>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27" name="Freeform 717"/>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28" name="Freeform 718"/>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29" name="Freeform 719"/>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30" name="Freeform 720"/>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31" name="Freeform 721"/>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32" name="Freeform 72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33" name="Freeform 723"/>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34" name="Rectangle 724"/>
            <p:cNvSpPr>
              <a:spLocks noChangeArrowheads="1"/>
            </p:cNvSpPr>
            <p:nvPr/>
          </p:nvSpPr>
          <p:spPr bwMode="auto">
            <a:xfrm>
              <a:off x="9196388" y="1344613"/>
              <a:ext cx="39688" cy="26988"/>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35" name="Freeform 725"/>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36" name="Freeform 726"/>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37" name="Freeform 727"/>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38" name="Freeform 728"/>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39" name="Freeform 729"/>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40" name="Rectangle 730"/>
            <p:cNvSpPr>
              <a:spLocks noChangeArrowheads="1"/>
            </p:cNvSpPr>
            <p:nvPr/>
          </p:nvSpPr>
          <p:spPr bwMode="auto">
            <a:xfrm>
              <a:off x="9196388" y="1344613"/>
              <a:ext cx="39688" cy="26988"/>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41" name="Freeform 731"/>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42" name="Freeform 73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43" name="Freeform 733"/>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44" name="Freeform 734"/>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45" name="Freeform 735"/>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46" name="Freeform 736"/>
            <p:cNvSpPr>
              <a:spLocks noEditPoints="1"/>
            </p:cNvSpPr>
            <p:nvPr/>
          </p:nvSpPr>
          <p:spPr bwMode="auto">
            <a:xfrm>
              <a:off x="7726363" y="2000250"/>
              <a:ext cx="785813" cy="527050"/>
            </a:xfrm>
            <a:custGeom>
              <a:avLst/>
              <a:gdLst>
                <a:gd name="T0" fmla="*/ 425 w 495"/>
                <a:gd name="T1" fmla="*/ 13 h 332"/>
                <a:gd name="T2" fmla="*/ 442 w 495"/>
                <a:gd name="T3" fmla="*/ 43 h 332"/>
                <a:gd name="T4" fmla="*/ 417 w 495"/>
                <a:gd name="T5" fmla="*/ 74 h 332"/>
                <a:gd name="T6" fmla="*/ 385 w 495"/>
                <a:gd name="T7" fmla="*/ 105 h 332"/>
                <a:gd name="T8" fmla="*/ 364 w 495"/>
                <a:gd name="T9" fmla="*/ 113 h 332"/>
                <a:gd name="T10" fmla="*/ 331 w 495"/>
                <a:gd name="T11" fmla="*/ 105 h 332"/>
                <a:gd name="T12" fmla="*/ 315 w 495"/>
                <a:gd name="T13" fmla="*/ 80 h 332"/>
                <a:gd name="T14" fmla="*/ 274 w 495"/>
                <a:gd name="T15" fmla="*/ 78 h 332"/>
                <a:gd name="T16" fmla="*/ 256 w 495"/>
                <a:gd name="T17" fmla="*/ 68 h 332"/>
                <a:gd name="T18" fmla="*/ 225 w 495"/>
                <a:gd name="T19" fmla="*/ 76 h 332"/>
                <a:gd name="T20" fmla="*/ 180 w 495"/>
                <a:gd name="T21" fmla="*/ 62 h 332"/>
                <a:gd name="T22" fmla="*/ 172 w 495"/>
                <a:gd name="T23" fmla="*/ 101 h 332"/>
                <a:gd name="T24" fmla="*/ 178 w 495"/>
                <a:gd name="T25" fmla="*/ 131 h 332"/>
                <a:gd name="T26" fmla="*/ 162 w 495"/>
                <a:gd name="T27" fmla="*/ 152 h 332"/>
                <a:gd name="T28" fmla="*/ 150 w 495"/>
                <a:gd name="T29" fmla="*/ 178 h 332"/>
                <a:gd name="T30" fmla="*/ 129 w 495"/>
                <a:gd name="T31" fmla="*/ 211 h 332"/>
                <a:gd name="T32" fmla="*/ 117 w 495"/>
                <a:gd name="T33" fmla="*/ 252 h 332"/>
                <a:gd name="T34" fmla="*/ 90 w 495"/>
                <a:gd name="T35" fmla="*/ 231 h 332"/>
                <a:gd name="T36" fmla="*/ 0 w 495"/>
                <a:gd name="T37" fmla="*/ 252 h 332"/>
                <a:gd name="T38" fmla="*/ 33 w 495"/>
                <a:gd name="T39" fmla="*/ 266 h 332"/>
                <a:gd name="T40" fmla="*/ 82 w 495"/>
                <a:gd name="T41" fmla="*/ 268 h 332"/>
                <a:gd name="T42" fmla="*/ 105 w 495"/>
                <a:gd name="T43" fmla="*/ 291 h 332"/>
                <a:gd name="T44" fmla="*/ 88 w 495"/>
                <a:gd name="T45" fmla="*/ 326 h 332"/>
                <a:gd name="T46" fmla="*/ 121 w 495"/>
                <a:gd name="T47" fmla="*/ 315 h 332"/>
                <a:gd name="T48" fmla="*/ 260 w 495"/>
                <a:gd name="T49" fmla="*/ 332 h 332"/>
                <a:gd name="T50" fmla="*/ 313 w 495"/>
                <a:gd name="T51" fmla="*/ 309 h 332"/>
                <a:gd name="T52" fmla="*/ 354 w 495"/>
                <a:gd name="T53" fmla="*/ 285 h 332"/>
                <a:gd name="T54" fmla="*/ 383 w 495"/>
                <a:gd name="T55" fmla="*/ 262 h 332"/>
                <a:gd name="T56" fmla="*/ 407 w 495"/>
                <a:gd name="T57" fmla="*/ 234 h 332"/>
                <a:gd name="T58" fmla="*/ 436 w 495"/>
                <a:gd name="T59" fmla="*/ 207 h 332"/>
                <a:gd name="T60" fmla="*/ 405 w 495"/>
                <a:gd name="T61" fmla="*/ 174 h 332"/>
                <a:gd name="T62" fmla="*/ 385 w 495"/>
                <a:gd name="T63" fmla="*/ 174 h 332"/>
                <a:gd name="T64" fmla="*/ 352 w 495"/>
                <a:gd name="T65" fmla="*/ 197 h 332"/>
                <a:gd name="T66" fmla="*/ 331 w 495"/>
                <a:gd name="T67" fmla="*/ 209 h 332"/>
                <a:gd name="T68" fmla="*/ 313 w 495"/>
                <a:gd name="T69" fmla="*/ 223 h 332"/>
                <a:gd name="T70" fmla="*/ 301 w 495"/>
                <a:gd name="T71" fmla="*/ 238 h 332"/>
                <a:gd name="T72" fmla="*/ 278 w 495"/>
                <a:gd name="T73" fmla="*/ 246 h 332"/>
                <a:gd name="T74" fmla="*/ 250 w 495"/>
                <a:gd name="T75" fmla="*/ 248 h 332"/>
                <a:gd name="T76" fmla="*/ 207 w 495"/>
                <a:gd name="T77" fmla="*/ 256 h 332"/>
                <a:gd name="T78" fmla="*/ 205 w 495"/>
                <a:gd name="T79" fmla="*/ 250 h 332"/>
                <a:gd name="T80" fmla="*/ 229 w 495"/>
                <a:gd name="T81" fmla="*/ 246 h 332"/>
                <a:gd name="T82" fmla="*/ 260 w 495"/>
                <a:gd name="T83" fmla="*/ 246 h 332"/>
                <a:gd name="T84" fmla="*/ 278 w 495"/>
                <a:gd name="T85" fmla="*/ 236 h 332"/>
                <a:gd name="T86" fmla="*/ 278 w 495"/>
                <a:gd name="T87" fmla="*/ 227 h 332"/>
                <a:gd name="T88" fmla="*/ 276 w 495"/>
                <a:gd name="T89" fmla="*/ 221 h 332"/>
                <a:gd name="T90" fmla="*/ 295 w 495"/>
                <a:gd name="T91" fmla="*/ 217 h 332"/>
                <a:gd name="T92" fmla="*/ 317 w 495"/>
                <a:gd name="T93" fmla="*/ 205 h 332"/>
                <a:gd name="T94" fmla="*/ 325 w 495"/>
                <a:gd name="T95" fmla="*/ 191 h 332"/>
                <a:gd name="T96" fmla="*/ 350 w 495"/>
                <a:gd name="T97" fmla="*/ 182 h 332"/>
                <a:gd name="T98" fmla="*/ 364 w 495"/>
                <a:gd name="T99" fmla="*/ 189 h 332"/>
                <a:gd name="T100" fmla="*/ 376 w 495"/>
                <a:gd name="T101" fmla="*/ 174 h 332"/>
                <a:gd name="T102" fmla="*/ 403 w 495"/>
                <a:gd name="T103" fmla="*/ 160 h 332"/>
                <a:gd name="T104" fmla="*/ 413 w 495"/>
                <a:gd name="T105" fmla="*/ 166 h 332"/>
                <a:gd name="T106" fmla="*/ 436 w 495"/>
                <a:gd name="T107" fmla="*/ 178 h 332"/>
                <a:gd name="T108" fmla="*/ 456 w 495"/>
                <a:gd name="T109" fmla="*/ 160 h 332"/>
                <a:gd name="T110" fmla="*/ 483 w 495"/>
                <a:gd name="T111" fmla="*/ 168 h 332"/>
                <a:gd name="T112" fmla="*/ 491 w 495"/>
                <a:gd name="T113" fmla="*/ 90 h 332"/>
                <a:gd name="T114" fmla="*/ 485 w 495"/>
                <a:gd name="T115" fmla="*/ 60 h 332"/>
                <a:gd name="T116" fmla="*/ 477 w 495"/>
                <a:gd name="T117" fmla="*/ 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5" h="332">
                  <a:moveTo>
                    <a:pt x="90" y="231"/>
                  </a:moveTo>
                  <a:lnTo>
                    <a:pt x="84" y="223"/>
                  </a:lnTo>
                  <a:lnTo>
                    <a:pt x="90" y="231"/>
                  </a:lnTo>
                  <a:close/>
                  <a:moveTo>
                    <a:pt x="436" y="2"/>
                  </a:moveTo>
                  <a:lnTo>
                    <a:pt x="430" y="7"/>
                  </a:lnTo>
                  <a:lnTo>
                    <a:pt x="425" y="13"/>
                  </a:lnTo>
                  <a:lnTo>
                    <a:pt x="423" y="21"/>
                  </a:lnTo>
                  <a:lnTo>
                    <a:pt x="430" y="25"/>
                  </a:lnTo>
                  <a:lnTo>
                    <a:pt x="434" y="25"/>
                  </a:lnTo>
                  <a:lnTo>
                    <a:pt x="438" y="25"/>
                  </a:lnTo>
                  <a:lnTo>
                    <a:pt x="440" y="29"/>
                  </a:lnTo>
                  <a:lnTo>
                    <a:pt x="442" y="43"/>
                  </a:lnTo>
                  <a:lnTo>
                    <a:pt x="440" y="56"/>
                  </a:lnTo>
                  <a:lnTo>
                    <a:pt x="434" y="60"/>
                  </a:lnTo>
                  <a:lnTo>
                    <a:pt x="436" y="64"/>
                  </a:lnTo>
                  <a:lnTo>
                    <a:pt x="446" y="74"/>
                  </a:lnTo>
                  <a:lnTo>
                    <a:pt x="446" y="80"/>
                  </a:lnTo>
                  <a:lnTo>
                    <a:pt x="417" y="74"/>
                  </a:lnTo>
                  <a:lnTo>
                    <a:pt x="407" y="86"/>
                  </a:lnTo>
                  <a:lnTo>
                    <a:pt x="399" y="90"/>
                  </a:lnTo>
                  <a:lnTo>
                    <a:pt x="399" y="92"/>
                  </a:lnTo>
                  <a:lnTo>
                    <a:pt x="395" y="94"/>
                  </a:lnTo>
                  <a:lnTo>
                    <a:pt x="393" y="99"/>
                  </a:lnTo>
                  <a:lnTo>
                    <a:pt x="385" y="105"/>
                  </a:lnTo>
                  <a:lnTo>
                    <a:pt x="381" y="113"/>
                  </a:lnTo>
                  <a:lnTo>
                    <a:pt x="378" y="113"/>
                  </a:lnTo>
                  <a:lnTo>
                    <a:pt x="378" y="113"/>
                  </a:lnTo>
                  <a:lnTo>
                    <a:pt x="374" y="111"/>
                  </a:lnTo>
                  <a:lnTo>
                    <a:pt x="368" y="113"/>
                  </a:lnTo>
                  <a:lnTo>
                    <a:pt x="364" y="113"/>
                  </a:lnTo>
                  <a:lnTo>
                    <a:pt x="360" y="115"/>
                  </a:lnTo>
                  <a:lnTo>
                    <a:pt x="354" y="119"/>
                  </a:lnTo>
                  <a:lnTo>
                    <a:pt x="350" y="121"/>
                  </a:lnTo>
                  <a:lnTo>
                    <a:pt x="342" y="119"/>
                  </a:lnTo>
                  <a:lnTo>
                    <a:pt x="338" y="115"/>
                  </a:lnTo>
                  <a:lnTo>
                    <a:pt x="331" y="105"/>
                  </a:lnTo>
                  <a:lnTo>
                    <a:pt x="340" y="92"/>
                  </a:lnTo>
                  <a:lnTo>
                    <a:pt x="338" y="86"/>
                  </a:lnTo>
                  <a:lnTo>
                    <a:pt x="338" y="80"/>
                  </a:lnTo>
                  <a:lnTo>
                    <a:pt x="325" y="78"/>
                  </a:lnTo>
                  <a:lnTo>
                    <a:pt x="317" y="78"/>
                  </a:lnTo>
                  <a:lnTo>
                    <a:pt x="315" y="80"/>
                  </a:lnTo>
                  <a:lnTo>
                    <a:pt x="313" y="80"/>
                  </a:lnTo>
                  <a:lnTo>
                    <a:pt x="301" y="84"/>
                  </a:lnTo>
                  <a:lnTo>
                    <a:pt x="295" y="84"/>
                  </a:lnTo>
                  <a:lnTo>
                    <a:pt x="293" y="82"/>
                  </a:lnTo>
                  <a:lnTo>
                    <a:pt x="287" y="80"/>
                  </a:lnTo>
                  <a:lnTo>
                    <a:pt x="274" y="78"/>
                  </a:lnTo>
                  <a:lnTo>
                    <a:pt x="270" y="72"/>
                  </a:lnTo>
                  <a:lnTo>
                    <a:pt x="268" y="70"/>
                  </a:lnTo>
                  <a:lnTo>
                    <a:pt x="266" y="66"/>
                  </a:lnTo>
                  <a:lnTo>
                    <a:pt x="260" y="62"/>
                  </a:lnTo>
                  <a:lnTo>
                    <a:pt x="258" y="62"/>
                  </a:lnTo>
                  <a:lnTo>
                    <a:pt x="256" y="68"/>
                  </a:lnTo>
                  <a:lnTo>
                    <a:pt x="254" y="74"/>
                  </a:lnTo>
                  <a:lnTo>
                    <a:pt x="248" y="74"/>
                  </a:lnTo>
                  <a:lnTo>
                    <a:pt x="244" y="74"/>
                  </a:lnTo>
                  <a:lnTo>
                    <a:pt x="237" y="76"/>
                  </a:lnTo>
                  <a:lnTo>
                    <a:pt x="231" y="76"/>
                  </a:lnTo>
                  <a:lnTo>
                    <a:pt x="225" y="76"/>
                  </a:lnTo>
                  <a:lnTo>
                    <a:pt x="217" y="72"/>
                  </a:lnTo>
                  <a:lnTo>
                    <a:pt x="209" y="74"/>
                  </a:lnTo>
                  <a:lnTo>
                    <a:pt x="205" y="74"/>
                  </a:lnTo>
                  <a:lnTo>
                    <a:pt x="190" y="70"/>
                  </a:lnTo>
                  <a:lnTo>
                    <a:pt x="188" y="70"/>
                  </a:lnTo>
                  <a:lnTo>
                    <a:pt x="180" y="62"/>
                  </a:lnTo>
                  <a:lnTo>
                    <a:pt x="178" y="62"/>
                  </a:lnTo>
                  <a:lnTo>
                    <a:pt x="174" y="68"/>
                  </a:lnTo>
                  <a:lnTo>
                    <a:pt x="168" y="78"/>
                  </a:lnTo>
                  <a:lnTo>
                    <a:pt x="164" y="86"/>
                  </a:lnTo>
                  <a:lnTo>
                    <a:pt x="164" y="86"/>
                  </a:lnTo>
                  <a:lnTo>
                    <a:pt x="172" y="101"/>
                  </a:lnTo>
                  <a:lnTo>
                    <a:pt x="170" y="103"/>
                  </a:lnTo>
                  <a:lnTo>
                    <a:pt x="166" y="105"/>
                  </a:lnTo>
                  <a:lnTo>
                    <a:pt x="160" y="115"/>
                  </a:lnTo>
                  <a:lnTo>
                    <a:pt x="168" y="119"/>
                  </a:lnTo>
                  <a:lnTo>
                    <a:pt x="172" y="125"/>
                  </a:lnTo>
                  <a:lnTo>
                    <a:pt x="178" y="131"/>
                  </a:lnTo>
                  <a:lnTo>
                    <a:pt x="184" y="131"/>
                  </a:lnTo>
                  <a:lnTo>
                    <a:pt x="186" y="133"/>
                  </a:lnTo>
                  <a:lnTo>
                    <a:pt x="182" y="142"/>
                  </a:lnTo>
                  <a:lnTo>
                    <a:pt x="180" y="152"/>
                  </a:lnTo>
                  <a:lnTo>
                    <a:pt x="176" y="152"/>
                  </a:lnTo>
                  <a:lnTo>
                    <a:pt x="162" y="152"/>
                  </a:lnTo>
                  <a:lnTo>
                    <a:pt x="156" y="152"/>
                  </a:lnTo>
                  <a:lnTo>
                    <a:pt x="154" y="158"/>
                  </a:lnTo>
                  <a:lnTo>
                    <a:pt x="150" y="164"/>
                  </a:lnTo>
                  <a:lnTo>
                    <a:pt x="148" y="172"/>
                  </a:lnTo>
                  <a:lnTo>
                    <a:pt x="150" y="176"/>
                  </a:lnTo>
                  <a:lnTo>
                    <a:pt x="150" y="178"/>
                  </a:lnTo>
                  <a:lnTo>
                    <a:pt x="148" y="182"/>
                  </a:lnTo>
                  <a:lnTo>
                    <a:pt x="143" y="182"/>
                  </a:lnTo>
                  <a:lnTo>
                    <a:pt x="135" y="189"/>
                  </a:lnTo>
                  <a:lnTo>
                    <a:pt x="133" y="195"/>
                  </a:lnTo>
                  <a:lnTo>
                    <a:pt x="127" y="205"/>
                  </a:lnTo>
                  <a:lnTo>
                    <a:pt x="129" y="211"/>
                  </a:lnTo>
                  <a:lnTo>
                    <a:pt x="133" y="213"/>
                  </a:lnTo>
                  <a:lnTo>
                    <a:pt x="129" y="229"/>
                  </a:lnTo>
                  <a:lnTo>
                    <a:pt x="129" y="238"/>
                  </a:lnTo>
                  <a:lnTo>
                    <a:pt x="127" y="250"/>
                  </a:lnTo>
                  <a:lnTo>
                    <a:pt x="121" y="252"/>
                  </a:lnTo>
                  <a:lnTo>
                    <a:pt x="117" y="252"/>
                  </a:lnTo>
                  <a:lnTo>
                    <a:pt x="111" y="254"/>
                  </a:lnTo>
                  <a:lnTo>
                    <a:pt x="111" y="252"/>
                  </a:lnTo>
                  <a:lnTo>
                    <a:pt x="105" y="244"/>
                  </a:lnTo>
                  <a:lnTo>
                    <a:pt x="90" y="234"/>
                  </a:lnTo>
                  <a:lnTo>
                    <a:pt x="90" y="236"/>
                  </a:lnTo>
                  <a:lnTo>
                    <a:pt x="90" y="231"/>
                  </a:lnTo>
                  <a:lnTo>
                    <a:pt x="82" y="219"/>
                  </a:lnTo>
                  <a:lnTo>
                    <a:pt x="70" y="213"/>
                  </a:lnTo>
                  <a:lnTo>
                    <a:pt x="33" y="209"/>
                  </a:lnTo>
                  <a:lnTo>
                    <a:pt x="29" y="240"/>
                  </a:lnTo>
                  <a:lnTo>
                    <a:pt x="7" y="236"/>
                  </a:lnTo>
                  <a:lnTo>
                    <a:pt x="0" y="252"/>
                  </a:lnTo>
                  <a:lnTo>
                    <a:pt x="9" y="260"/>
                  </a:lnTo>
                  <a:lnTo>
                    <a:pt x="11" y="260"/>
                  </a:lnTo>
                  <a:lnTo>
                    <a:pt x="21" y="262"/>
                  </a:lnTo>
                  <a:lnTo>
                    <a:pt x="23" y="266"/>
                  </a:lnTo>
                  <a:lnTo>
                    <a:pt x="27" y="266"/>
                  </a:lnTo>
                  <a:lnTo>
                    <a:pt x="33" y="266"/>
                  </a:lnTo>
                  <a:lnTo>
                    <a:pt x="39" y="272"/>
                  </a:lnTo>
                  <a:lnTo>
                    <a:pt x="45" y="268"/>
                  </a:lnTo>
                  <a:lnTo>
                    <a:pt x="49" y="268"/>
                  </a:lnTo>
                  <a:lnTo>
                    <a:pt x="54" y="270"/>
                  </a:lnTo>
                  <a:lnTo>
                    <a:pt x="78" y="264"/>
                  </a:lnTo>
                  <a:lnTo>
                    <a:pt x="82" y="268"/>
                  </a:lnTo>
                  <a:lnTo>
                    <a:pt x="101" y="270"/>
                  </a:lnTo>
                  <a:lnTo>
                    <a:pt x="107" y="268"/>
                  </a:lnTo>
                  <a:lnTo>
                    <a:pt x="109" y="276"/>
                  </a:lnTo>
                  <a:lnTo>
                    <a:pt x="111" y="281"/>
                  </a:lnTo>
                  <a:lnTo>
                    <a:pt x="109" y="289"/>
                  </a:lnTo>
                  <a:lnTo>
                    <a:pt x="105" y="291"/>
                  </a:lnTo>
                  <a:lnTo>
                    <a:pt x="94" y="295"/>
                  </a:lnTo>
                  <a:lnTo>
                    <a:pt x="88" y="301"/>
                  </a:lnTo>
                  <a:lnTo>
                    <a:pt x="86" y="309"/>
                  </a:lnTo>
                  <a:lnTo>
                    <a:pt x="88" y="313"/>
                  </a:lnTo>
                  <a:lnTo>
                    <a:pt x="88" y="326"/>
                  </a:lnTo>
                  <a:lnTo>
                    <a:pt x="88" y="326"/>
                  </a:lnTo>
                  <a:lnTo>
                    <a:pt x="90" y="326"/>
                  </a:lnTo>
                  <a:lnTo>
                    <a:pt x="99" y="321"/>
                  </a:lnTo>
                  <a:lnTo>
                    <a:pt x="103" y="317"/>
                  </a:lnTo>
                  <a:lnTo>
                    <a:pt x="105" y="315"/>
                  </a:lnTo>
                  <a:lnTo>
                    <a:pt x="113" y="313"/>
                  </a:lnTo>
                  <a:lnTo>
                    <a:pt x="121" y="315"/>
                  </a:lnTo>
                  <a:lnTo>
                    <a:pt x="127" y="315"/>
                  </a:lnTo>
                  <a:lnTo>
                    <a:pt x="129" y="315"/>
                  </a:lnTo>
                  <a:lnTo>
                    <a:pt x="131" y="321"/>
                  </a:lnTo>
                  <a:lnTo>
                    <a:pt x="133" y="323"/>
                  </a:lnTo>
                  <a:lnTo>
                    <a:pt x="139" y="332"/>
                  </a:lnTo>
                  <a:lnTo>
                    <a:pt x="260" y="332"/>
                  </a:lnTo>
                  <a:lnTo>
                    <a:pt x="274" y="326"/>
                  </a:lnTo>
                  <a:lnTo>
                    <a:pt x="284" y="309"/>
                  </a:lnTo>
                  <a:lnTo>
                    <a:pt x="289" y="307"/>
                  </a:lnTo>
                  <a:lnTo>
                    <a:pt x="295" y="313"/>
                  </a:lnTo>
                  <a:lnTo>
                    <a:pt x="299" y="313"/>
                  </a:lnTo>
                  <a:lnTo>
                    <a:pt x="313" y="309"/>
                  </a:lnTo>
                  <a:lnTo>
                    <a:pt x="325" y="305"/>
                  </a:lnTo>
                  <a:lnTo>
                    <a:pt x="334" y="301"/>
                  </a:lnTo>
                  <a:lnTo>
                    <a:pt x="346" y="293"/>
                  </a:lnTo>
                  <a:lnTo>
                    <a:pt x="348" y="293"/>
                  </a:lnTo>
                  <a:lnTo>
                    <a:pt x="350" y="291"/>
                  </a:lnTo>
                  <a:lnTo>
                    <a:pt x="354" y="285"/>
                  </a:lnTo>
                  <a:lnTo>
                    <a:pt x="358" y="281"/>
                  </a:lnTo>
                  <a:lnTo>
                    <a:pt x="362" y="281"/>
                  </a:lnTo>
                  <a:lnTo>
                    <a:pt x="368" y="274"/>
                  </a:lnTo>
                  <a:lnTo>
                    <a:pt x="374" y="274"/>
                  </a:lnTo>
                  <a:lnTo>
                    <a:pt x="378" y="268"/>
                  </a:lnTo>
                  <a:lnTo>
                    <a:pt x="383" y="262"/>
                  </a:lnTo>
                  <a:lnTo>
                    <a:pt x="387" y="258"/>
                  </a:lnTo>
                  <a:lnTo>
                    <a:pt x="391" y="256"/>
                  </a:lnTo>
                  <a:lnTo>
                    <a:pt x="385" y="248"/>
                  </a:lnTo>
                  <a:lnTo>
                    <a:pt x="391" y="242"/>
                  </a:lnTo>
                  <a:lnTo>
                    <a:pt x="399" y="246"/>
                  </a:lnTo>
                  <a:lnTo>
                    <a:pt x="407" y="234"/>
                  </a:lnTo>
                  <a:lnTo>
                    <a:pt x="409" y="231"/>
                  </a:lnTo>
                  <a:lnTo>
                    <a:pt x="409" y="225"/>
                  </a:lnTo>
                  <a:lnTo>
                    <a:pt x="417" y="225"/>
                  </a:lnTo>
                  <a:lnTo>
                    <a:pt x="417" y="219"/>
                  </a:lnTo>
                  <a:lnTo>
                    <a:pt x="423" y="215"/>
                  </a:lnTo>
                  <a:lnTo>
                    <a:pt x="436" y="207"/>
                  </a:lnTo>
                  <a:lnTo>
                    <a:pt x="434" y="203"/>
                  </a:lnTo>
                  <a:lnTo>
                    <a:pt x="428" y="193"/>
                  </a:lnTo>
                  <a:lnTo>
                    <a:pt x="428" y="193"/>
                  </a:lnTo>
                  <a:lnTo>
                    <a:pt x="425" y="189"/>
                  </a:lnTo>
                  <a:lnTo>
                    <a:pt x="413" y="176"/>
                  </a:lnTo>
                  <a:lnTo>
                    <a:pt x="405" y="174"/>
                  </a:lnTo>
                  <a:lnTo>
                    <a:pt x="401" y="174"/>
                  </a:lnTo>
                  <a:lnTo>
                    <a:pt x="401" y="172"/>
                  </a:lnTo>
                  <a:lnTo>
                    <a:pt x="395" y="172"/>
                  </a:lnTo>
                  <a:lnTo>
                    <a:pt x="391" y="172"/>
                  </a:lnTo>
                  <a:lnTo>
                    <a:pt x="387" y="172"/>
                  </a:lnTo>
                  <a:lnTo>
                    <a:pt x="385" y="174"/>
                  </a:lnTo>
                  <a:lnTo>
                    <a:pt x="383" y="176"/>
                  </a:lnTo>
                  <a:lnTo>
                    <a:pt x="383" y="182"/>
                  </a:lnTo>
                  <a:lnTo>
                    <a:pt x="378" y="186"/>
                  </a:lnTo>
                  <a:lnTo>
                    <a:pt x="366" y="201"/>
                  </a:lnTo>
                  <a:lnTo>
                    <a:pt x="360" y="201"/>
                  </a:lnTo>
                  <a:lnTo>
                    <a:pt x="352" y="197"/>
                  </a:lnTo>
                  <a:lnTo>
                    <a:pt x="352" y="195"/>
                  </a:lnTo>
                  <a:lnTo>
                    <a:pt x="348" y="195"/>
                  </a:lnTo>
                  <a:lnTo>
                    <a:pt x="344" y="195"/>
                  </a:lnTo>
                  <a:lnTo>
                    <a:pt x="342" y="199"/>
                  </a:lnTo>
                  <a:lnTo>
                    <a:pt x="338" y="203"/>
                  </a:lnTo>
                  <a:lnTo>
                    <a:pt x="331" y="209"/>
                  </a:lnTo>
                  <a:lnTo>
                    <a:pt x="329" y="213"/>
                  </a:lnTo>
                  <a:lnTo>
                    <a:pt x="323" y="215"/>
                  </a:lnTo>
                  <a:lnTo>
                    <a:pt x="321" y="215"/>
                  </a:lnTo>
                  <a:lnTo>
                    <a:pt x="319" y="217"/>
                  </a:lnTo>
                  <a:lnTo>
                    <a:pt x="315" y="219"/>
                  </a:lnTo>
                  <a:lnTo>
                    <a:pt x="313" y="223"/>
                  </a:lnTo>
                  <a:lnTo>
                    <a:pt x="309" y="223"/>
                  </a:lnTo>
                  <a:lnTo>
                    <a:pt x="307" y="223"/>
                  </a:lnTo>
                  <a:lnTo>
                    <a:pt x="305" y="227"/>
                  </a:lnTo>
                  <a:lnTo>
                    <a:pt x="303" y="231"/>
                  </a:lnTo>
                  <a:lnTo>
                    <a:pt x="303" y="236"/>
                  </a:lnTo>
                  <a:lnTo>
                    <a:pt x="301" y="238"/>
                  </a:lnTo>
                  <a:lnTo>
                    <a:pt x="297" y="240"/>
                  </a:lnTo>
                  <a:lnTo>
                    <a:pt x="295" y="240"/>
                  </a:lnTo>
                  <a:lnTo>
                    <a:pt x="291" y="242"/>
                  </a:lnTo>
                  <a:lnTo>
                    <a:pt x="289" y="244"/>
                  </a:lnTo>
                  <a:lnTo>
                    <a:pt x="287" y="246"/>
                  </a:lnTo>
                  <a:lnTo>
                    <a:pt x="278" y="246"/>
                  </a:lnTo>
                  <a:lnTo>
                    <a:pt x="278" y="244"/>
                  </a:lnTo>
                  <a:lnTo>
                    <a:pt x="270" y="246"/>
                  </a:lnTo>
                  <a:lnTo>
                    <a:pt x="262" y="250"/>
                  </a:lnTo>
                  <a:lnTo>
                    <a:pt x="260" y="250"/>
                  </a:lnTo>
                  <a:lnTo>
                    <a:pt x="256" y="248"/>
                  </a:lnTo>
                  <a:lnTo>
                    <a:pt x="250" y="248"/>
                  </a:lnTo>
                  <a:lnTo>
                    <a:pt x="244" y="250"/>
                  </a:lnTo>
                  <a:lnTo>
                    <a:pt x="240" y="250"/>
                  </a:lnTo>
                  <a:lnTo>
                    <a:pt x="233" y="250"/>
                  </a:lnTo>
                  <a:lnTo>
                    <a:pt x="225" y="252"/>
                  </a:lnTo>
                  <a:lnTo>
                    <a:pt x="215" y="254"/>
                  </a:lnTo>
                  <a:lnTo>
                    <a:pt x="207" y="256"/>
                  </a:lnTo>
                  <a:lnTo>
                    <a:pt x="197" y="258"/>
                  </a:lnTo>
                  <a:lnTo>
                    <a:pt x="190" y="258"/>
                  </a:lnTo>
                  <a:lnTo>
                    <a:pt x="193" y="256"/>
                  </a:lnTo>
                  <a:lnTo>
                    <a:pt x="199" y="250"/>
                  </a:lnTo>
                  <a:lnTo>
                    <a:pt x="205" y="250"/>
                  </a:lnTo>
                  <a:lnTo>
                    <a:pt x="205" y="250"/>
                  </a:lnTo>
                  <a:lnTo>
                    <a:pt x="207" y="250"/>
                  </a:lnTo>
                  <a:lnTo>
                    <a:pt x="211" y="250"/>
                  </a:lnTo>
                  <a:lnTo>
                    <a:pt x="215" y="250"/>
                  </a:lnTo>
                  <a:lnTo>
                    <a:pt x="221" y="246"/>
                  </a:lnTo>
                  <a:lnTo>
                    <a:pt x="225" y="246"/>
                  </a:lnTo>
                  <a:lnTo>
                    <a:pt x="229" y="246"/>
                  </a:lnTo>
                  <a:lnTo>
                    <a:pt x="233" y="246"/>
                  </a:lnTo>
                  <a:lnTo>
                    <a:pt x="244" y="246"/>
                  </a:lnTo>
                  <a:lnTo>
                    <a:pt x="250" y="244"/>
                  </a:lnTo>
                  <a:lnTo>
                    <a:pt x="256" y="244"/>
                  </a:lnTo>
                  <a:lnTo>
                    <a:pt x="256" y="244"/>
                  </a:lnTo>
                  <a:lnTo>
                    <a:pt x="260" y="246"/>
                  </a:lnTo>
                  <a:lnTo>
                    <a:pt x="262" y="244"/>
                  </a:lnTo>
                  <a:lnTo>
                    <a:pt x="264" y="242"/>
                  </a:lnTo>
                  <a:lnTo>
                    <a:pt x="264" y="242"/>
                  </a:lnTo>
                  <a:lnTo>
                    <a:pt x="268" y="242"/>
                  </a:lnTo>
                  <a:lnTo>
                    <a:pt x="272" y="240"/>
                  </a:lnTo>
                  <a:lnTo>
                    <a:pt x="278" y="236"/>
                  </a:lnTo>
                  <a:lnTo>
                    <a:pt x="282" y="234"/>
                  </a:lnTo>
                  <a:lnTo>
                    <a:pt x="284" y="234"/>
                  </a:lnTo>
                  <a:lnTo>
                    <a:pt x="284" y="231"/>
                  </a:lnTo>
                  <a:lnTo>
                    <a:pt x="282" y="227"/>
                  </a:lnTo>
                  <a:lnTo>
                    <a:pt x="278" y="225"/>
                  </a:lnTo>
                  <a:lnTo>
                    <a:pt x="278" y="227"/>
                  </a:lnTo>
                  <a:lnTo>
                    <a:pt x="276" y="229"/>
                  </a:lnTo>
                  <a:lnTo>
                    <a:pt x="272" y="229"/>
                  </a:lnTo>
                  <a:lnTo>
                    <a:pt x="270" y="229"/>
                  </a:lnTo>
                  <a:lnTo>
                    <a:pt x="270" y="227"/>
                  </a:lnTo>
                  <a:lnTo>
                    <a:pt x="272" y="223"/>
                  </a:lnTo>
                  <a:lnTo>
                    <a:pt x="276" y="221"/>
                  </a:lnTo>
                  <a:lnTo>
                    <a:pt x="284" y="223"/>
                  </a:lnTo>
                  <a:lnTo>
                    <a:pt x="287" y="225"/>
                  </a:lnTo>
                  <a:lnTo>
                    <a:pt x="289" y="225"/>
                  </a:lnTo>
                  <a:lnTo>
                    <a:pt x="291" y="223"/>
                  </a:lnTo>
                  <a:lnTo>
                    <a:pt x="293" y="219"/>
                  </a:lnTo>
                  <a:lnTo>
                    <a:pt x="295" y="217"/>
                  </a:lnTo>
                  <a:lnTo>
                    <a:pt x="299" y="213"/>
                  </a:lnTo>
                  <a:lnTo>
                    <a:pt x="303" y="209"/>
                  </a:lnTo>
                  <a:lnTo>
                    <a:pt x="309" y="207"/>
                  </a:lnTo>
                  <a:lnTo>
                    <a:pt x="311" y="207"/>
                  </a:lnTo>
                  <a:lnTo>
                    <a:pt x="315" y="207"/>
                  </a:lnTo>
                  <a:lnTo>
                    <a:pt x="317" y="205"/>
                  </a:lnTo>
                  <a:lnTo>
                    <a:pt x="319" y="205"/>
                  </a:lnTo>
                  <a:lnTo>
                    <a:pt x="319" y="203"/>
                  </a:lnTo>
                  <a:lnTo>
                    <a:pt x="319" y="201"/>
                  </a:lnTo>
                  <a:lnTo>
                    <a:pt x="319" y="199"/>
                  </a:lnTo>
                  <a:lnTo>
                    <a:pt x="321" y="195"/>
                  </a:lnTo>
                  <a:lnTo>
                    <a:pt x="325" y="191"/>
                  </a:lnTo>
                  <a:lnTo>
                    <a:pt x="329" y="191"/>
                  </a:lnTo>
                  <a:lnTo>
                    <a:pt x="334" y="189"/>
                  </a:lnTo>
                  <a:lnTo>
                    <a:pt x="338" y="189"/>
                  </a:lnTo>
                  <a:lnTo>
                    <a:pt x="342" y="184"/>
                  </a:lnTo>
                  <a:lnTo>
                    <a:pt x="348" y="182"/>
                  </a:lnTo>
                  <a:lnTo>
                    <a:pt x="350" y="182"/>
                  </a:lnTo>
                  <a:lnTo>
                    <a:pt x="354" y="182"/>
                  </a:lnTo>
                  <a:lnTo>
                    <a:pt x="356" y="184"/>
                  </a:lnTo>
                  <a:lnTo>
                    <a:pt x="358" y="189"/>
                  </a:lnTo>
                  <a:lnTo>
                    <a:pt x="360" y="191"/>
                  </a:lnTo>
                  <a:lnTo>
                    <a:pt x="362" y="191"/>
                  </a:lnTo>
                  <a:lnTo>
                    <a:pt x="364" y="189"/>
                  </a:lnTo>
                  <a:lnTo>
                    <a:pt x="366" y="186"/>
                  </a:lnTo>
                  <a:lnTo>
                    <a:pt x="370" y="184"/>
                  </a:lnTo>
                  <a:lnTo>
                    <a:pt x="372" y="184"/>
                  </a:lnTo>
                  <a:lnTo>
                    <a:pt x="374" y="180"/>
                  </a:lnTo>
                  <a:lnTo>
                    <a:pt x="374" y="176"/>
                  </a:lnTo>
                  <a:lnTo>
                    <a:pt x="376" y="174"/>
                  </a:lnTo>
                  <a:lnTo>
                    <a:pt x="378" y="170"/>
                  </a:lnTo>
                  <a:lnTo>
                    <a:pt x="383" y="168"/>
                  </a:lnTo>
                  <a:lnTo>
                    <a:pt x="393" y="164"/>
                  </a:lnTo>
                  <a:lnTo>
                    <a:pt x="397" y="162"/>
                  </a:lnTo>
                  <a:lnTo>
                    <a:pt x="399" y="160"/>
                  </a:lnTo>
                  <a:lnTo>
                    <a:pt x="403" y="160"/>
                  </a:lnTo>
                  <a:lnTo>
                    <a:pt x="403" y="160"/>
                  </a:lnTo>
                  <a:lnTo>
                    <a:pt x="405" y="162"/>
                  </a:lnTo>
                  <a:lnTo>
                    <a:pt x="409" y="162"/>
                  </a:lnTo>
                  <a:lnTo>
                    <a:pt x="411" y="162"/>
                  </a:lnTo>
                  <a:lnTo>
                    <a:pt x="413" y="162"/>
                  </a:lnTo>
                  <a:lnTo>
                    <a:pt x="413" y="166"/>
                  </a:lnTo>
                  <a:lnTo>
                    <a:pt x="415" y="170"/>
                  </a:lnTo>
                  <a:lnTo>
                    <a:pt x="417" y="172"/>
                  </a:lnTo>
                  <a:lnTo>
                    <a:pt x="421" y="176"/>
                  </a:lnTo>
                  <a:lnTo>
                    <a:pt x="425" y="178"/>
                  </a:lnTo>
                  <a:lnTo>
                    <a:pt x="432" y="178"/>
                  </a:lnTo>
                  <a:lnTo>
                    <a:pt x="436" y="178"/>
                  </a:lnTo>
                  <a:lnTo>
                    <a:pt x="438" y="174"/>
                  </a:lnTo>
                  <a:lnTo>
                    <a:pt x="440" y="170"/>
                  </a:lnTo>
                  <a:lnTo>
                    <a:pt x="444" y="164"/>
                  </a:lnTo>
                  <a:lnTo>
                    <a:pt x="448" y="162"/>
                  </a:lnTo>
                  <a:lnTo>
                    <a:pt x="452" y="160"/>
                  </a:lnTo>
                  <a:lnTo>
                    <a:pt x="456" y="160"/>
                  </a:lnTo>
                  <a:lnTo>
                    <a:pt x="458" y="160"/>
                  </a:lnTo>
                  <a:lnTo>
                    <a:pt x="460" y="162"/>
                  </a:lnTo>
                  <a:lnTo>
                    <a:pt x="460" y="164"/>
                  </a:lnTo>
                  <a:lnTo>
                    <a:pt x="464" y="164"/>
                  </a:lnTo>
                  <a:lnTo>
                    <a:pt x="477" y="168"/>
                  </a:lnTo>
                  <a:lnTo>
                    <a:pt x="483" y="168"/>
                  </a:lnTo>
                  <a:lnTo>
                    <a:pt x="485" y="168"/>
                  </a:lnTo>
                  <a:lnTo>
                    <a:pt x="491" y="170"/>
                  </a:lnTo>
                  <a:lnTo>
                    <a:pt x="495" y="170"/>
                  </a:lnTo>
                  <a:lnTo>
                    <a:pt x="495" y="109"/>
                  </a:lnTo>
                  <a:lnTo>
                    <a:pt x="495" y="109"/>
                  </a:lnTo>
                  <a:lnTo>
                    <a:pt x="491" y="90"/>
                  </a:lnTo>
                  <a:lnTo>
                    <a:pt x="487" y="74"/>
                  </a:lnTo>
                  <a:lnTo>
                    <a:pt x="485" y="68"/>
                  </a:lnTo>
                  <a:lnTo>
                    <a:pt x="485" y="64"/>
                  </a:lnTo>
                  <a:lnTo>
                    <a:pt x="485" y="64"/>
                  </a:lnTo>
                  <a:lnTo>
                    <a:pt x="485" y="62"/>
                  </a:lnTo>
                  <a:lnTo>
                    <a:pt x="485" y="60"/>
                  </a:lnTo>
                  <a:lnTo>
                    <a:pt x="483" y="54"/>
                  </a:lnTo>
                  <a:lnTo>
                    <a:pt x="483" y="43"/>
                  </a:lnTo>
                  <a:lnTo>
                    <a:pt x="481" y="39"/>
                  </a:lnTo>
                  <a:lnTo>
                    <a:pt x="479" y="33"/>
                  </a:lnTo>
                  <a:lnTo>
                    <a:pt x="479" y="19"/>
                  </a:lnTo>
                  <a:lnTo>
                    <a:pt x="477" y="7"/>
                  </a:lnTo>
                  <a:lnTo>
                    <a:pt x="468" y="7"/>
                  </a:lnTo>
                  <a:lnTo>
                    <a:pt x="456" y="7"/>
                  </a:lnTo>
                  <a:lnTo>
                    <a:pt x="448" y="5"/>
                  </a:lnTo>
                  <a:lnTo>
                    <a:pt x="444" y="0"/>
                  </a:lnTo>
                  <a:lnTo>
                    <a:pt x="436"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47" name="Freeform 737"/>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48" name="Freeform 738"/>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49" name="Freeform 739"/>
            <p:cNvSpPr>
              <a:spLocks/>
            </p:cNvSpPr>
            <p:nvPr/>
          </p:nvSpPr>
          <p:spPr bwMode="auto">
            <a:xfrm>
              <a:off x="7821041" y="203200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50" name="Freeform 740"/>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51" name="Freeform 741"/>
            <p:cNvSpPr>
              <a:spLocks/>
            </p:cNvSpPr>
            <p:nvPr/>
          </p:nvSpPr>
          <p:spPr bwMode="auto">
            <a:xfrm>
              <a:off x="7737475" y="1803400"/>
              <a:ext cx="654050" cy="560388"/>
            </a:xfrm>
            <a:custGeom>
              <a:avLst/>
              <a:gdLst>
                <a:gd name="T0" fmla="*/ 114 w 412"/>
                <a:gd name="T1" fmla="*/ 22 h 353"/>
                <a:gd name="T2" fmla="*/ 118 w 412"/>
                <a:gd name="T3" fmla="*/ 51 h 353"/>
                <a:gd name="T4" fmla="*/ 87 w 412"/>
                <a:gd name="T5" fmla="*/ 55 h 353"/>
                <a:gd name="T6" fmla="*/ 67 w 412"/>
                <a:gd name="T7" fmla="*/ 61 h 353"/>
                <a:gd name="T8" fmla="*/ 53 w 412"/>
                <a:gd name="T9" fmla="*/ 67 h 353"/>
                <a:gd name="T10" fmla="*/ 32 w 412"/>
                <a:gd name="T11" fmla="*/ 100 h 353"/>
                <a:gd name="T12" fmla="*/ 57 w 412"/>
                <a:gd name="T13" fmla="*/ 108 h 353"/>
                <a:gd name="T14" fmla="*/ 69 w 412"/>
                <a:gd name="T15" fmla="*/ 120 h 353"/>
                <a:gd name="T16" fmla="*/ 81 w 412"/>
                <a:gd name="T17" fmla="*/ 135 h 353"/>
                <a:gd name="T18" fmla="*/ 73 w 412"/>
                <a:gd name="T19" fmla="*/ 147 h 353"/>
                <a:gd name="T20" fmla="*/ 65 w 412"/>
                <a:gd name="T21" fmla="*/ 171 h 353"/>
                <a:gd name="T22" fmla="*/ 67 w 412"/>
                <a:gd name="T23" fmla="*/ 186 h 353"/>
                <a:gd name="T24" fmla="*/ 75 w 412"/>
                <a:gd name="T25" fmla="*/ 194 h 353"/>
                <a:gd name="T26" fmla="*/ 65 w 412"/>
                <a:gd name="T27" fmla="*/ 204 h 353"/>
                <a:gd name="T28" fmla="*/ 40 w 412"/>
                <a:gd name="T29" fmla="*/ 200 h 353"/>
                <a:gd name="T30" fmla="*/ 28 w 412"/>
                <a:gd name="T31" fmla="*/ 223 h 353"/>
                <a:gd name="T32" fmla="*/ 10 w 412"/>
                <a:gd name="T33" fmla="*/ 249 h 353"/>
                <a:gd name="T34" fmla="*/ 0 w 412"/>
                <a:gd name="T35" fmla="*/ 266 h 353"/>
                <a:gd name="T36" fmla="*/ 30 w 412"/>
                <a:gd name="T37" fmla="*/ 276 h 353"/>
                <a:gd name="T38" fmla="*/ 49 w 412"/>
                <a:gd name="T39" fmla="*/ 302 h 353"/>
                <a:gd name="T40" fmla="*/ 63 w 412"/>
                <a:gd name="T41" fmla="*/ 329 h 353"/>
                <a:gd name="T42" fmla="*/ 124 w 412"/>
                <a:gd name="T43" fmla="*/ 353 h 353"/>
                <a:gd name="T44" fmla="*/ 126 w 412"/>
                <a:gd name="T45" fmla="*/ 319 h 353"/>
                <a:gd name="T46" fmla="*/ 143 w 412"/>
                <a:gd name="T47" fmla="*/ 302 h 353"/>
                <a:gd name="T48" fmla="*/ 147 w 412"/>
                <a:gd name="T49" fmla="*/ 282 h 353"/>
                <a:gd name="T50" fmla="*/ 173 w 412"/>
                <a:gd name="T51" fmla="*/ 276 h 353"/>
                <a:gd name="T52" fmla="*/ 171 w 412"/>
                <a:gd name="T53" fmla="*/ 255 h 353"/>
                <a:gd name="T54" fmla="*/ 159 w 412"/>
                <a:gd name="T55" fmla="*/ 229 h 353"/>
                <a:gd name="T56" fmla="*/ 157 w 412"/>
                <a:gd name="T57" fmla="*/ 210 h 353"/>
                <a:gd name="T58" fmla="*/ 173 w 412"/>
                <a:gd name="T59" fmla="*/ 186 h 353"/>
                <a:gd name="T60" fmla="*/ 202 w 412"/>
                <a:gd name="T61" fmla="*/ 198 h 353"/>
                <a:gd name="T62" fmla="*/ 230 w 412"/>
                <a:gd name="T63" fmla="*/ 200 h 353"/>
                <a:gd name="T64" fmla="*/ 249 w 412"/>
                <a:gd name="T65" fmla="*/ 192 h 353"/>
                <a:gd name="T66" fmla="*/ 261 w 412"/>
                <a:gd name="T67" fmla="*/ 194 h 353"/>
                <a:gd name="T68" fmla="*/ 286 w 412"/>
                <a:gd name="T69" fmla="*/ 206 h 353"/>
                <a:gd name="T70" fmla="*/ 308 w 412"/>
                <a:gd name="T71" fmla="*/ 204 h 353"/>
                <a:gd name="T72" fmla="*/ 331 w 412"/>
                <a:gd name="T73" fmla="*/ 210 h 353"/>
                <a:gd name="T74" fmla="*/ 335 w 412"/>
                <a:gd name="T75" fmla="*/ 243 h 353"/>
                <a:gd name="T76" fmla="*/ 357 w 412"/>
                <a:gd name="T77" fmla="*/ 237 h 353"/>
                <a:gd name="T78" fmla="*/ 371 w 412"/>
                <a:gd name="T79" fmla="*/ 237 h 353"/>
                <a:gd name="T80" fmla="*/ 388 w 412"/>
                <a:gd name="T81" fmla="*/ 218 h 353"/>
                <a:gd name="T82" fmla="*/ 410 w 412"/>
                <a:gd name="T83" fmla="*/ 198 h 353"/>
                <a:gd name="T84" fmla="*/ 408 w 412"/>
                <a:gd name="T85" fmla="*/ 167 h 353"/>
                <a:gd name="T86" fmla="*/ 386 w 412"/>
                <a:gd name="T87" fmla="*/ 114 h 353"/>
                <a:gd name="T88" fmla="*/ 357 w 412"/>
                <a:gd name="T89" fmla="*/ 110 h 353"/>
                <a:gd name="T90" fmla="*/ 349 w 412"/>
                <a:gd name="T91" fmla="*/ 112 h 353"/>
                <a:gd name="T92" fmla="*/ 331 w 412"/>
                <a:gd name="T93" fmla="*/ 92 h 353"/>
                <a:gd name="T94" fmla="*/ 329 w 412"/>
                <a:gd name="T95" fmla="*/ 69 h 353"/>
                <a:gd name="T96" fmla="*/ 316 w 412"/>
                <a:gd name="T97" fmla="*/ 65 h 353"/>
                <a:gd name="T98" fmla="*/ 277 w 412"/>
                <a:gd name="T99" fmla="*/ 73 h 353"/>
                <a:gd name="T100" fmla="*/ 247 w 412"/>
                <a:gd name="T101" fmla="*/ 81 h 353"/>
                <a:gd name="T102" fmla="*/ 228 w 412"/>
                <a:gd name="T103" fmla="*/ 98 h 353"/>
                <a:gd name="T104" fmla="*/ 212 w 412"/>
                <a:gd name="T105" fmla="*/ 84 h 353"/>
                <a:gd name="T106" fmla="*/ 200 w 412"/>
                <a:gd name="T107" fmla="*/ 75 h 353"/>
                <a:gd name="T108" fmla="*/ 190 w 412"/>
                <a:gd name="T109" fmla="*/ 41 h 353"/>
                <a:gd name="T110" fmla="*/ 183 w 412"/>
                <a:gd name="T111" fmla="*/ 30 h 353"/>
                <a:gd name="T112" fmla="*/ 179 w 412"/>
                <a:gd name="T113" fmla="*/ 16 h 353"/>
                <a:gd name="T114" fmla="*/ 151 w 412"/>
                <a:gd name="T115" fmla="*/ 8 h 353"/>
                <a:gd name="T116" fmla="*/ 126 w 412"/>
                <a:gd name="T117"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 h="353">
                  <a:moveTo>
                    <a:pt x="116" y="8"/>
                  </a:moveTo>
                  <a:lnTo>
                    <a:pt x="112" y="16"/>
                  </a:lnTo>
                  <a:lnTo>
                    <a:pt x="116" y="18"/>
                  </a:lnTo>
                  <a:lnTo>
                    <a:pt x="114" y="22"/>
                  </a:lnTo>
                  <a:lnTo>
                    <a:pt x="118" y="34"/>
                  </a:lnTo>
                  <a:lnTo>
                    <a:pt x="118" y="37"/>
                  </a:lnTo>
                  <a:lnTo>
                    <a:pt x="116" y="41"/>
                  </a:lnTo>
                  <a:lnTo>
                    <a:pt x="118" y="51"/>
                  </a:lnTo>
                  <a:lnTo>
                    <a:pt x="118" y="55"/>
                  </a:lnTo>
                  <a:lnTo>
                    <a:pt x="104" y="57"/>
                  </a:lnTo>
                  <a:lnTo>
                    <a:pt x="92" y="53"/>
                  </a:lnTo>
                  <a:lnTo>
                    <a:pt x="87" y="55"/>
                  </a:lnTo>
                  <a:lnTo>
                    <a:pt x="81" y="53"/>
                  </a:lnTo>
                  <a:lnTo>
                    <a:pt x="75" y="49"/>
                  </a:lnTo>
                  <a:lnTo>
                    <a:pt x="69" y="53"/>
                  </a:lnTo>
                  <a:lnTo>
                    <a:pt x="67" y="61"/>
                  </a:lnTo>
                  <a:lnTo>
                    <a:pt x="65" y="63"/>
                  </a:lnTo>
                  <a:lnTo>
                    <a:pt x="61" y="65"/>
                  </a:lnTo>
                  <a:lnTo>
                    <a:pt x="57" y="65"/>
                  </a:lnTo>
                  <a:lnTo>
                    <a:pt x="53" y="67"/>
                  </a:lnTo>
                  <a:lnTo>
                    <a:pt x="42" y="88"/>
                  </a:lnTo>
                  <a:lnTo>
                    <a:pt x="32" y="92"/>
                  </a:lnTo>
                  <a:lnTo>
                    <a:pt x="32" y="96"/>
                  </a:lnTo>
                  <a:lnTo>
                    <a:pt x="32" y="100"/>
                  </a:lnTo>
                  <a:lnTo>
                    <a:pt x="34" y="104"/>
                  </a:lnTo>
                  <a:lnTo>
                    <a:pt x="38" y="106"/>
                  </a:lnTo>
                  <a:lnTo>
                    <a:pt x="45" y="110"/>
                  </a:lnTo>
                  <a:lnTo>
                    <a:pt x="57" y="108"/>
                  </a:lnTo>
                  <a:lnTo>
                    <a:pt x="59" y="106"/>
                  </a:lnTo>
                  <a:lnTo>
                    <a:pt x="61" y="110"/>
                  </a:lnTo>
                  <a:lnTo>
                    <a:pt x="61" y="116"/>
                  </a:lnTo>
                  <a:lnTo>
                    <a:pt x="69" y="120"/>
                  </a:lnTo>
                  <a:lnTo>
                    <a:pt x="71" y="124"/>
                  </a:lnTo>
                  <a:lnTo>
                    <a:pt x="79" y="126"/>
                  </a:lnTo>
                  <a:lnTo>
                    <a:pt x="83" y="133"/>
                  </a:lnTo>
                  <a:lnTo>
                    <a:pt x="81" y="135"/>
                  </a:lnTo>
                  <a:lnTo>
                    <a:pt x="79" y="137"/>
                  </a:lnTo>
                  <a:lnTo>
                    <a:pt x="75" y="139"/>
                  </a:lnTo>
                  <a:lnTo>
                    <a:pt x="77" y="143"/>
                  </a:lnTo>
                  <a:lnTo>
                    <a:pt x="73" y="147"/>
                  </a:lnTo>
                  <a:lnTo>
                    <a:pt x="67" y="159"/>
                  </a:lnTo>
                  <a:lnTo>
                    <a:pt x="69" y="165"/>
                  </a:lnTo>
                  <a:lnTo>
                    <a:pt x="67" y="169"/>
                  </a:lnTo>
                  <a:lnTo>
                    <a:pt x="65" y="171"/>
                  </a:lnTo>
                  <a:lnTo>
                    <a:pt x="63" y="178"/>
                  </a:lnTo>
                  <a:lnTo>
                    <a:pt x="67" y="182"/>
                  </a:lnTo>
                  <a:lnTo>
                    <a:pt x="67" y="184"/>
                  </a:lnTo>
                  <a:lnTo>
                    <a:pt x="67" y="186"/>
                  </a:lnTo>
                  <a:lnTo>
                    <a:pt x="67" y="190"/>
                  </a:lnTo>
                  <a:lnTo>
                    <a:pt x="69" y="194"/>
                  </a:lnTo>
                  <a:lnTo>
                    <a:pt x="73" y="194"/>
                  </a:lnTo>
                  <a:lnTo>
                    <a:pt x="75" y="194"/>
                  </a:lnTo>
                  <a:lnTo>
                    <a:pt x="79" y="196"/>
                  </a:lnTo>
                  <a:lnTo>
                    <a:pt x="75" y="200"/>
                  </a:lnTo>
                  <a:lnTo>
                    <a:pt x="71" y="202"/>
                  </a:lnTo>
                  <a:lnTo>
                    <a:pt x="65" y="204"/>
                  </a:lnTo>
                  <a:lnTo>
                    <a:pt x="57" y="206"/>
                  </a:lnTo>
                  <a:lnTo>
                    <a:pt x="51" y="204"/>
                  </a:lnTo>
                  <a:lnTo>
                    <a:pt x="45" y="202"/>
                  </a:lnTo>
                  <a:lnTo>
                    <a:pt x="40" y="200"/>
                  </a:lnTo>
                  <a:lnTo>
                    <a:pt x="38" y="204"/>
                  </a:lnTo>
                  <a:lnTo>
                    <a:pt x="34" y="206"/>
                  </a:lnTo>
                  <a:lnTo>
                    <a:pt x="34" y="210"/>
                  </a:lnTo>
                  <a:lnTo>
                    <a:pt x="28" y="223"/>
                  </a:lnTo>
                  <a:lnTo>
                    <a:pt x="24" y="227"/>
                  </a:lnTo>
                  <a:lnTo>
                    <a:pt x="16" y="229"/>
                  </a:lnTo>
                  <a:lnTo>
                    <a:pt x="16" y="243"/>
                  </a:lnTo>
                  <a:lnTo>
                    <a:pt x="10" y="249"/>
                  </a:lnTo>
                  <a:lnTo>
                    <a:pt x="8" y="255"/>
                  </a:lnTo>
                  <a:lnTo>
                    <a:pt x="2" y="259"/>
                  </a:lnTo>
                  <a:lnTo>
                    <a:pt x="0" y="263"/>
                  </a:lnTo>
                  <a:lnTo>
                    <a:pt x="0" y="266"/>
                  </a:lnTo>
                  <a:lnTo>
                    <a:pt x="4" y="263"/>
                  </a:lnTo>
                  <a:lnTo>
                    <a:pt x="12" y="270"/>
                  </a:lnTo>
                  <a:lnTo>
                    <a:pt x="28" y="272"/>
                  </a:lnTo>
                  <a:lnTo>
                    <a:pt x="30" y="276"/>
                  </a:lnTo>
                  <a:lnTo>
                    <a:pt x="38" y="276"/>
                  </a:lnTo>
                  <a:lnTo>
                    <a:pt x="40" y="276"/>
                  </a:lnTo>
                  <a:lnTo>
                    <a:pt x="45" y="284"/>
                  </a:lnTo>
                  <a:lnTo>
                    <a:pt x="49" y="302"/>
                  </a:lnTo>
                  <a:lnTo>
                    <a:pt x="55" y="304"/>
                  </a:lnTo>
                  <a:lnTo>
                    <a:pt x="63" y="310"/>
                  </a:lnTo>
                  <a:lnTo>
                    <a:pt x="67" y="319"/>
                  </a:lnTo>
                  <a:lnTo>
                    <a:pt x="63" y="329"/>
                  </a:lnTo>
                  <a:lnTo>
                    <a:pt x="63" y="337"/>
                  </a:lnTo>
                  <a:lnTo>
                    <a:pt x="75" y="343"/>
                  </a:lnTo>
                  <a:lnTo>
                    <a:pt x="81" y="353"/>
                  </a:lnTo>
                  <a:lnTo>
                    <a:pt x="124" y="353"/>
                  </a:lnTo>
                  <a:lnTo>
                    <a:pt x="126" y="337"/>
                  </a:lnTo>
                  <a:lnTo>
                    <a:pt x="122" y="335"/>
                  </a:lnTo>
                  <a:lnTo>
                    <a:pt x="120" y="329"/>
                  </a:lnTo>
                  <a:lnTo>
                    <a:pt x="126" y="319"/>
                  </a:lnTo>
                  <a:lnTo>
                    <a:pt x="128" y="313"/>
                  </a:lnTo>
                  <a:lnTo>
                    <a:pt x="136" y="306"/>
                  </a:lnTo>
                  <a:lnTo>
                    <a:pt x="141" y="306"/>
                  </a:lnTo>
                  <a:lnTo>
                    <a:pt x="143" y="302"/>
                  </a:lnTo>
                  <a:lnTo>
                    <a:pt x="143" y="300"/>
                  </a:lnTo>
                  <a:lnTo>
                    <a:pt x="141" y="296"/>
                  </a:lnTo>
                  <a:lnTo>
                    <a:pt x="143" y="288"/>
                  </a:lnTo>
                  <a:lnTo>
                    <a:pt x="147" y="282"/>
                  </a:lnTo>
                  <a:lnTo>
                    <a:pt x="149" y="276"/>
                  </a:lnTo>
                  <a:lnTo>
                    <a:pt x="155" y="276"/>
                  </a:lnTo>
                  <a:lnTo>
                    <a:pt x="169" y="276"/>
                  </a:lnTo>
                  <a:lnTo>
                    <a:pt x="173" y="276"/>
                  </a:lnTo>
                  <a:lnTo>
                    <a:pt x="175" y="266"/>
                  </a:lnTo>
                  <a:lnTo>
                    <a:pt x="179" y="257"/>
                  </a:lnTo>
                  <a:lnTo>
                    <a:pt x="177" y="255"/>
                  </a:lnTo>
                  <a:lnTo>
                    <a:pt x="171" y="255"/>
                  </a:lnTo>
                  <a:lnTo>
                    <a:pt x="165" y="249"/>
                  </a:lnTo>
                  <a:lnTo>
                    <a:pt x="161" y="243"/>
                  </a:lnTo>
                  <a:lnTo>
                    <a:pt x="153" y="239"/>
                  </a:lnTo>
                  <a:lnTo>
                    <a:pt x="159" y="229"/>
                  </a:lnTo>
                  <a:lnTo>
                    <a:pt x="163" y="227"/>
                  </a:lnTo>
                  <a:lnTo>
                    <a:pt x="165" y="225"/>
                  </a:lnTo>
                  <a:lnTo>
                    <a:pt x="157" y="210"/>
                  </a:lnTo>
                  <a:lnTo>
                    <a:pt x="157" y="210"/>
                  </a:lnTo>
                  <a:lnTo>
                    <a:pt x="161" y="202"/>
                  </a:lnTo>
                  <a:lnTo>
                    <a:pt x="167" y="192"/>
                  </a:lnTo>
                  <a:lnTo>
                    <a:pt x="171" y="186"/>
                  </a:lnTo>
                  <a:lnTo>
                    <a:pt x="173" y="186"/>
                  </a:lnTo>
                  <a:lnTo>
                    <a:pt x="181" y="194"/>
                  </a:lnTo>
                  <a:lnTo>
                    <a:pt x="183" y="194"/>
                  </a:lnTo>
                  <a:lnTo>
                    <a:pt x="198" y="198"/>
                  </a:lnTo>
                  <a:lnTo>
                    <a:pt x="202" y="198"/>
                  </a:lnTo>
                  <a:lnTo>
                    <a:pt x="210" y="196"/>
                  </a:lnTo>
                  <a:lnTo>
                    <a:pt x="218" y="200"/>
                  </a:lnTo>
                  <a:lnTo>
                    <a:pt x="224" y="200"/>
                  </a:lnTo>
                  <a:lnTo>
                    <a:pt x="230" y="200"/>
                  </a:lnTo>
                  <a:lnTo>
                    <a:pt x="237" y="198"/>
                  </a:lnTo>
                  <a:lnTo>
                    <a:pt x="241" y="198"/>
                  </a:lnTo>
                  <a:lnTo>
                    <a:pt x="247" y="198"/>
                  </a:lnTo>
                  <a:lnTo>
                    <a:pt x="249" y="192"/>
                  </a:lnTo>
                  <a:lnTo>
                    <a:pt x="251" y="186"/>
                  </a:lnTo>
                  <a:lnTo>
                    <a:pt x="253" y="186"/>
                  </a:lnTo>
                  <a:lnTo>
                    <a:pt x="259" y="190"/>
                  </a:lnTo>
                  <a:lnTo>
                    <a:pt x="261" y="194"/>
                  </a:lnTo>
                  <a:lnTo>
                    <a:pt x="263" y="196"/>
                  </a:lnTo>
                  <a:lnTo>
                    <a:pt x="267" y="202"/>
                  </a:lnTo>
                  <a:lnTo>
                    <a:pt x="280" y="204"/>
                  </a:lnTo>
                  <a:lnTo>
                    <a:pt x="286" y="206"/>
                  </a:lnTo>
                  <a:lnTo>
                    <a:pt x="288" y="208"/>
                  </a:lnTo>
                  <a:lnTo>
                    <a:pt x="294" y="208"/>
                  </a:lnTo>
                  <a:lnTo>
                    <a:pt x="306" y="204"/>
                  </a:lnTo>
                  <a:lnTo>
                    <a:pt x="308" y="204"/>
                  </a:lnTo>
                  <a:lnTo>
                    <a:pt x="310" y="202"/>
                  </a:lnTo>
                  <a:lnTo>
                    <a:pt x="318" y="202"/>
                  </a:lnTo>
                  <a:lnTo>
                    <a:pt x="331" y="204"/>
                  </a:lnTo>
                  <a:lnTo>
                    <a:pt x="331" y="210"/>
                  </a:lnTo>
                  <a:lnTo>
                    <a:pt x="333" y="216"/>
                  </a:lnTo>
                  <a:lnTo>
                    <a:pt x="324" y="229"/>
                  </a:lnTo>
                  <a:lnTo>
                    <a:pt x="331" y="239"/>
                  </a:lnTo>
                  <a:lnTo>
                    <a:pt x="335" y="243"/>
                  </a:lnTo>
                  <a:lnTo>
                    <a:pt x="343" y="245"/>
                  </a:lnTo>
                  <a:lnTo>
                    <a:pt x="347" y="243"/>
                  </a:lnTo>
                  <a:lnTo>
                    <a:pt x="353" y="239"/>
                  </a:lnTo>
                  <a:lnTo>
                    <a:pt x="357" y="237"/>
                  </a:lnTo>
                  <a:lnTo>
                    <a:pt x="361" y="237"/>
                  </a:lnTo>
                  <a:lnTo>
                    <a:pt x="367" y="235"/>
                  </a:lnTo>
                  <a:lnTo>
                    <a:pt x="371" y="237"/>
                  </a:lnTo>
                  <a:lnTo>
                    <a:pt x="371" y="237"/>
                  </a:lnTo>
                  <a:lnTo>
                    <a:pt x="374" y="237"/>
                  </a:lnTo>
                  <a:lnTo>
                    <a:pt x="378" y="229"/>
                  </a:lnTo>
                  <a:lnTo>
                    <a:pt x="386" y="223"/>
                  </a:lnTo>
                  <a:lnTo>
                    <a:pt x="388" y="218"/>
                  </a:lnTo>
                  <a:lnTo>
                    <a:pt x="392" y="216"/>
                  </a:lnTo>
                  <a:lnTo>
                    <a:pt x="392" y="214"/>
                  </a:lnTo>
                  <a:lnTo>
                    <a:pt x="400" y="210"/>
                  </a:lnTo>
                  <a:lnTo>
                    <a:pt x="410" y="198"/>
                  </a:lnTo>
                  <a:lnTo>
                    <a:pt x="412" y="198"/>
                  </a:lnTo>
                  <a:lnTo>
                    <a:pt x="412" y="176"/>
                  </a:lnTo>
                  <a:lnTo>
                    <a:pt x="412" y="173"/>
                  </a:lnTo>
                  <a:lnTo>
                    <a:pt x="408" y="167"/>
                  </a:lnTo>
                  <a:lnTo>
                    <a:pt x="402" y="159"/>
                  </a:lnTo>
                  <a:lnTo>
                    <a:pt x="390" y="137"/>
                  </a:lnTo>
                  <a:lnTo>
                    <a:pt x="396" y="116"/>
                  </a:lnTo>
                  <a:lnTo>
                    <a:pt x="386" y="114"/>
                  </a:lnTo>
                  <a:lnTo>
                    <a:pt x="378" y="114"/>
                  </a:lnTo>
                  <a:lnTo>
                    <a:pt x="365" y="108"/>
                  </a:lnTo>
                  <a:lnTo>
                    <a:pt x="361" y="106"/>
                  </a:lnTo>
                  <a:lnTo>
                    <a:pt x="357" y="110"/>
                  </a:lnTo>
                  <a:lnTo>
                    <a:pt x="355" y="116"/>
                  </a:lnTo>
                  <a:lnTo>
                    <a:pt x="353" y="118"/>
                  </a:lnTo>
                  <a:lnTo>
                    <a:pt x="351" y="116"/>
                  </a:lnTo>
                  <a:lnTo>
                    <a:pt x="349" y="112"/>
                  </a:lnTo>
                  <a:lnTo>
                    <a:pt x="349" y="106"/>
                  </a:lnTo>
                  <a:lnTo>
                    <a:pt x="347" y="102"/>
                  </a:lnTo>
                  <a:lnTo>
                    <a:pt x="335" y="96"/>
                  </a:lnTo>
                  <a:lnTo>
                    <a:pt x="331" y="92"/>
                  </a:lnTo>
                  <a:lnTo>
                    <a:pt x="333" y="90"/>
                  </a:lnTo>
                  <a:lnTo>
                    <a:pt x="331" y="81"/>
                  </a:lnTo>
                  <a:lnTo>
                    <a:pt x="329" y="77"/>
                  </a:lnTo>
                  <a:lnTo>
                    <a:pt x="329" y="69"/>
                  </a:lnTo>
                  <a:lnTo>
                    <a:pt x="327" y="69"/>
                  </a:lnTo>
                  <a:lnTo>
                    <a:pt x="324" y="65"/>
                  </a:lnTo>
                  <a:lnTo>
                    <a:pt x="322" y="65"/>
                  </a:lnTo>
                  <a:lnTo>
                    <a:pt x="316" y="65"/>
                  </a:lnTo>
                  <a:lnTo>
                    <a:pt x="304" y="75"/>
                  </a:lnTo>
                  <a:lnTo>
                    <a:pt x="294" y="77"/>
                  </a:lnTo>
                  <a:lnTo>
                    <a:pt x="284" y="73"/>
                  </a:lnTo>
                  <a:lnTo>
                    <a:pt x="277" y="73"/>
                  </a:lnTo>
                  <a:lnTo>
                    <a:pt x="263" y="75"/>
                  </a:lnTo>
                  <a:lnTo>
                    <a:pt x="257" y="77"/>
                  </a:lnTo>
                  <a:lnTo>
                    <a:pt x="253" y="77"/>
                  </a:lnTo>
                  <a:lnTo>
                    <a:pt x="247" y="81"/>
                  </a:lnTo>
                  <a:lnTo>
                    <a:pt x="241" y="86"/>
                  </a:lnTo>
                  <a:lnTo>
                    <a:pt x="237" y="92"/>
                  </a:lnTo>
                  <a:lnTo>
                    <a:pt x="235" y="98"/>
                  </a:lnTo>
                  <a:lnTo>
                    <a:pt x="228" y="98"/>
                  </a:lnTo>
                  <a:lnTo>
                    <a:pt x="218" y="94"/>
                  </a:lnTo>
                  <a:lnTo>
                    <a:pt x="214" y="96"/>
                  </a:lnTo>
                  <a:lnTo>
                    <a:pt x="214" y="94"/>
                  </a:lnTo>
                  <a:lnTo>
                    <a:pt x="212" y="84"/>
                  </a:lnTo>
                  <a:lnTo>
                    <a:pt x="210" y="84"/>
                  </a:lnTo>
                  <a:lnTo>
                    <a:pt x="210" y="84"/>
                  </a:lnTo>
                  <a:lnTo>
                    <a:pt x="208" y="84"/>
                  </a:lnTo>
                  <a:lnTo>
                    <a:pt x="200" y="75"/>
                  </a:lnTo>
                  <a:lnTo>
                    <a:pt x="194" y="73"/>
                  </a:lnTo>
                  <a:lnTo>
                    <a:pt x="188" y="61"/>
                  </a:lnTo>
                  <a:lnTo>
                    <a:pt x="186" y="51"/>
                  </a:lnTo>
                  <a:lnTo>
                    <a:pt x="190" y="41"/>
                  </a:lnTo>
                  <a:lnTo>
                    <a:pt x="190" y="32"/>
                  </a:lnTo>
                  <a:lnTo>
                    <a:pt x="188" y="32"/>
                  </a:lnTo>
                  <a:lnTo>
                    <a:pt x="188" y="32"/>
                  </a:lnTo>
                  <a:lnTo>
                    <a:pt x="183" y="30"/>
                  </a:lnTo>
                  <a:lnTo>
                    <a:pt x="183" y="26"/>
                  </a:lnTo>
                  <a:lnTo>
                    <a:pt x="179" y="24"/>
                  </a:lnTo>
                  <a:lnTo>
                    <a:pt x="177" y="22"/>
                  </a:lnTo>
                  <a:lnTo>
                    <a:pt x="179" y="16"/>
                  </a:lnTo>
                  <a:lnTo>
                    <a:pt x="157" y="10"/>
                  </a:lnTo>
                  <a:lnTo>
                    <a:pt x="157" y="16"/>
                  </a:lnTo>
                  <a:lnTo>
                    <a:pt x="149" y="14"/>
                  </a:lnTo>
                  <a:lnTo>
                    <a:pt x="151" y="8"/>
                  </a:lnTo>
                  <a:lnTo>
                    <a:pt x="147" y="6"/>
                  </a:lnTo>
                  <a:lnTo>
                    <a:pt x="143" y="4"/>
                  </a:lnTo>
                  <a:lnTo>
                    <a:pt x="143" y="0"/>
                  </a:lnTo>
                  <a:lnTo>
                    <a:pt x="126" y="0"/>
                  </a:lnTo>
                  <a:lnTo>
                    <a:pt x="116" y="8"/>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52" name="Freeform 742"/>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53" name="Freeform 743"/>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54" name="Freeform 744"/>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55" name="Freeform 745"/>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56" name="Freeform 746"/>
            <p:cNvSpPr>
              <a:spLocks/>
            </p:cNvSpPr>
            <p:nvPr/>
          </p:nvSpPr>
          <p:spPr bwMode="auto">
            <a:xfrm>
              <a:off x="7269163" y="1108075"/>
              <a:ext cx="817563" cy="608013"/>
            </a:xfrm>
            <a:custGeom>
              <a:avLst/>
              <a:gdLst>
                <a:gd name="T0" fmla="*/ 395 w 515"/>
                <a:gd name="T1" fmla="*/ 0 h 383"/>
                <a:gd name="T2" fmla="*/ 389 w 515"/>
                <a:gd name="T3" fmla="*/ 17 h 383"/>
                <a:gd name="T4" fmla="*/ 384 w 515"/>
                <a:gd name="T5" fmla="*/ 23 h 383"/>
                <a:gd name="T6" fmla="*/ 382 w 515"/>
                <a:gd name="T7" fmla="*/ 25 h 383"/>
                <a:gd name="T8" fmla="*/ 340 w 515"/>
                <a:gd name="T9" fmla="*/ 94 h 383"/>
                <a:gd name="T10" fmla="*/ 274 w 515"/>
                <a:gd name="T11" fmla="*/ 172 h 383"/>
                <a:gd name="T12" fmla="*/ 235 w 515"/>
                <a:gd name="T13" fmla="*/ 207 h 383"/>
                <a:gd name="T14" fmla="*/ 172 w 515"/>
                <a:gd name="T15" fmla="*/ 227 h 383"/>
                <a:gd name="T16" fmla="*/ 123 w 515"/>
                <a:gd name="T17" fmla="*/ 243 h 383"/>
                <a:gd name="T18" fmla="*/ 86 w 515"/>
                <a:gd name="T19" fmla="*/ 246 h 383"/>
                <a:gd name="T20" fmla="*/ 49 w 515"/>
                <a:gd name="T21" fmla="*/ 248 h 383"/>
                <a:gd name="T22" fmla="*/ 2 w 515"/>
                <a:gd name="T23" fmla="*/ 233 h 383"/>
                <a:gd name="T24" fmla="*/ 15 w 515"/>
                <a:gd name="T25" fmla="*/ 299 h 383"/>
                <a:gd name="T26" fmla="*/ 17 w 515"/>
                <a:gd name="T27" fmla="*/ 344 h 383"/>
                <a:gd name="T28" fmla="*/ 31 w 515"/>
                <a:gd name="T29" fmla="*/ 358 h 383"/>
                <a:gd name="T30" fmla="*/ 35 w 515"/>
                <a:gd name="T31" fmla="*/ 376 h 383"/>
                <a:gd name="T32" fmla="*/ 84 w 515"/>
                <a:gd name="T33" fmla="*/ 383 h 383"/>
                <a:gd name="T34" fmla="*/ 105 w 515"/>
                <a:gd name="T35" fmla="*/ 380 h 383"/>
                <a:gd name="T36" fmla="*/ 135 w 515"/>
                <a:gd name="T37" fmla="*/ 374 h 383"/>
                <a:gd name="T38" fmla="*/ 145 w 515"/>
                <a:gd name="T39" fmla="*/ 383 h 383"/>
                <a:gd name="T40" fmla="*/ 201 w 515"/>
                <a:gd name="T41" fmla="*/ 378 h 383"/>
                <a:gd name="T42" fmla="*/ 213 w 515"/>
                <a:gd name="T43" fmla="*/ 374 h 383"/>
                <a:gd name="T44" fmla="*/ 223 w 515"/>
                <a:gd name="T45" fmla="*/ 368 h 383"/>
                <a:gd name="T46" fmla="*/ 246 w 515"/>
                <a:gd name="T47" fmla="*/ 362 h 383"/>
                <a:gd name="T48" fmla="*/ 258 w 515"/>
                <a:gd name="T49" fmla="*/ 358 h 383"/>
                <a:gd name="T50" fmla="*/ 282 w 515"/>
                <a:gd name="T51" fmla="*/ 358 h 383"/>
                <a:gd name="T52" fmla="*/ 315 w 515"/>
                <a:gd name="T53" fmla="*/ 356 h 383"/>
                <a:gd name="T54" fmla="*/ 333 w 515"/>
                <a:gd name="T55" fmla="*/ 354 h 383"/>
                <a:gd name="T56" fmla="*/ 346 w 515"/>
                <a:gd name="T57" fmla="*/ 348 h 383"/>
                <a:gd name="T58" fmla="*/ 358 w 515"/>
                <a:gd name="T59" fmla="*/ 340 h 383"/>
                <a:gd name="T60" fmla="*/ 376 w 515"/>
                <a:gd name="T61" fmla="*/ 323 h 383"/>
                <a:gd name="T62" fmla="*/ 393 w 515"/>
                <a:gd name="T63" fmla="*/ 323 h 383"/>
                <a:gd name="T64" fmla="*/ 413 w 515"/>
                <a:gd name="T65" fmla="*/ 331 h 383"/>
                <a:gd name="T66" fmla="*/ 440 w 515"/>
                <a:gd name="T67" fmla="*/ 325 h 383"/>
                <a:gd name="T68" fmla="*/ 450 w 515"/>
                <a:gd name="T69" fmla="*/ 307 h 383"/>
                <a:gd name="T70" fmla="*/ 460 w 515"/>
                <a:gd name="T71" fmla="*/ 299 h 383"/>
                <a:gd name="T72" fmla="*/ 454 w 515"/>
                <a:gd name="T73" fmla="*/ 282 h 383"/>
                <a:gd name="T74" fmla="*/ 438 w 515"/>
                <a:gd name="T75" fmla="*/ 270 h 383"/>
                <a:gd name="T76" fmla="*/ 434 w 515"/>
                <a:gd name="T77" fmla="*/ 258 h 383"/>
                <a:gd name="T78" fmla="*/ 454 w 515"/>
                <a:gd name="T79" fmla="*/ 256 h 383"/>
                <a:gd name="T80" fmla="*/ 464 w 515"/>
                <a:gd name="T81" fmla="*/ 262 h 383"/>
                <a:gd name="T82" fmla="*/ 489 w 515"/>
                <a:gd name="T83" fmla="*/ 248 h 383"/>
                <a:gd name="T84" fmla="*/ 515 w 515"/>
                <a:gd name="T85" fmla="*/ 198 h 383"/>
                <a:gd name="T86" fmla="*/ 505 w 515"/>
                <a:gd name="T87" fmla="*/ 178 h 383"/>
                <a:gd name="T88" fmla="*/ 491 w 515"/>
                <a:gd name="T89" fmla="*/ 166 h 383"/>
                <a:gd name="T90" fmla="*/ 474 w 515"/>
                <a:gd name="T91" fmla="*/ 154 h 383"/>
                <a:gd name="T92" fmla="*/ 429 w 515"/>
                <a:gd name="T93" fmla="*/ 119 h 383"/>
                <a:gd name="T94" fmla="*/ 454 w 515"/>
                <a:gd name="T95" fmla="*/ 94 h 383"/>
                <a:gd name="T96" fmla="*/ 452 w 515"/>
                <a:gd name="T97" fmla="*/ 66 h 383"/>
                <a:gd name="T98" fmla="*/ 438 w 515"/>
                <a:gd name="T99" fmla="*/ 37 h 383"/>
                <a:gd name="T100" fmla="*/ 425 w 515"/>
                <a:gd name="T101" fmla="*/ 19 h 383"/>
                <a:gd name="T102" fmla="*/ 401 w 515"/>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383">
                  <a:moveTo>
                    <a:pt x="401" y="2"/>
                  </a:moveTo>
                  <a:lnTo>
                    <a:pt x="397" y="0"/>
                  </a:lnTo>
                  <a:lnTo>
                    <a:pt x="395" y="0"/>
                  </a:lnTo>
                  <a:lnTo>
                    <a:pt x="393" y="4"/>
                  </a:lnTo>
                  <a:lnTo>
                    <a:pt x="389" y="12"/>
                  </a:lnTo>
                  <a:lnTo>
                    <a:pt x="389" y="17"/>
                  </a:lnTo>
                  <a:lnTo>
                    <a:pt x="389" y="12"/>
                  </a:lnTo>
                  <a:lnTo>
                    <a:pt x="389" y="17"/>
                  </a:lnTo>
                  <a:lnTo>
                    <a:pt x="384" y="23"/>
                  </a:lnTo>
                  <a:lnTo>
                    <a:pt x="382" y="25"/>
                  </a:lnTo>
                  <a:lnTo>
                    <a:pt x="384" y="23"/>
                  </a:lnTo>
                  <a:lnTo>
                    <a:pt x="382" y="25"/>
                  </a:lnTo>
                  <a:lnTo>
                    <a:pt x="374" y="39"/>
                  </a:lnTo>
                  <a:lnTo>
                    <a:pt x="356" y="72"/>
                  </a:lnTo>
                  <a:lnTo>
                    <a:pt x="340" y="94"/>
                  </a:lnTo>
                  <a:lnTo>
                    <a:pt x="325" y="117"/>
                  </a:lnTo>
                  <a:lnTo>
                    <a:pt x="305" y="147"/>
                  </a:lnTo>
                  <a:lnTo>
                    <a:pt x="274" y="172"/>
                  </a:lnTo>
                  <a:lnTo>
                    <a:pt x="266" y="178"/>
                  </a:lnTo>
                  <a:lnTo>
                    <a:pt x="252" y="192"/>
                  </a:lnTo>
                  <a:lnTo>
                    <a:pt x="235" y="207"/>
                  </a:lnTo>
                  <a:lnTo>
                    <a:pt x="217" y="217"/>
                  </a:lnTo>
                  <a:lnTo>
                    <a:pt x="199" y="227"/>
                  </a:lnTo>
                  <a:lnTo>
                    <a:pt x="172" y="227"/>
                  </a:lnTo>
                  <a:lnTo>
                    <a:pt x="166" y="231"/>
                  </a:lnTo>
                  <a:lnTo>
                    <a:pt x="149" y="237"/>
                  </a:lnTo>
                  <a:lnTo>
                    <a:pt x="123" y="243"/>
                  </a:lnTo>
                  <a:lnTo>
                    <a:pt x="105" y="246"/>
                  </a:lnTo>
                  <a:lnTo>
                    <a:pt x="94" y="246"/>
                  </a:lnTo>
                  <a:lnTo>
                    <a:pt x="86" y="246"/>
                  </a:lnTo>
                  <a:lnTo>
                    <a:pt x="68" y="248"/>
                  </a:lnTo>
                  <a:lnTo>
                    <a:pt x="49" y="246"/>
                  </a:lnTo>
                  <a:lnTo>
                    <a:pt x="49" y="248"/>
                  </a:lnTo>
                  <a:lnTo>
                    <a:pt x="37" y="243"/>
                  </a:lnTo>
                  <a:lnTo>
                    <a:pt x="6" y="235"/>
                  </a:lnTo>
                  <a:lnTo>
                    <a:pt x="2" y="233"/>
                  </a:lnTo>
                  <a:lnTo>
                    <a:pt x="0" y="266"/>
                  </a:lnTo>
                  <a:lnTo>
                    <a:pt x="11" y="280"/>
                  </a:lnTo>
                  <a:lnTo>
                    <a:pt x="15" y="299"/>
                  </a:lnTo>
                  <a:lnTo>
                    <a:pt x="11" y="313"/>
                  </a:lnTo>
                  <a:lnTo>
                    <a:pt x="15" y="333"/>
                  </a:lnTo>
                  <a:lnTo>
                    <a:pt x="17" y="344"/>
                  </a:lnTo>
                  <a:lnTo>
                    <a:pt x="19" y="348"/>
                  </a:lnTo>
                  <a:lnTo>
                    <a:pt x="27" y="348"/>
                  </a:lnTo>
                  <a:lnTo>
                    <a:pt x="31" y="358"/>
                  </a:lnTo>
                  <a:lnTo>
                    <a:pt x="35" y="364"/>
                  </a:lnTo>
                  <a:lnTo>
                    <a:pt x="35" y="372"/>
                  </a:lnTo>
                  <a:lnTo>
                    <a:pt x="35" y="376"/>
                  </a:lnTo>
                  <a:lnTo>
                    <a:pt x="55" y="368"/>
                  </a:lnTo>
                  <a:lnTo>
                    <a:pt x="68" y="383"/>
                  </a:lnTo>
                  <a:lnTo>
                    <a:pt x="84" y="383"/>
                  </a:lnTo>
                  <a:lnTo>
                    <a:pt x="86" y="380"/>
                  </a:lnTo>
                  <a:lnTo>
                    <a:pt x="100" y="376"/>
                  </a:lnTo>
                  <a:lnTo>
                    <a:pt x="105" y="380"/>
                  </a:lnTo>
                  <a:lnTo>
                    <a:pt x="107" y="383"/>
                  </a:lnTo>
                  <a:lnTo>
                    <a:pt x="125" y="383"/>
                  </a:lnTo>
                  <a:lnTo>
                    <a:pt x="135" y="374"/>
                  </a:lnTo>
                  <a:lnTo>
                    <a:pt x="141" y="374"/>
                  </a:lnTo>
                  <a:lnTo>
                    <a:pt x="145" y="376"/>
                  </a:lnTo>
                  <a:lnTo>
                    <a:pt x="145" y="383"/>
                  </a:lnTo>
                  <a:lnTo>
                    <a:pt x="188" y="383"/>
                  </a:lnTo>
                  <a:lnTo>
                    <a:pt x="190" y="380"/>
                  </a:lnTo>
                  <a:lnTo>
                    <a:pt x="201" y="378"/>
                  </a:lnTo>
                  <a:lnTo>
                    <a:pt x="205" y="378"/>
                  </a:lnTo>
                  <a:lnTo>
                    <a:pt x="209" y="376"/>
                  </a:lnTo>
                  <a:lnTo>
                    <a:pt x="213" y="374"/>
                  </a:lnTo>
                  <a:lnTo>
                    <a:pt x="219" y="374"/>
                  </a:lnTo>
                  <a:lnTo>
                    <a:pt x="221" y="372"/>
                  </a:lnTo>
                  <a:lnTo>
                    <a:pt x="223" y="368"/>
                  </a:lnTo>
                  <a:lnTo>
                    <a:pt x="231" y="366"/>
                  </a:lnTo>
                  <a:lnTo>
                    <a:pt x="241" y="362"/>
                  </a:lnTo>
                  <a:lnTo>
                    <a:pt x="246" y="362"/>
                  </a:lnTo>
                  <a:lnTo>
                    <a:pt x="252" y="362"/>
                  </a:lnTo>
                  <a:lnTo>
                    <a:pt x="256" y="360"/>
                  </a:lnTo>
                  <a:lnTo>
                    <a:pt x="258" y="358"/>
                  </a:lnTo>
                  <a:lnTo>
                    <a:pt x="264" y="356"/>
                  </a:lnTo>
                  <a:lnTo>
                    <a:pt x="278" y="358"/>
                  </a:lnTo>
                  <a:lnTo>
                    <a:pt x="282" y="358"/>
                  </a:lnTo>
                  <a:lnTo>
                    <a:pt x="288" y="356"/>
                  </a:lnTo>
                  <a:lnTo>
                    <a:pt x="299" y="356"/>
                  </a:lnTo>
                  <a:lnTo>
                    <a:pt x="315" y="356"/>
                  </a:lnTo>
                  <a:lnTo>
                    <a:pt x="327" y="360"/>
                  </a:lnTo>
                  <a:lnTo>
                    <a:pt x="331" y="358"/>
                  </a:lnTo>
                  <a:lnTo>
                    <a:pt x="333" y="354"/>
                  </a:lnTo>
                  <a:lnTo>
                    <a:pt x="333" y="352"/>
                  </a:lnTo>
                  <a:lnTo>
                    <a:pt x="337" y="348"/>
                  </a:lnTo>
                  <a:lnTo>
                    <a:pt x="346" y="348"/>
                  </a:lnTo>
                  <a:lnTo>
                    <a:pt x="350" y="348"/>
                  </a:lnTo>
                  <a:lnTo>
                    <a:pt x="354" y="346"/>
                  </a:lnTo>
                  <a:lnTo>
                    <a:pt x="358" y="340"/>
                  </a:lnTo>
                  <a:lnTo>
                    <a:pt x="362" y="333"/>
                  </a:lnTo>
                  <a:lnTo>
                    <a:pt x="370" y="327"/>
                  </a:lnTo>
                  <a:lnTo>
                    <a:pt x="376" y="323"/>
                  </a:lnTo>
                  <a:lnTo>
                    <a:pt x="380" y="323"/>
                  </a:lnTo>
                  <a:lnTo>
                    <a:pt x="387" y="321"/>
                  </a:lnTo>
                  <a:lnTo>
                    <a:pt x="393" y="323"/>
                  </a:lnTo>
                  <a:lnTo>
                    <a:pt x="407" y="333"/>
                  </a:lnTo>
                  <a:lnTo>
                    <a:pt x="409" y="333"/>
                  </a:lnTo>
                  <a:lnTo>
                    <a:pt x="413" y="331"/>
                  </a:lnTo>
                  <a:lnTo>
                    <a:pt x="419" y="331"/>
                  </a:lnTo>
                  <a:lnTo>
                    <a:pt x="431" y="329"/>
                  </a:lnTo>
                  <a:lnTo>
                    <a:pt x="440" y="325"/>
                  </a:lnTo>
                  <a:lnTo>
                    <a:pt x="448" y="313"/>
                  </a:lnTo>
                  <a:lnTo>
                    <a:pt x="448" y="311"/>
                  </a:lnTo>
                  <a:lnTo>
                    <a:pt x="450" y="307"/>
                  </a:lnTo>
                  <a:lnTo>
                    <a:pt x="452" y="301"/>
                  </a:lnTo>
                  <a:lnTo>
                    <a:pt x="456" y="297"/>
                  </a:lnTo>
                  <a:lnTo>
                    <a:pt x="460" y="299"/>
                  </a:lnTo>
                  <a:lnTo>
                    <a:pt x="460" y="295"/>
                  </a:lnTo>
                  <a:lnTo>
                    <a:pt x="454" y="290"/>
                  </a:lnTo>
                  <a:lnTo>
                    <a:pt x="454" y="282"/>
                  </a:lnTo>
                  <a:lnTo>
                    <a:pt x="446" y="280"/>
                  </a:lnTo>
                  <a:lnTo>
                    <a:pt x="442" y="274"/>
                  </a:lnTo>
                  <a:lnTo>
                    <a:pt x="438" y="270"/>
                  </a:lnTo>
                  <a:lnTo>
                    <a:pt x="438" y="266"/>
                  </a:lnTo>
                  <a:lnTo>
                    <a:pt x="434" y="258"/>
                  </a:lnTo>
                  <a:lnTo>
                    <a:pt x="434" y="258"/>
                  </a:lnTo>
                  <a:lnTo>
                    <a:pt x="436" y="256"/>
                  </a:lnTo>
                  <a:lnTo>
                    <a:pt x="438" y="256"/>
                  </a:lnTo>
                  <a:lnTo>
                    <a:pt x="454" y="256"/>
                  </a:lnTo>
                  <a:lnTo>
                    <a:pt x="458" y="264"/>
                  </a:lnTo>
                  <a:lnTo>
                    <a:pt x="460" y="264"/>
                  </a:lnTo>
                  <a:lnTo>
                    <a:pt x="464" y="262"/>
                  </a:lnTo>
                  <a:lnTo>
                    <a:pt x="470" y="252"/>
                  </a:lnTo>
                  <a:lnTo>
                    <a:pt x="489" y="252"/>
                  </a:lnTo>
                  <a:lnTo>
                    <a:pt x="489" y="248"/>
                  </a:lnTo>
                  <a:lnTo>
                    <a:pt x="491" y="246"/>
                  </a:lnTo>
                  <a:lnTo>
                    <a:pt x="515" y="248"/>
                  </a:lnTo>
                  <a:lnTo>
                    <a:pt x="515" y="198"/>
                  </a:lnTo>
                  <a:lnTo>
                    <a:pt x="513" y="192"/>
                  </a:lnTo>
                  <a:lnTo>
                    <a:pt x="507" y="182"/>
                  </a:lnTo>
                  <a:lnTo>
                    <a:pt x="505" y="178"/>
                  </a:lnTo>
                  <a:lnTo>
                    <a:pt x="505" y="174"/>
                  </a:lnTo>
                  <a:lnTo>
                    <a:pt x="501" y="170"/>
                  </a:lnTo>
                  <a:lnTo>
                    <a:pt x="491" y="166"/>
                  </a:lnTo>
                  <a:lnTo>
                    <a:pt x="493" y="162"/>
                  </a:lnTo>
                  <a:lnTo>
                    <a:pt x="489" y="158"/>
                  </a:lnTo>
                  <a:lnTo>
                    <a:pt x="474" y="154"/>
                  </a:lnTo>
                  <a:lnTo>
                    <a:pt x="450" y="143"/>
                  </a:lnTo>
                  <a:lnTo>
                    <a:pt x="429" y="135"/>
                  </a:lnTo>
                  <a:lnTo>
                    <a:pt x="429" y="119"/>
                  </a:lnTo>
                  <a:lnTo>
                    <a:pt x="431" y="115"/>
                  </a:lnTo>
                  <a:lnTo>
                    <a:pt x="440" y="106"/>
                  </a:lnTo>
                  <a:lnTo>
                    <a:pt x="454" y="94"/>
                  </a:lnTo>
                  <a:lnTo>
                    <a:pt x="454" y="92"/>
                  </a:lnTo>
                  <a:lnTo>
                    <a:pt x="452" y="84"/>
                  </a:lnTo>
                  <a:lnTo>
                    <a:pt x="452" y="66"/>
                  </a:lnTo>
                  <a:lnTo>
                    <a:pt x="450" y="55"/>
                  </a:lnTo>
                  <a:lnTo>
                    <a:pt x="446" y="51"/>
                  </a:lnTo>
                  <a:lnTo>
                    <a:pt x="438" y="37"/>
                  </a:lnTo>
                  <a:lnTo>
                    <a:pt x="429" y="33"/>
                  </a:lnTo>
                  <a:lnTo>
                    <a:pt x="429" y="27"/>
                  </a:lnTo>
                  <a:lnTo>
                    <a:pt x="425" y="19"/>
                  </a:lnTo>
                  <a:lnTo>
                    <a:pt x="409" y="4"/>
                  </a:lnTo>
                  <a:lnTo>
                    <a:pt x="407" y="0"/>
                  </a:lnTo>
                  <a:lnTo>
                    <a:pt x="401"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57" name="Freeform 747"/>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58" name="Freeform 748"/>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59" name="Freeform 749"/>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60" name="Freeform 750"/>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61" name="Freeform 751"/>
            <p:cNvSpPr>
              <a:spLocks/>
            </p:cNvSpPr>
            <p:nvPr/>
          </p:nvSpPr>
          <p:spPr bwMode="auto">
            <a:xfrm>
              <a:off x="7386638" y="1731963"/>
              <a:ext cx="454025" cy="646113"/>
            </a:xfrm>
            <a:custGeom>
              <a:avLst/>
              <a:gdLst>
                <a:gd name="T0" fmla="*/ 114 w 286"/>
                <a:gd name="T1" fmla="*/ 6 h 407"/>
                <a:gd name="T2" fmla="*/ 102 w 286"/>
                <a:gd name="T3" fmla="*/ 12 h 407"/>
                <a:gd name="T4" fmla="*/ 75 w 286"/>
                <a:gd name="T5" fmla="*/ 32 h 407"/>
                <a:gd name="T6" fmla="*/ 51 w 286"/>
                <a:gd name="T7" fmla="*/ 51 h 407"/>
                <a:gd name="T8" fmla="*/ 35 w 286"/>
                <a:gd name="T9" fmla="*/ 82 h 407"/>
                <a:gd name="T10" fmla="*/ 20 w 286"/>
                <a:gd name="T11" fmla="*/ 100 h 407"/>
                <a:gd name="T12" fmla="*/ 6 w 286"/>
                <a:gd name="T13" fmla="*/ 122 h 407"/>
                <a:gd name="T14" fmla="*/ 2 w 286"/>
                <a:gd name="T15" fmla="*/ 147 h 407"/>
                <a:gd name="T16" fmla="*/ 24 w 286"/>
                <a:gd name="T17" fmla="*/ 163 h 407"/>
                <a:gd name="T18" fmla="*/ 26 w 286"/>
                <a:gd name="T19" fmla="*/ 196 h 407"/>
                <a:gd name="T20" fmla="*/ 12 w 286"/>
                <a:gd name="T21" fmla="*/ 225 h 407"/>
                <a:gd name="T22" fmla="*/ 8 w 286"/>
                <a:gd name="T23" fmla="*/ 239 h 407"/>
                <a:gd name="T24" fmla="*/ 14 w 286"/>
                <a:gd name="T25" fmla="*/ 255 h 407"/>
                <a:gd name="T26" fmla="*/ 16 w 286"/>
                <a:gd name="T27" fmla="*/ 276 h 407"/>
                <a:gd name="T28" fmla="*/ 37 w 286"/>
                <a:gd name="T29" fmla="*/ 284 h 407"/>
                <a:gd name="T30" fmla="*/ 51 w 286"/>
                <a:gd name="T31" fmla="*/ 311 h 407"/>
                <a:gd name="T32" fmla="*/ 39 w 286"/>
                <a:gd name="T33" fmla="*/ 335 h 407"/>
                <a:gd name="T34" fmla="*/ 24 w 286"/>
                <a:gd name="T35" fmla="*/ 353 h 407"/>
                <a:gd name="T36" fmla="*/ 12 w 286"/>
                <a:gd name="T37" fmla="*/ 366 h 407"/>
                <a:gd name="T38" fmla="*/ 0 w 286"/>
                <a:gd name="T39" fmla="*/ 384 h 407"/>
                <a:gd name="T40" fmla="*/ 6 w 286"/>
                <a:gd name="T41" fmla="*/ 396 h 407"/>
                <a:gd name="T42" fmla="*/ 22 w 286"/>
                <a:gd name="T43" fmla="*/ 388 h 407"/>
                <a:gd name="T44" fmla="*/ 37 w 286"/>
                <a:gd name="T45" fmla="*/ 378 h 407"/>
                <a:gd name="T46" fmla="*/ 51 w 286"/>
                <a:gd name="T47" fmla="*/ 370 h 407"/>
                <a:gd name="T48" fmla="*/ 71 w 286"/>
                <a:gd name="T49" fmla="*/ 364 h 407"/>
                <a:gd name="T50" fmla="*/ 90 w 286"/>
                <a:gd name="T51" fmla="*/ 370 h 407"/>
                <a:gd name="T52" fmla="*/ 96 w 286"/>
                <a:gd name="T53" fmla="*/ 380 h 407"/>
                <a:gd name="T54" fmla="*/ 100 w 286"/>
                <a:gd name="T55" fmla="*/ 392 h 407"/>
                <a:gd name="T56" fmla="*/ 118 w 286"/>
                <a:gd name="T57" fmla="*/ 394 h 407"/>
                <a:gd name="T58" fmla="*/ 131 w 286"/>
                <a:gd name="T59" fmla="*/ 400 h 407"/>
                <a:gd name="T60" fmla="*/ 194 w 286"/>
                <a:gd name="T61" fmla="*/ 400 h 407"/>
                <a:gd name="T62" fmla="*/ 212 w 286"/>
                <a:gd name="T63" fmla="*/ 388 h 407"/>
                <a:gd name="T64" fmla="*/ 243 w 286"/>
                <a:gd name="T65" fmla="*/ 407 h 407"/>
                <a:gd name="T66" fmla="*/ 286 w 286"/>
                <a:gd name="T67" fmla="*/ 372 h 407"/>
                <a:gd name="T68" fmla="*/ 270 w 286"/>
                <a:gd name="T69" fmla="*/ 347 h 407"/>
                <a:gd name="T70" fmla="*/ 251 w 286"/>
                <a:gd name="T71" fmla="*/ 321 h 407"/>
                <a:gd name="T72" fmla="*/ 214 w 286"/>
                <a:gd name="T73" fmla="*/ 311 h 407"/>
                <a:gd name="T74" fmla="*/ 214 w 286"/>
                <a:gd name="T75" fmla="*/ 311 h 407"/>
                <a:gd name="T76" fmla="*/ 223 w 286"/>
                <a:gd name="T77" fmla="*/ 304 h 407"/>
                <a:gd name="T78" fmla="*/ 229 w 286"/>
                <a:gd name="T79" fmla="*/ 300 h 407"/>
                <a:gd name="T80" fmla="*/ 245 w 286"/>
                <a:gd name="T81" fmla="*/ 272 h 407"/>
                <a:gd name="T82" fmla="*/ 259 w 286"/>
                <a:gd name="T83" fmla="*/ 249 h 407"/>
                <a:gd name="T84" fmla="*/ 278 w 286"/>
                <a:gd name="T85" fmla="*/ 251 h 407"/>
                <a:gd name="T86" fmla="*/ 286 w 286"/>
                <a:gd name="T87" fmla="*/ 216 h 407"/>
                <a:gd name="T88" fmla="*/ 280 w 286"/>
                <a:gd name="T89" fmla="*/ 151 h 407"/>
                <a:gd name="T90" fmla="*/ 255 w 286"/>
                <a:gd name="T91" fmla="*/ 149 h 407"/>
                <a:gd name="T92" fmla="*/ 247 w 286"/>
                <a:gd name="T93" fmla="*/ 133 h 407"/>
                <a:gd name="T94" fmla="*/ 241 w 286"/>
                <a:gd name="T95" fmla="*/ 147 h 407"/>
                <a:gd name="T96" fmla="*/ 229 w 286"/>
                <a:gd name="T97" fmla="*/ 159 h 407"/>
                <a:gd name="T98" fmla="*/ 210 w 286"/>
                <a:gd name="T99" fmla="*/ 141 h 407"/>
                <a:gd name="T100" fmla="*/ 210 w 286"/>
                <a:gd name="T101" fmla="*/ 120 h 407"/>
                <a:gd name="T102" fmla="*/ 219 w 286"/>
                <a:gd name="T103" fmla="*/ 102 h 407"/>
                <a:gd name="T104" fmla="*/ 204 w 286"/>
                <a:gd name="T105" fmla="*/ 92 h 407"/>
                <a:gd name="T106" fmla="*/ 184 w 286"/>
                <a:gd name="T107" fmla="*/ 96 h 407"/>
                <a:gd name="T108" fmla="*/ 167 w 286"/>
                <a:gd name="T109" fmla="*/ 110 h 407"/>
                <a:gd name="T110" fmla="*/ 159 w 286"/>
                <a:gd name="T111" fmla="*/ 94 h 407"/>
                <a:gd name="T112" fmla="*/ 149 w 286"/>
                <a:gd name="T113" fmla="*/ 86 h 407"/>
                <a:gd name="T114" fmla="*/ 147 w 286"/>
                <a:gd name="T115" fmla="*/ 69 h 407"/>
                <a:gd name="T116" fmla="*/ 151 w 286"/>
                <a:gd name="T117" fmla="*/ 53 h 407"/>
                <a:gd name="T118" fmla="*/ 139 w 286"/>
                <a:gd name="T119" fmla="*/ 41 h 407"/>
                <a:gd name="T120" fmla="*/ 143 w 286"/>
                <a:gd name="T121" fmla="*/ 30 h 407"/>
                <a:gd name="T122" fmla="*/ 139 w 286"/>
                <a:gd name="T123" fmla="*/ 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07">
                  <a:moveTo>
                    <a:pt x="139" y="0"/>
                  </a:moveTo>
                  <a:lnTo>
                    <a:pt x="129" y="4"/>
                  </a:lnTo>
                  <a:lnTo>
                    <a:pt x="120" y="6"/>
                  </a:lnTo>
                  <a:lnTo>
                    <a:pt x="114" y="6"/>
                  </a:lnTo>
                  <a:lnTo>
                    <a:pt x="108" y="10"/>
                  </a:lnTo>
                  <a:lnTo>
                    <a:pt x="108" y="12"/>
                  </a:lnTo>
                  <a:lnTo>
                    <a:pt x="102" y="12"/>
                  </a:lnTo>
                  <a:lnTo>
                    <a:pt x="102" y="12"/>
                  </a:lnTo>
                  <a:lnTo>
                    <a:pt x="88" y="16"/>
                  </a:lnTo>
                  <a:lnTo>
                    <a:pt x="82" y="20"/>
                  </a:lnTo>
                  <a:lnTo>
                    <a:pt x="80" y="24"/>
                  </a:lnTo>
                  <a:lnTo>
                    <a:pt x="75" y="32"/>
                  </a:lnTo>
                  <a:lnTo>
                    <a:pt x="73" y="43"/>
                  </a:lnTo>
                  <a:lnTo>
                    <a:pt x="67" y="47"/>
                  </a:lnTo>
                  <a:lnTo>
                    <a:pt x="57" y="49"/>
                  </a:lnTo>
                  <a:lnTo>
                    <a:pt x="51" y="51"/>
                  </a:lnTo>
                  <a:lnTo>
                    <a:pt x="47" y="55"/>
                  </a:lnTo>
                  <a:lnTo>
                    <a:pt x="43" y="63"/>
                  </a:lnTo>
                  <a:lnTo>
                    <a:pt x="37" y="79"/>
                  </a:lnTo>
                  <a:lnTo>
                    <a:pt x="35" y="82"/>
                  </a:lnTo>
                  <a:lnTo>
                    <a:pt x="28" y="86"/>
                  </a:lnTo>
                  <a:lnTo>
                    <a:pt x="26" y="88"/>
                  </a:lnTo>
                  <a:lnTo>
                    <a:pt x="22" y="94"/>
                  </a:lnTo>
                  <a:lnTo>
                    <a:pt x="20" y="100"/>
                  </a:lnTo>
                  <a:lnTo>
                    <a:pt x="16" y="104"/>
                  </a:lnTo>
                  <a:lnTo>
                    <a:pt x="12" y="108"/>
                  </a:lnTo>
                  <a:lnTo>
                    <a:pt x="10" y="112"/>
                  </a:lnTo>
                  <a:lnTo>
                    <a:pt x="6" y="122"/>
                  </a:lnTo>
                  <a:lnTo>
                    <a:pt x="4" y="129"/>
                  </a:lnTo>
                  <a:lnTo>
                    <a:pt x="2" y="137"/>
                  </a:lnTo>
                  <a:lnTo>
                    <a:pt x="0" y="141"/>
                  </a:lnTo>
                  <a:lnTo>
                    <a:pt x="2" y="147"/>
                  </a:lnTo>
                  <a:lnTo>
                    <a:pt x="8" y="151"/>
                  </a:lnTo>
                  <a:lnTo>
                    <a:pt x="16" y="155"/>
                  </a:lnTo>
                  <a:lnTo>
                    <a:pt x="20" y="159"/>
                  </a:lnTo>
                  <a:lnTo>
                    <a:pt x="24" y="163"/>
                  </a:lnTo>
                  <a:lnTo>
                    <a:pt x="26" y="167"/>
                  </a:lnTo>
                  <a:lnTo>
                    <a:pt x="28" y="176"/>
                  </a:lnTo>
                  <a:lnTo>
                    <a:pt x="28" y="186"/>
                  </a:lnTo>
                  <a:lnTo>
                    <a:pt x="26" y="196"/>
                  </a:lnTo>
                  <a:lnTo>
                    <a:pt x="24" y="204"/>
                  </a:lnTo>
                  <a:lnTo>
                    <a:pt x="22" y="206"/>
                  </a:lnTo>
                  <a:lnTo>
                    <a:pt x="18" y="214"/>
                  </a:lnTo>
                  <a:lnTo>
                    <a:pt x="12" y="225"/>
                  </a:lnTo>
                  <a:lnTo>
                    <a:pt x="8" y="229"/>
                  </a:lnTo>
                  <a:lnTo>
                    <a:pt x="6" y="233"/>
                  </a:lnTo>
                  <a:lnTo>
                    <a:pt x="6" y="237"/>
                  </a:lnTo>
                  <a:lnTo>
                    <a:pt x="8" y="239"/>
                  </a:lnTo>
                  <a:lnTo>
                    <a:pt x="8" y="241"/>
                  </a:lnTo>
                  <a:lnTo>
                    <a:pt x="10" y="247"/>
                  </a:lnTo>
                  <a:lnTo>
                    <a:pt x="10" y="251"/>
                  </a:lnTo>
                  <a:lnTo>
                    <a:pt x="14" y="255"/>
                  </a:lnTo>
                  <a:lnTo>
                    <a:pt x="16" y="257"/>
                  </a:lnTo>
                  <a:lnTo>
                    <a:pt x="18" y="263"/>
                  </a:lnTo>
                  <a:lnTo>
                    <a:pt x="16" y="270"/>
                  </a:lnTo>
                  <a:lnTo>
                    <a:pt x="16" y="276"/>
                  </a:lnTo>
                  <a:lnTo>
                    <a:pt x="16" y="280"/>
                  </a:lnTo>
                  <a:lnTo>
                    <a:pt x="20" y="282"/>
                  </a:lnTo>
                  <a:lnTo>
                    <a:pt x="33" y="284"/>
                  </a:lnTo>
                  <a:lnTo>
                    <a:pt x="37" y="284"/>
                  </a:lnTo>
                  <a:lnTo>
                    <a:pt x="43" y="290"/>
                  </a:lnTo>
                  <a:lnTo>
                    <a:pt x="45" y="296"/>
                  </a:lnTo>
                  <a:lnTo>
                    <a:pt x="47" y="304"/>
                  </a:lnTo>
                  <a:lnTo>
                    <a:pt x="51" y="311"/>
                  </a:lnTo>
                  <a:lnTo>
                    <a:pt x="49" y="321"/>
                  </a:lnTo>
                  <a:lnTo>
                    <a:pt x="45" y="327"/>
                  </a:lnTo>
                  <a:lnTo>
                    <a:pt x="41" y="331"/>
                  </a:lnTo>
                  <a:lnTo>
                    <a:pt x="39" y="335"/>
                  </a:lnTo>
                  <a:lnTo>
                    <a:pt x="35" y="341"/>
                  </a:lnTo>
                  <a:lnTo>
                    <a:pt x="31" y="347"/>
                  </a:lnTo>
                  <a:lnTo>
                    <a:pt x="28" y="351"/>
                  </a:lnTo>
                  <a:lnTo>
                    <a:pt x="24" y="353"/>
                  </a:lnTo>
                  <a:lnTo>
                    <a:pt x="22" y="355"/>
                  </a:lnTo>
                  <a:lnTo>
                    <a:pt x="16" y="358"/>
                  </a:lnTo>
                  <a:lnTo>
                    <a:pt x="14" y="362"/>
                  </a:lnTo>
                  <a:lnTo>
                    <a:pt x="12" y="366"/>
                  </a:lnTo>
                  <a:lnTo>
                    <a:pt x="10" y="370"/>
                  </a:lnTo>
                  <a:lnTo>
                    <a:pt x="2" y="376"/>
                  </a:lnTo>
                  <a:lnTo>
                    <a:pt x="0" y="378"/>
                  </a:lnTo>
                  <a:lnTo>
                    <a:pt x="0" y="384"/>
                  </a:lnTo>
                  <a:lnTo>
                    <a:pt x="0" y="386"/>
                  </a:lnTo>
                  <a:lnTo>
                    <a:pt x="0" y="390"/>
                  </a:lnTo>
                  <a:lnTo>
                    <a:pt x="2" y="394"/>
                  </a:lnTo>
                  <a:lnTo>
                    <a:pt x="6" y="396"/>
                  </a:lnTo>
                  <a:lnTo>
                    <a:pt x="8" y="398"/>
                  </a:lnTo>
                  <a:lnTo>
                    <a:pt x="18" y="396"/>
                  </a:lnTo>
                  <a:lnTo>
                    <a:pt x="22" y="392"/>
                  </a:lnTo>
                  <a:lnTo>
                    <a:pt x="22" y="388"/>
                  </a:lnTo>
                  <a:lnTo>
                    <a:pt x="24" y="384"/>
                  </a:lnTo>
                  <a:lnTo>
                    <a:pt x="31" y="384"/>
                  </a:lnTo>
                  <a:lnTo>
                    <a:pt x="35" y="380"/>
                  </a:lnTo>
                  <a:lnTo>
                    <a:pt x="37" y="378"/>
                  </a:lnTo>
                  <a:lnTo>
                    <a:pt x="41" y="372"/>
                  </a:lnTo>
                  <a:lnTo>
                    <a:pt x="43" y="372"/>
                  </a:lnTo>
                  <a:lnTo>
                    <a:pt x="47" y="370"/>
                  </a:lnTo>
                  <a:lnTo>
                    <a:pt x="51" y="370"/>
                  </a:lnTo>
                  <a:lnTo>
                    <a:pt x="55" y="372"/>
                  </a:lnTo>
                  <a:lnTo>
                    <a:pt x="57" y="372"/>
                  </a:lnTo>
                  <a:lnTo>
                    <a:pt x="63" y="366"/>
                  </a:lnTo>
                  <a:lnTo>
                    <a:pt x="71" y="364"/>
                  </a:lnTo>
                  <a:lnTo>
                    <a:pt x="82" y="364"/>
                  </a:lnTo>
                  <a:lnTo>
                    <a:pt x="88" y="366"/>
                  </a:lnTo>
                  <a:lnTo>
                    <a:pt x="90" y="368"/>
                  </a:lnTo>
                  <a:lnTo>
                    <a:pt x="90" y="370"/>
                  </a:lnTo>
                  <a:lnTo>
                    <a:pt x="92" y="372"/>
                  </a:lnTo>
                  <a:lnTo>
                    <a:pt x="92" y="374"/>
                  </a:lnTo>
                  <a:lnTo>
                    <a:pt x="94" y="376"/>
                  </a:lnTo>
                  <a:lnTo>
                    <a:pt x="96" y="380"/>
                  </a:lnTo>
                  <a:lnTo>
                    <a:pt x="98" y="384"/>
                  </a:lnTo>
                  <a:lnTo>
                    <a:pt x="98" y="386"/>
                  </a:lnTo>
                  <a:lnTo>
                    <a:pt x="100" y="390"/>
                  </a:lnTo>
                  <a:lnTo>
                    <a:pt x="100" y="392"/>
                  </a:lnTo>
                  <a:lnTo>
                    <a:pt x="104" y="394"/>
                  </a:lnTo>
                  <a:lnTo>
                    <a:pt x="106" y="396"/>
                  </a:lnTo>
                  <a:lnTo>
                    <a:pt x="110" y="394"/>
                  </a:lnTo>
                  <a:lnTo>
                    <a:pt x="118" y="394"/>
                  </a:lnTo>
                  <a:lnTo>
                    <a:pt x="122" y="400"/>
                  </a:lnTo>
                  <a:lnTo>
                    <a:pt x="127" y="403"/>
                  </a:lnTo>
                  <a:lnTo>
                    <a:pt x="131" y="403"/>
                  </a:lnTo>
                  <a:lnTo>
                    <a:pt x="131" y="400"/>
                  </a:lnTo>
                  <a:lnTo>
                    <a:pt x="145" y="396"/>
                  </a:lnTo>
                  <a:lnTo>
                    <a:pt x="141" y="407"/>
                  </a:lnTo>
                  <a:lnTo>
                    <a:pt x="188" y="407"/>
                  </a:lnTo>
                  <a:lnTo>
                    <a:pt x="194" y="400"/>
                  </a:lnTo>
                  <a:lnTo>
                    <a:pt x="194" y="394"/>
                  </a:lnTo>
                  <a:lnTo>
                    <a:pt x="188" y="382"/>
                  </a:lnTo>
                  <a:lnTo>
                    <a:pt x="219" y="372"/>
                  </a:lnTo>
                  <a:lnTo>
                    <a:pt x="212" y="388"/>
                  </a:lnTo>
                  <a:lnTo>
                    <a:pt x="221" y="390"/>
                  </a:lnTo>
                  <a:lnTo>
                    <a:pt x="221" y="405"/>
                  </a:lnTo>
                  <a:lnTo>
                    <a:pt x="229" y="407"/>
                  </a:lnTo>
                  <a:lnTo>
                    <a:pt x="243" y="407"/>
                  </a:lnTo>
                  <a:lnTo>
                    <a:pt x="247" y="378"/>
                  </a:lnTo>
                  <a:lnTo>
                    <a:pt x="284" y="382"/>
                  </a:lnTo>
                  <a:lnTo>
                    <a:pt x="284" y="374"/>
                  </a:lnTo>
                  <a:lnTo>
                    <a:pt x="286" y="372"/>
                  </a:lnTo>
                  <a:lnTo>
                    <a:pt x="286" y="358"/>
                  </a:lnTo>
                  <a:lnTo>
                    <a:pt x="284" y="355"/>
                  </a:lnTo>
                  <a:lnTo>
                    <a:pt x="276" y="349"/>
                  </a:lnTo>
                  <a:lnTo>
                    <a:pt x="270" y="347"/>
                  </a:lnTo>
                  <a:lnTo>
                    <a:pt x="266" y="329"/>
                  </a:lnTo>
                  <a:lnTo>
                    <a:pt x="261" y="321"/>
                  </a:lnTo>
                  <a:lnTo>
                    <a:pt x="259" y="321"/>
                  </a:lnTo>
                  <a:lnTo>
                    <a:pt x="251" y="321"/>
                  </a:lnTo>
                  <a:lnTo>
                    <a:pt x="249" y="317"/>
                  </a:lnTo>
                  <a:lnTo>
                    <a:pt x="231" y="313"/>
                  </a:lnTo>
                  <a:lnTo>
                    <a:pt x="227" y="308"/>
                  </a:lnTo>
                  <a:lnTo>
                    <a:pt x="214" y="311"/>
                  </a:lnTo>
                  <a:lnTo>
                    <a:pt x="221" y="311"/>
                  </a:lnTo>
                  <a:lnTo>
                    <a:pt x="221" y="308"/>
                  </a:lnTo>
                  <a:lnTo>
                    <a:pt x="223" y="304"/>
                  </a:lnTo>
                  <a:lnTo>
                    <a:pt x="214" y="311"/>
                  </a:lnTo>
                  <a:lnTo>
                    <a:pt x="223" y="304"/>
                  </a:lnTo>
                  <a:lnTo>
                    <a:pt x="223" y="304"/>
                  </a:lnTo>
                  <a:lnTo>
                    <a:pt x="223" y="304"/>
                  </a:lnTo>
                  <a:lnTo>
                    <a:pt x="223" y="304"/>
                  </a:lnTo>
                  <a:lnTo>
                    <a:pt x="229" y="300"/>
                  </a:lnTo>
                  <a:lnTo>
                    <a:pt x="223" y="304"/>
                  </a:lnTo>
                  <a:lnTo>
                    <a:pt x="233" y="306"/>
                  </a:lnTo>
                  <a:lnTo>
                    <a:pt x="229" y="300"/>
                  </a:lnTo>
                  <a:lnTo>
                    <a:pt x="231" y="294"/>
                  </a:lnTo>
                  <a:lnTo>
                    <a:pt x="237" y="288"/>
                  </a:lnTo>
                  <a:lnTo>
                    <a:pt x="237" y="274"/>
                  </a:lnTo>
                  <a:lnTo>
                    <a:pt x="245" y="272"/>
                  </a:lnTo>
                  <a:lnTo>
                    <a:pt x="249" y="268"/>
                  </a:lnTo>
                  <a:lnTo>
                    <a:pt x="255" y="255"/>
                  </a:lnTo>
                  <a:lnTo>
                    <a:pt x="255" y="251"/>
                  </a:lnTo>
                  <a:lnTo>
                    <a:pt x="259" y="249"/>
                  </a:lnTo>
                  <a:lnTo>
                    <a:pt x="261" y="245"/>
                  </a:lnTo>
                  <a:lnTo>
                    <a:pt x="266" y="247"/>
                  </a:lnTo>
                  <a:lnTo>
                    <a:pt x="272" y="249"/>
                  </a:lnTo>
                  <a:lnTo>
                    <a:pt x="278" y="251"/>
                  </a:lnTo>
                  <a:lnTo>
                    <a:pt x="286" y="249"/>
                  </a:lnTo>
                  <a:lnTo>
                    <a:pt x="286" y="225"/>
                  </a:lnTo>
                  <a:lnTo>
                    <a:pt x="284" y="223"/>
                  </a:lnTo>
                  <a:lnTo>
                    <a:pt x="286" y="216"/>
                  </a:lnTo>
                  <a:lnTo>
                    <a:pt x="286" y="163"/>
                  </a:lnTo>
                  <a:lnTo>
                    <a:pt x="282" y="161"/>
                  </a:lnTo>
                  <a:lnTo>
                    <a:pt x="282" y="155"/>
                  </a:lnTo>
                  <a:lnTo>
                    <a:pt x="280" y="151"/>
                  </a:lnTo>
                  <a:lnTo>
                    <a:pt x="278" y="153"/>
                  </a:lnTo>
                  <a:lnTo>
                    <a:pt x="266" y="155"/>
                  </a:lnTo>
                  <a:lnTo>
                    <a:pt x="259" y="151"/>
                  </a:lnTo>
                  <a:lnTo>
                    <a:pt x="255" y="149"/>
                  </a:lnTo>
                  <a:lnTo>
                    <a:pt x="253" y="145"/>
                  </a:lnTo>
                  <a:lnTo>
                    <a:pt x="253" y="141"/>
                  </a:lnTo>
                  <a:lnTo>
                    <a:pt x="251" y="139"/>
                  </a:lnTo>
                  <a:lnTo>
                    <a:pt x="247" y="133"/>
                  </a:lnTo>
                  <a:lnTo>
                    <a:pt x="245" y="135"/>
                  </a:lnTo>
                  <a:lnTo>
                    <a:pt x="247" y="141"/>
                  </a:lnTo>
                  <a:lnTo>
                    <a:pt x="245" y="143"/>
                  </a:lnTo>
                  <a:lnTo>
                    <a:pt x="241" y="147"/>
                  </a:lnTo>
                  <a:lnTo>
                    <a:pt x="239" y="153"/>
                  </a:lnTo>
                  <a:lnTo>
                    <a:pt x="233" y="155"/>
                  </a:lnTo>
                  <a:lnTo>
                    <a:pt x="231" y="159"/>
                  </a:lnTo>
                  <a:lnTo>
                    <a:pt x="229" y="159"/>
                  </a:lnTo>
                  <a:lnTo>
                    <a:pt x="221" y="155"/>
                  </a:lnTo>
                  <a:lnTo>
                    <a:pt x="216" y="153"/>
                  </a:lnTo>
                  <a:lnTo>
                    <a:pt x="212" y="147"/>
                  </a:lnTo>
                  <a:lnTo>
                    <a:pt x="210" y="141"/>
                  </a:lnTo>
                  <a:lnTo>
                    <a:pt x="210" y="137"/>
                  </a:lnTo>
                  <a:lnTo>
                    <a:pt x="214" y="133"/>
                  </a:lnTo>
                  <a:lnTo>
                    <a:pt x="214" y="126"/>
                  </a:lnTo>
                  <a:lnTo>
                    <a:pt x="210" y="120"/>
                  </a:lnTo>
                  <a:lnTo>
                    <a:pt x="216" y="114"/>
                  </a:lnTo>
                  <a:lnTo>
                    <a:pt x="216" y="108"/>
                  </a:lnTo>
                  <a:lnTo>
                    <a:pt x="216" y="106"/>
                  </a:lnTo>
                  <a:lnTo>
                    <a:pt x="219" y="102"/>
                  </a:lnTo>
                  <a:lnTo>
                    <a:pt x="221" y="100"/>
                  </a:lnTo>
                  <a:lnTo>
                    <a:pt x="219" y="98"/>
                  </a:lnTo>
                  <a:lnTo>
                    <a:pt x="216" y="96"/>
                  </a:lnTo>
                  <a:lnTo>
                    <a:pt x="204" y="92"/>
                  </a:lnTo>
                  <a:lnTo>
                    <a:pt x="194" y="90"/>
                  </a:lnTo>
                  <a:lnTo>
                    <a:pt x="188" y="92"/>
                  </a:lnTo>
                  <a:lnTo>
                    <a:pt x="186" y="94"/>
                  </a:lnTo>
                  <a:lnTo>
                    <a:pt x="184" y="96"/>
                  </a:lnTo>
                  <a:lnTo>
                    <a:pt x="184" y="102"/>
                  </a:lnTo>
                  <a:lnTo>
                    <a:pt x="184" y="104"/>
                  </a:lnTo>
                  <a:lnTo>
                    <a:pt x="169" y="108"/>
                  </a:lnTo>
                  <a:lnTo>
                    <a:pt x="167" y="110"/>
                  </a:lnTo>
                  <a:lnTo>
                    <a:pt x="165" y="106"/>
                  </a:lnTo>
                  <a:lnTo>
                    <a:pt x="165" y="98"/>
                  </a:lnTo>
                  <a:lnTo>
                    <a:pt x="161" y="96"/>
                  </a:lnTo>
                  <a:lnTo>
                    <a:pt x="159" y="94"/>
                  </a:lnTo>
                  <a:lnTo>
                    <a:pt x="161" y="92"/>
                  </a:lnTo>
                  <a:lnTo>
                    <a:pt x="159" y="88"/>
                  </a:lnTo>
                  <a:lnTo>
                    <a:pt x="155" y="86"/>
                  </a:lnTo>
                  <a:lnTo>
                    <a:pt x="149" y="86"/>
                  </a:lnTo>
                  <a:lnTo>
                    <a:pt x="145" y="84"/>
                  </a:lnTo>
                  <a:lnTo>
                    <a:pt x="145" y="82"/>
                  </a:lnTo>
                  <a:lnTo>
                    <a:pt x="147" y="75"/>
                  </a:lnTo>
                  <a:lnTo>
                    <a:pt x="147" y="69"/>
                  </a:lnTo>
                  <a:lnTo>
                    <a:pt x="147" y="67"/>
                  </a:lnTo>
                  <a:lnTo>
                    <a:pt x="147" y="65"/>
                  </a:lnTo>
                  <a:lnTo>
                    <a:pt x="149" y="63"/>
                  </a:lnTo>
                  <a:lnTo>
                    <a:pt x="151" y="53"/>
                  </a:lnTo>
                  <a:lnTo>
                    <a:pt x="149" y="49"/>
                  </a:lnTo>
                  <a:lnTo>
                    <a:pt x="147" y="47"/>
                  </a:lnTo>
                  <a:lnTo>
                    <a:pt x="141" y="41"/>
                  </a:lnTo>
                  <a:lnTo>
                    <a:pt x="139" y="41"/>
                  </a:lnTo>
                  <a:lnTo>
                    <a:pt x="141" y="41"/>
                  </a:lnTo>
                  <a:lnTo>
                    <a:pt x="139" y="41"/>
                  </a:lnTo>
                  <a:lnTo>
                    <a:pt x="143" y="34"/>
                  </a:lnTo>
                  <a:lnTo>
                    <a:pt x="143" y="30"/>
                  </a:lnTo>
                  <a:lnTo>
                    <a:pt x="145" y="28"/>
                  </a:lnTo>
                  <a:lnTo>
                    <a:pt x="145" y="22"/>
                  </a:lnTo>
                  <a:lnTo>
                    <a:pt x="141" y="8"/>
                  </a:lnTo>
                  <a:lnTo>
                    <a:pt x="139" y="6"/>
                  </a:lnTo>
                  <a:lnTo>
                    <a:pt x="139" y="0"/>
                  </a:lnTo>
                  <a:lnTo>
                    <a:pt x="139"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62" name="Freeform 752"/>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63" name="Freeform 753"/>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64" name="Freeform 754"/>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65" name="Freeform 755"/>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66" name="Freeform 756"/>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67" name="Freeform 757"/>
            <p:cNvSpPr>
              <a:spLocks/>
            </p:cNvSpPr>
            <p:nvPr/>
          </p:nvSpPr>
          <p:spPr bwMode="auto">
            <a:xfrm>
              <a:off x="7950200" y="1127125"/>
              <a:ext cx="655638" cy="452438"/>
            </a:xfrm>
            <a:custGeom>
              <a:avLst/>
              <a:gdLst>
                <a:gd name="T0" fmla="*/ 254 w 413"/>
                <a:gd name="T1" fmla="*/ 15 h 285"/>
                <a:gd name="T2" fmla="*/ 244 w 413"/>
                <a:gd name="T3" fmla="*/ 13 h 285"/>
                <a:gd name="T4" fmla="*/ 231 w 413"/>
                <a:gd name="T5" fmla="*/ 11 h 285"/>
                <a:gd name="T6" fmla="*/ 219 w 413"/>
                <a:gd name="T7" fmla="*/ 17 h 285"/>
                <a:gd name="T8" fmla="*/ 197 w 413"/>
                <a:gd name="T9" fmla="*/ 13 h 285"/>
                <a:gd name="T10" fmla="*/ 197 w 413"/>
                <a:gd name="T11" fmla="*/ 21 h 285"/>
                <a:gd name="T12" fmla="*/ 184 w 413"/>
                <a:gd name="T13" fmla="*/ 29 h 285"/>
                <a:gd name="T14" fmla="*/ 154 w 413"/>
                <a:gd name="T15" fmla="*/ 19 h 285"/>
                <a:gd name="T16" fmla="*/ 139 w 413"/>
                <a:gd name="T17" fmla="*/ 9 h 285"/>
                <a:gd name="T18" fmla="*/ 123 w 413"/>
                <a:gd name="T19" fmla="*/ 15 h 285"/>
                <a:gd name="T20" fmla="*/ 119 w 413"/>
                <a:gd name="T21" fmla="*/ 25 h 285"/>
                <a:gd name="T22" fmla="*/ 99 w 413"/>
                <a:gd name="T23" fmla="*/ 19 h 285"/>
                <a:gd name="T24" fmla="*/ 92 w 413"/>
                <a:gd name="T25" fmla="*/ 11 h 285"/>
                <a:gd name="T26" fmla="*/ 64 w 413"/>
                <a:gd name="T27" fmla="*/ 13 h 285"/>
                <a:gd name="T28" fmla="*/ 47 w 413"/>
                <a:gd name="T29" fmla="*/ 31 h 285"/>
                <a:gd name="T30" fmla="*/ 23 w 413"/>
                <a:gd name="T31" fmla="*/ 43 h 285"/>
                <a:gd name="T32" fmla="*/ 23 w 413"/>
                <a:gd name="T33" fmla="*/ 72 h 285"/>
                <a:gd name="T34" fmla="*/ 11 w 413"/>
                <a:gd name="T35" fmla="*/ 94 h 285"/>
                <a:gd name="T36" fmla="*/ 0 w 413"/>
                <a:gd name="T37" fmla="*/ 123 h 285"/>
                <a:gd name="T38" fmla="*/ 60 w 413"/>
                <a:gd name="T39" fmla="*/ 146 h 285"/>
                <a:gd name="T40" fmla="*/ 90 w 413"/>
                <a:gd name="T41" fmla="*/ 133 h 285"/>
                <a:gd name="T42" fmla="*/ 96 w 413"/>
                <a:gd name="T43" fmla="*/ 129 h 285"/>
                <a:gd name="T44" fmla="*/ 117 w 413"/>
                <a:gd name="T45" fmla="*/ 133 h 285"/>
                <a:gd name="T46" fmla="*/ 121 w 413"/>
                <a:gd name="T47" fmla="*/ 150 h 285"/>
                <a:gd name="T48" fmla="*/ 127 w 413"/>
                <a:gd name="T49" fmla="*/ 148 h 285"/>
                <a:gd name="T50" fmla="*/ 150 w 413"/>
                <a:gd name="T51" fmla="*/ 164 h 285"/>
                <a:gd name="T52" fmla="*/ 162 w 413"/>
                <a:gd name="T53" fmla="*/ 168 h 285"/>
                <a:gd name="T54" fmla="*/ 178 w 413"/>
                <a:gd name="T55" fmla="*/ 180 h 285"/>
                <a:gd name="T56" fmla="*/ 195 w 413"/>
                <a:gd name="T57" fmla="*/ 203 h 285"/>
                <a:gd name="T58" fmla="*/ 207 w 413"/>
                <a:gd name="T59" fmla="*/ 217 h 285"/>
                <a:gd name="T60" fmla="*/ 217 w 413"/>
                <a:gd name="T61" fmla="*/ 219 h 285"/>
                <a:gd name="T62" fmla="*/ 231 w 413"/>
                <a:gd name="T63" fmla="*/ 229 h 285"/>
                <a:gd name="T64" fmla="*/ 254 w 413"/>
                <a:gd name="T65" fmla="*/ 250 h 285"/>
                <a:gd name="T66" fmla="*/ 270 w 413"/>
                <a:gd name="T67" fmla="*/ 258 h 285"/>
                <a:gd name="T68" fmla="*/ 291 w 413"/>
                <a:gd name="T69" fmla="*/ 262 h 285"/>
                <a:gd name="T70" fmla="*/ 329 w 413"/>
                <a:gd name="T71" fmla="*/ 266 h 285"/>
                <a:gd name="T72" fmla="*/ 348 w 413"/>
                <a:gd name="T73" fmla="*/ 266 h 285"/>
                <a:gd name="T74" fmla="*/ 385 w 413"/>
                <a:gd name="T75" fmla="*/ 272 h 285"/>
                <a:gd name="T76" fmla="*/ 391 w 413"/>
                <a:gd name="T77" fmla="*/ 285 h 285"/>
                <a:gd name="T78" fmla="*/ 407 w 413"/>
                <a:gd name="T79" fmla="*/ 276 h 285"/>
                <a:gd name="T80" fmla="*/ 413 w 413"/>
                <a:gd name="T81" fmla="*/ 131 h 285"/>
                <a:gd name="T82" fmla="*/ 405 w 413"/>
                <a:gd name="T83" fmla="*/ 125 h 285"/>
                <a:gd name="T84" fmla="*/ 409 w 413"/>
                <a:gd name="T85" fmla="*/ 115 h 285"/>
                <a:gd name="T86" fmla="*/ 409 w 413"/>
                <a:gd name="T87" fmla="*/ 107 h 285"/>
                <a:gd name="T88" fmla="*/ 413 w 413"/>
                <a:gd name="T89" fmla="*/ 84 h 285"/>
                <a:gd name="T90" fmla="*/ 403 w 413"/>
                <a:gd name="T91" fmla="*/ 84 h 285"/>
                <a:gd name="T92" fmla="*/ 389 w 413"/>
                <a:gd name="T93" fmla="*/ 74 h 285"/>
                <a:gd name="T94" fmla="*/ 374 w 413"/>
                <a:gd name="T95" fmla="*/ 84 h 285"/>
                <a:gd name="T96" fmla="*/ 338 w 413"/>
                <a:gd name="T97" fmla="*/ 82 h 285"/>
                <a:gd name="T98" fmla="*/ 321 w 413"/>
                <a:gd name="T99" fmla="*/ 99 h 285"/>
                <a:gd name="T100" fmla="*/ 317 w 413"/>
                <a:gd name="T101" fmla="*/ 105 h 285"/>
                <a:gd name="T102" fmla="*/ 307 w 413"/>
                <a:gd name="T103" fmla="*/ 107 h 285"/>
                <a:gd name="T104" fmla="*/ 299 w 413"/>
                <a:gd name="T105" fmla="*/ 113 h 285"/>
                <a:gd name="T106" fmla="*/ 291 w 413"/>
                <a:gd name="T107" fmla="*/ 103 h 285"/>
                <a:gd name="T108" fmla="*/ 284 w 413"/>
                <a:gd name="T109" fmla="*/ 66 h 285"/>
                <a:gd name="T110" fmla="*/ 282 w 413"/>
                <a:gd name="T111" fmla="*/ 39 h 285"/>
                <a:gd name="T112" fmla="*/ 278 w 413"/>
                <a:gd name="T113" fmla="*/ 33 h 285"/>
                <a:gd name="T114" fmla="*/ 272 w 413"/>
                <a:gd name="T115" fmla="*/ 23 h 285"/>
                <a:gd name="T116" fmla="*/ 270 w 413"/>
                <a:gd name="T117" fmla="*/ 2 h 285"/>
                <a:gd name="T118" fmla="*/ 258 w 413"/>
                <a:gd name="T119" fmla="*/ 1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3" h="285">
                  <a:moveTo>
                    <a:pt x="258" y="13"/>
                  </a:moveTo>
                  <a:lnTo>
                    <a:pt x="256" y="15"/>
                  </a:lnTo>
                  <a:lnTo>
                    <a:pt x="254" y="15"/>
                  </a:lnTo>
                  <a:lnTo>
                    <a:pt x="250" y="15"/>
                  </a:lnTo>
                  <a:lnTo>
                    <a:pt x="246" y="13"/>
                  </a:lnTo>
                  <a:lnTo>
                    <a:pt x="244" y="13"/>
                  </a:lnTo>
                  <a:lnTo>
                    <a:pt x="244" y="15"/>
                  </a:lnTo>
                  <a:lnTo>
                    <a:pt x="237" y="15"/>
                  </a:lnTo>
                  <a:lnTo>
                    <a:pt x="231" y="11"/>
                  </a:lnTo>
                  <a:lnTo>
                    <a:pt x="227" y="13"/>
                  </a:lnTo>
                  <a:lnTo>
                    <a:pt x="221" y="13"/>
                  </a:lnTo>
                  <a:lnTo>
                    <a:pt x="219" y="17"/>
                  </a:lnTo>
                  <a:lnTo>
                    <a:pt x="213" y="17"/>
                  </a:lnTo>
                  <a:lnTo>
                    <a:pt x="203" y="13"/>
                  </a:lnTo>
                  <a:lnTo>
                    <a:pt x="197" y="13"/>
                  </a:lnTo>
                  <a:lnTo>
                    <a:pt x="195" y="13"/>
                  </a:lnTo>
                  <a:lnTo>
                    <a:pt x="199" y="19"/>
                  </a:lnTo>
                  <a:lnTo>
                    <a:pt x="197" y="21"/>
                  </a:lnTo>
                  <a:lnTo>
                    <a:pt x="197" y="25"/>
                  </a:lnTo>
                  <a:lnTo>
                    <a:pt x="195" y="29"/>
                  </a:lnTo>
                  <a:lnTo>
                    <a:pt x="184" y="29"/>
                  </a:lnTo>
                  <a:lnTo>
                    <a:pt x="162" y="19"/>
                  </a:lnTo>
                  <a:lnTo>
                    <a:pt x="156" y="21"/>
                  </a:lnTo>
                  <a:lnTo>
                    <a:pt x="154" y="19"/>
                  </a:lnTo>
                  <a:lnTo>
                    <a:pt x="150" y="19"/>
                  </a:lnTo>
                  <a:lnTo>
                    <a:pt x="148" y="13"/>
                  </a:lnTo>
                  <a:lnTo>
                    <a:pt x="139" y="9"/>
                  </a:lnTo>
                  <a:lnTo>
                    <a:pt x="135" y="7"/>
                  </a:lnTo>
                  <a:lnTo>
                    <a:pt x="125" y="9"/>
                  </a:lnTo>
                  <a:lnTo>
                    <a:pt x="123" y="15"/>
                  </a:lnTo>
                  <a:lnTo>
                    <a:pt x="119" y="17"/>
                  </a:lnTo>
                  <a:lnTo>
                    <a:pt x="119" y="17"/>
                  </a:lnTo>
                  <a:lnTo>
                    <a:pt x="119" y="25"/>
                  </a:lnTo>
                  <a:lnTo>
                    <a:pt x="117" y="25"/>
                  </a:lnTo>
                  <a:lnTo>
                    <a:pt x="111" y="25"/>
                  </a:lnTo>
                  <a:lnTo>
                    <a:pt x="99" y="19"/>
                  </a:lnTo>
                  <a:lnTo>
                    <a:pt x="96" y="17"/>
                  </a:lnTo>
                  <a:lnTo>
                    <a:pt x="94" y="13"/>
                  </a:lnTo>
                  <a:lnTo>
                    <a:pt x="92" y="11"/>
                  </a:lnTo>
                  <a:lnTo>
                    <a:pt x="88" y="5"/>
                  </a:lnTo>
                  <a:lnTo>
                    <a:pt x="74" y="2"/>
                  </a:lnTo>
                  <a:lnTo>
                    <a:pt x="64" y="13"/>
                  </a:lnTo>
                  <a:lnTo>
                    <a:pt x="54" y="9"/>
                  </a:lnTo>
                  <a:lnTo>
                    <a:pt x="52" y="17"/>
                  </a:lnTo>
                  <a:lnTo>
                    <a:pt x="47" y="31"/>
                  </a:lnTo>
                  <a:lnTo>
                    <a:pt x="33" y="31"/>
                  </a:lnTo>
                  <a:lnTo>
                    <a:pt x="29" y="33"/>
                  </a:lnTo>
                  <a:lnTo>
                    <a:pt x="23" y="43"/>
                  </a:lnTo>
                  <a:lnTo>
                    <a:pt x="21" y="43"/>
                  </a:lnTo>
                  <a:lnTo>
                    <a:pt x="23" y="54"/>
                  </a:lnTo>
                  <a:lnTo>
                    <a:pt x="23" y="72"/>
                  </a:lnTo>
                  <a:lnTo>
                    <a:pt x="25" y="80"/>
                  </a:lnTo>
                  <a:lnTo>
                    <a:pt x="25" y="82"/>
                  </a:lnTo>
                  <a:lnTo>
                    <a:pt x="11" y="94"/>
                  </a:lnTo>
                  <a:lnTo>
                    <a:pt x="2" y="103"/>
                  </a:lnTo>
                  <a:lnTo>
                    <a:pt x="0" y="107"/>
                  </a:lnTo>
                  <a:lnTo>
                    <a:pt x="0" y="123"/>
                  </a:lnTo>
                  <a:lnTo>
                    <a:pt x="21" y="131"/>
                  </a:lnTo>
                  <a:lnTo>
                    <a:pt x="45" y="142"/>
                  </a:lnTo>
                  <a:lnTo>
                    <a:pt x="60" y="146"/>
                  </a:lnTo>
                  <a:lnTo>
                    <a:pt x="58" y="142"/>
                  </a:lnTo>
                  <a:lnTo>
                    <a:pt x="68" y="139"/>
                  </a:lnTo>
                  <a:lnTo>
                    <a:pt x="90" y="133"/>
                  </a:lnTo>
                  <a:lnTo>
                    <a:pt x="90" y="133"/>
                  </a:lnTo>
                  <a:lnTo>
                    <a:pt x="92" y="129"/>
                  </a:lnTo>
                  <a:lnTo>
                    <a:pt x="96" y="129"/>
                  </a:lnTo>
                  <a:lnTo>
                    <a:pt x="96" y="131"/>
                  </a:lnTo>
                  <a:lnTo>
                    <a:pt x="103" y="131"/>
                  </a:lnTo>
                  <a:lnTo>
                    <a:pt x="117" y="133"/>
                  </a:lnTo>
                  <a:lnTo>
                    <a:pt x="115" y="137"/>
                  </a:lnTo>
                  <a:lnTo>
                    <a:pt x="119" y="144"/>
                  </a:lnTo>
                  <a:lnTo>
                    <a:pt x="121" y="150"/>
                  </a:lnTo>
                  <a:lnTo>
                    <a:pt x="123" y="150"/>
                  </a:lnTo>
                  <a:lnTo>
                    <a:pt x="125" y="148"/>
                  </a:lnTo>
                  <a:lnTo>
                    <a:pt x="127" y="148"/>
                  </a:lnTo>
                  <a:lnTo>
                    <a:pt x="143" y="158"/>
                  </a:lnTo>
                  <a:lnTo>
                    <a:pt x="148" y="162"/>
                  </a:lnTo>
                  <a:lnTo>
                    <a:pt x="150" y="164"/>
                  </a:lnTo>
                  <a:lnTo>
                    <a:pt x="148" y="168"/>
                  </a:lnTo>
                  <a:lnTo>
                    <a:pt x="152" y="170"/>
                  </a:lnTo>
                  <a:lnTo>
                    <a:pt x="162" y="168"/>
                  </a:lnTo>
                  <a:lnTo>
                    <a:pt x="168" y="172"/>
                  </a:lnTo>
                  <a:lnTo>
                    <a:pt x="178" y="176"/>
                  </a:lnTo>
                  <a:lnTo>
                    <a:pt x="178" y="180"/>
                  </a:lnTo>
                  <a:lnTo>
                    <a:pt x="184" y="184"/>
                  </a:lnTo>
                  <a:lnTo>
                    <a:pt x="190" y="197"/>
                  </a:lnTo>
                  <a:lnTo>
                    <a:pt x="195" y="203"/>
                  </a:lnTo>
                  <a:lnTo>
                    <a:pt x="201" y="209"/>
                  </a:lnTo>
                  <a:lnTo>
                    <a:pt x="207" y="219"/>
                  </a:lnTo>
                  <a:lnTo>
                    <a:pt x="207" y="217"/>
                  </a:lnTo>
                  <a:lnTo>
                    <a:pt x="211" y="217"/>
                  </a:lnTo>
                  <a:lnTo>
                    <a:pt x="213" y="219"/>
                  </a:lnTo>
                  <a:lnTo>
                    <a:pt x="217" y="219"/>
                  </a:lnTo>
                  <a:lnTo>
                    <a:pt x="221" y="219"/>
                  </a:lnTo>
                  <a:lnTo>
                    <a:pt x="225" y="223"/>
                  </a:lnTo>
                  <a:lnTo>
                    <a:pt x="231" y="229"/>
                  </a:lnTo>
                  <a:lnTo>
                    <a:pt x="252" y="246"/>
                  </a:lnTo>
                  <a:lnTo>
                    <a:pt x="254" y="250"/>
                  </a:lnTo>
                  <a:lnTo>
                    <a:pt x="254" y="250"/>
                  </a:lnTo>
                  <a:lnTo>
                    <a:pt x="258" y="256"/>
                  </a:lnTo>
                  <a:lnTo>
                    <a:pt x="260" y="256"/>
                  </a:lnTo>
                  <a:lnTo>
                    <a:pt x="270" y="258"/>
                  </a:lnTo>
                  <a:lnTo>
                    <a:pt x="278" y="262"/>
                  </a:lnTo>
                  <a:lnTo>
                    <a:pt x="284" y="262"/>
                  </a:lnTo>
                  <a:lnTo>
                    <a:pt x="291" y="262"/>
                  </a:lnTo>
                  <a:lnTo>
                    <a:pt x="319" y="268"/>
                  </a:lnTo>
                  <a:lnTo>
                    <a:pt x="325" y="268"/>
                  </a:lnTo>
                  <a:lnTo>
                    <a:pt x="329" y="266"/>
                  </a:lnTo>
                  <a:lnTo>
                    <a:pt x="336" y="266"/>
                  </a:lnTo>
                  <a:lnTo>
                    <a:pt x="344" y="266"/>
                  </a:lnTo>
                  <a:lnTo>
                    <a:pt x="348" y="266"/>
                  </a:lnTo>
                  <a:lnTo>
                    <a:pt x="360" y="268"/>
                  </a:lnTo>
                  <a:lnTo>
                    <a:pt x="378" y="270"/>
                  </a:lnTo>
                  <a:lnTo>
                    <a:pt x="385" y="272"/>
                  </a:lnTo>
                  <a:lnTo>
                    <a:pt x="389" y="274"/>
                  </a:lnTo>
                  <a:lnTo>
                    <a:pt x="391" y="276"/>
                  </a:lnTo>
                  <a:lnTo>
                    <a:pt x="391" y="285"/>
                  </a:lnTo>
                  <a:lnTo>
                    <a:pt x="391" y="285"/>
                  </a:lnTo>
                  <a:lnTo>
                    <a:pt x="405" y="285"/>
                  </a:lnTo>
                  <a:lnTo>
                    <a:pt x="407" y="276"/>
                  </a:lnTo>
                  <a:lnTo>
                    <a:pt x="409" y="260"/>
                  </a:lnTo>
                  <a:lnTo>
                    <a:pt x="413" y="252"/>
                  </a:lnTo>
                  <a:lnTo>
                    <a:pt x="413" y="131"/>
                  </a:lnTo>
                  <a:lnTo>
                    <a:pt x="411" y="129"/>
                  </a:lnTo>
                  <a:lnTo>
                    <a:pt x="409" y="127"/>
                  </a:lnTo>
                  <a:lnTo>
                    <a:pt x="405" y="125"/>
                  </a:lnTo>
                  <a:lnTo>
                    <a:pt x="403" y="123"/>
                  </a:lnTo>
                  <a:lnTo>
                    <a:pt x="403" y="121"/>
                  </a:lnTo>
                  <a:lnTo>
                    <a:pt x="409" y="115"/>
                  </a:lnTo>
                  <a:lnTo>
                    <a:pt x="411" y="111"/>
                  </a:lnTo>
                  <a:lnTo>
                    <a:pt x="409" y="109"/>
                  </a:lnTo>
                  <a:lnTo>
                    <a:pt x="409" y="107"/>
                  </a:lnTo>
                  <a:lnTo>
                    <a:pt x="411" y="103"/>
                  </a:lnTo>
                  <a:lnTo>
                    <a:pt x="413" y="103"/>
                  </a:lnTo>
                  <a:lnTo>
                    <a:pt x="413" y="84"/>
                  </a:lnTo>
                  <a:lnTo>
                    <a:pt x="411" y="86"/>
                  </a:lnTo>
                  <a:lnTo>
                    <a:pt x="405" y="84"/>
                  </a:lnTo>
                  <a:lnTo>
                    <a:pt x="403" y="84"/>
                  </a:lnTo>
                  <a:lnTo>
                    <a:pt x="399" y="80"/>
                  </a:lnTo>
                  <a:lnTo>
                    <a:pt x="393" y="80"/>
                  </a:lnTo>
                  <a:lnTo>
                    <a:pt x="389" y="74"/>
                  </a:lnTo>
                  <a:lnTo>
                    <a:pt x="378" y="68"/>
                  </a:lnTo>
                  <a:lnTo>
                    <a:pt x="378" y="82"/>
                  </a:lnTo>
                  <a:lnTo>
                    <a:pt x="374" y="84"/>
                  </a:lnTo>
                  <a:lnTo>
                    <a:pt x="364" y="82"/>
                  </a:lnTo>
                  <a:lnTo>
                    <a:pt x="352" y="86"/>
                  </a:lnTo>
                  <a:lnTo>
                    <a:pt x="338" y="82"/>
                  </a:lnTo>
                  <a:lnTo>
                    <a:pt x="329" y="88"/>
                  </a:lnTo>
                  <a:lnTo>
                    <a:pt x="323" y="94"/>
                  </a:lnTo>
                  <a:lnTo>
                    <a:pt x="321" y="99"/>
                  </a:lnTo>
                  <a:lnTo>
                    <a:pt x="319" y="101"/>
                  </a:lnTo>
                  <a:lnTo>
                    <a:pt x="319" y="103"/>
                  </a:lnTo>
                  <a:lnTo>
                    <a:pt x="317" y="105"/>
                  </a:lnTo>
                  <a:lnTo>
                    <a:pt x="313" y="103"/>
                  </a:lnTo>
                  <a:lnTo>
                    <a:pt x="309" y="107"/>
                  </a:lnTo>
                  <a:lnTo>
                    <a:pt x="307" y="107"/>
                  </a:lnTo>
                  <a:lnTo>
                    <a:pt x="303" y="107"/>
                  </a:lnTo>
                  <a:lnTo>
                    <a:pt x="299" y="113"/>
                  </a:lnTo>
                  <a:lnTo>
                    <a:pt x="299" y="113"/>
                  </a:lnTo>
                  <a:lnTo>
                    <a:pt x="297" y="111"/>
                  </a:lnTo>
                  <a:lnTo>
                    <a:pt x="299" y="103"/>
                  </a:lnTo>
                  <a:lnTo>
                    <a:pt x="291" y="103"/>
                  </a:lnTo>
                  <a:lnTo>
                    <a:pt x="289" y="99"/>
                  </a:lnTo>
                  <a:lnTo>
                    <a:pt x="287" y="90"/>
                  </a:lnTo>
                  <a:lnTo>
                    <a:pt x="284" y="66"/>
                  </a:lnTo>
                  <a:lnTo>
                    <a:pt x="291" y="52"/>
                  </a:lnTo>
                  <a:lnTo>
                    <a:pt x="282" y="45"/>
                  </a:lnTo>
                  <a:lnTo>
                    <a:pt x="282" y="39"/>
                  </a:lnTo>
                  <a:lnTo>
                    <a:pt x="278" y="37"/>
                  </a:lnTo>
                  <a:lnTo>
                    <a:pt x="278" y="35"/>
                  </a:lnTo>
                  <a:lnTo>
                    <a:pt x="278" y="33"/>
                  </a:lnTo>
                  <a:lnTo>
                    <a:pt x="278" y="29"/>
                  </a:lnTo>
                  <a:lnTo>
                    <a:pt x="274" y="25"/>
                  </a:lnTo>
                  <a:lnTo>
                    <a:pt x="272" y="23"/>
                  </a:lnTo>
                  <a:lnTo>
                    <a:pt x="270" y="19"/>
                  </a:lnTo>
                  <a:lnTo>
                    <a:pt x="274" y="7"/>
                  </a:lnTo>
                  <a:lnTo>
                    <a:pt x="270" y="2"/>
                  </a:lnTo>
                  <a:lnTo>
                    <a:pt x="268" y="2"/>
                  </a:lnTo>
                  <a:lnTo>
                    <a:pt x="266" y="0"/>
                  </a:lnTo>
                  <a:lnTo>
                    <a:pt x="258" y="1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68" name="Freeform 758"/>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69" name="Freeform 759"/>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70" name="Freeform 760"/>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71" name="Freeform 761"/>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72" name="Freeform 762"/>
            <p:cNvSpPr>
              <a:spLocks/>
            </p:cNvSpPr>
            <p:nvPr/>
          </p:nvSpPr>
          <p:spPr bwMode="auto">
            <a:xfrm>
              <a:off x="7896225" y="620713"/>
              <a:ext cx="687388" cy="558800"/>
            </a:xfrm>
            <a:custGeom>
              <a:avLst/>
              <a:gdLst>
                <a:gd name="T0" fmla="*/ 327 w 433"/>
                <a:gd name="T1" fmla="*/ 15 h 352"/>
                <a:gd name="T2" fmla="*/ 271 w 433"/>
                <a:gd name="T3" fmla="*/ 31 h 352"/>
                <a:gd name="T4" fmla="*/ 251 w 433"/>
                <a:gd name="T5" fmla="*/ 33 h 352"/>
                <a:gd name="T6" fmla="*/ 184 w 433"/>
                <a:gd name="T7" fmla="*/ 33 h 352"/>
                <a:gd name="T8" fmla="*/ 169 w 433"/>
                <a:gd name="T9" fmla="*/ 31 h 352"/>
                <a:gd name="T10" fmla="*/ 159 w 433"/>
                <a:gd name="T11" fmla="*/ 37 h 352"/>
                <a:gd name="T12" fmla="*/ 147 w 433"/>
                <a:gd name="T13" fmla="*/ 52 h 352"/>
                <a:gd name="T14" fmla="*/ 108 w 433"/>
                <a:gd name="T15" fmla="*/ 119 h 352"/>
                <a:gd name="T16" fmla="*/ 69 w 433"/>
                <a:gd name="T17" fmla="*/ 160 h 352"/>
                <a:gd name="T18" fmla="*/ 53 w 433"/>
                <a:gd name="T19" fmla="*/ 193 h 352"/>
                <a:gd name="T20" fmla="*/ 47 w 433"/>
                <a:gd name="T21" fmla="*/ 209 h 352"/>
                <a:gd name="T22" fmla="*/ 12 w 433"/>
                <a:gd name="T23" fmla="*/ 285 h 352"/>
                <a:gd name="T24" fmla="*/ 2 w 433"/>
                <a:gd name="T25" fmla="*/ 307 h 352"/>
                <a:gd name="T26" fmla="*/ 14 w 433"/>
                <a:gd name="T27" fmla="*/ 311 h 352"/>
                <a:gd name="T28" fmla="*/ 34 w 433"/>
                <a:gd name="T29" fmla="*/ 340 h 352"/>
                <a:gd name="T30" fmla="*/ 63 w 433"/>
                <a:gd name="T31" fmla="*/ 352 h 352"/>
                <a:gd name="T32" fmla="*/ 81 w 433"/>
                <a:gd name="T33" fmla="*/ 350 h 352"/>
                <a:gd name="T34" fmla="*/ 98 w 433"/>
                <a:gd name="T35" fmla="*/ 332 h 352"/>
                <a:gd name="T36" fmla="*/ 126 w 433"/>
                <a:gd name="T37" fmla="*/ 330 h 352"/>
                <a:gd name="T38" fmla="*/ 133 w 433"/>
                <a:gd name="T39" fmla="*/ 338 h 352"/>
                <a:gd name="T40" fmla="*/ 153 w 433"/>
                <a:gd name="T41" fmla="*/ 344 h 352"/>
                <a:gd name="T42" fmla="*/ 157 w 433"/>
                <a:gd name="T43" fmla="*/ 334 h 352"/>
                <a:gd name="T44" fmla="*/ 173 w 433"/>
                <a:gd name="T45" fmla="*/ 328 h 352"/>
                <a:gd name="T46" fmla="*/ 188 w 433"/>
                <a:gd name="T47" fmla="*/ 338 h 352"/>
                <a:gd name="T48" fmla="*/ 218 w 433"/>
                <a:gd name="T49" fmla="*/ 350 h 352"/>
                <a:gd name="T50" fmla="*/ 231 w 433"/>
                <a:gd name="T51" fmla="*/ 340 h 352"/>
                <a:gd name="T52" fmla="*/ 231 w 433"/>
                <a:gd name="T53" fmla="*/ 332 h 352"/>
                <a:gd name="T54" fmla="*/ 253 w 433"/>
                <a:gd name="T55" fmla="*/ 336 h 352"/>
                <a:gd name="T56" fmla="*/ 265 w 433"/>
                <a:gd name="T57" fmla="*/ 330 h 352"/>
                <a:gd name="T58" fmla="*/ 278 w 433"/>
                <a:gd name="T59" fmla="*/ 332 h 352"/>
                <a:gd name="T60" fmla="*/ 288 w 433"/>
                <a:gd name="T61" fmla="*/ 334 h 352"/>
                <a:gd name="T62" fmla="*/ 300 w 433"/>
                <a:gd name="T63" fmla="*/ 319 h 352"/>
                <a:gd name="T64" fmla="*/ 304 w 433"/>
                <a:gd name="T65" fmla="*/ 319 h 352"/>
                <a:gd name="T66" fmla="*/ 304 w 433"/>
                <a:gd name="T67" fmla="*/ 301 h 352"/>
                <a:gd name="T68" fmla="*/ 327 w 433"/>
                <a:gd name="T69" fmla="*/ 281 h 352"/>
                <a:gd name="T70" fmla="*/ 333 w 433"/>
                <a:gd name="T71" fmla="*/ 274 h 352"/>
                <a:gd name="T72" fmla="*/ 363 w 433"/>
                <a:gd name="T73" fmla="*/ 272 h 352"/>
                <a:gd name="T74" fmla="*/ 408 w 433"/>
                <a:gd name="T75" fmla="*/ 272 h 352"/>
                <a:gd name="T76" fmla="*/ 423 w 433"/>
                <a:gd name="T77" fmla="*/ 270 h 352"/>
                <a:gd name="T78" fmla="*/ 429 w 433"/>
                <a:gd name="T79" fmla="*/ 266 h 352"/>
                <a:gd name="T80" fmla="*/ 433 w 433"/>
                <a:gd name="T81" fmla="*/ 254 h 352"/>
                <a:gd name="T82" fmla="*/ 417 w 433"/>
                <a:gd name="T83" fmla="*/ 244 h 352"/>
                <a:gd name="T84" fmla="*/ 410 w 433"/>
                <a:gd name="T85" fmla="*/ 219 h 352"/>
                <a:gd name="T86" fmla="*/ 400 w 433"/>
                <a:gd name="T87" fmla="*/ 211 h 352"/>
                <a:gd name="T88" fmla="*/ 404 w 433"/>
                <a:gd name="T89" fmla="*/ 184 h 352"/>
                <a:gd name="T90" fmla="*/ 423 w 433"/>
                <a:gd name="T91" fmla="*/ 182 h 352"/>
                <a:gd name="T92" fmla="*/ 433 w 433"/>
                <a:gd name="T93" fmla="*/ 119 h 352"/>
                <a:gd name="T94" fmla="*/ 427 w 433"/>
                <a:gd name="T95" fmla="*/ 101 h 352"/>
                <a:gd name="T96" fmla="*/ 421 w 433"/>
                <a:gd name="T97" fmla="*/ 101 h 352"/>
                <a:gd name="T98" fmla="*/ 408 w 433"/>
                <a:gd name="T99" fmla="*/ 86 h 352"/>
                <a:gd name="T100" fmla="*/ 404 w 433"/>
                <a:gd name="T101" fmla="*/ 60 h 352"/>
                <a:gd name="T102" fmla="*/ 410 w 433"/>
                <a:gd name="T103" fmla="*/ 19 h 352"/>
                <a:gd name="T104" fmla="*/ 400 w 433"/>
                <a:gd name="T105" fmla="*/ 5 h 352"/>
                <a:gd name="T106" fmla="*/ 353 w 433"/>
                <a:gd name="T10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352">
                  <a:moveTo>
                    <a:pt x="351" y="0"/>
                  </a:moveTo>
                  <a:lnTo>
                    <a:pt x="339" y="9"/>
                  </a:lnTo>
                  <a:lnTo>
                    <a:pt x="327" y="15"/>
                  </a:lnTo>
                  <a:lnTo>
                    <a:pt x="298" y="25"/>
                  </a:lnTo>
                  <a:lnTo>
                    <a:pt x="278" y="29"/>
                  </a:lnTo>
                  <a:lnTo>
                    <a:pt x="271" y="31"/>
                  </a:lnTo>
                  <a:lnTo>
                    <a:pt x="267" y="35"/>
                  </a:lnTo>
                  <a:lnTo>
                    <a:pt x="261" y="35"/>
                  </a:lnTo>
                  <a:lnTo>
                    <a:pt x="251" y="33"/>
                  </a:lnTo>
                  <a:lnTo>
                    <a:pt x="235" y="33"/>
                  </a:lnTo>
                  <a:lnTo>
                    <a:pt x="227" y="31"/>
                  </a:lnTo>
                  <a:lnTo>
                    <a:pt x="184" y="33"/>
                  </a:lnTo>
                  <a:lnTo>
                    <a:pt x="182" y="31"/>
                  </a:lnTo>
                  <a:lnTo>
                    <a:pt x="175" y="31"/>
                  </a:lnTo>
                  <a:lnTo>
                    <a:pt x="169" y="31"/>
                  </a:lnTo>
                  <a:lnTo>
                    <a:pt x="165" y="31"/>
                  </a:lnTo>
                  <a:lnTo>
                    <a:pt x="163" y="33"/>
                  </a:lnTo>
                  <a:lnTo>
                    <a:pt x="159" y="37"/>
                  </a:lnTo>
                  <a:lnTo>
                    <a:pt x="155" y="39"/>
                  </a:lnTo>
                  <a:lnTo>
                    <a:pt x="151" y="43"/>
                  </a:lnTo>
                  <a:lnTo>
                    <a:pt x="147" y="52"/>
                  </a:lnTo>
                  <a:lnTo>
                    <a:pt x="143" y="60"/>
                  </a:lnTo>
                  <a:lnTo>
                    <a:pt x="120" y="103"/>
                  </a:lnTo>
                  <a:lnTo>
                    <a:pt x="108" y="119"/>
                  </a:lnTo>
                  <a:lnTo>
                    <a:pt x="106" y="121"/>
                  </a:lnTo>
                  <a:lnTo>
                    <a:pt x="88" y="142"/>
                  </a:lnTo>
                  <a:lnTo>
                    <a:pt x="69" y="160"/>
                  </a:lnTo>
                  <a:lnTo>
                    <a:pt x="63" y="170"/>
                  </a:lnTo>
                  <a:lnTo>
                    <a:pt x="53" y="191"/>
                  </a:lnTo>
                  <a:lnTo>
                    <a:pt x="53" y="193"/>
                  </a:lnTo>
                  <a:lnTo>
                    <a:pt x="53" y="193"/>
                  </a:lnTo>
                  <a:lnTo>
                    <a:pt x="53" y="193"/>
                  </a:lnTo>
                  <a:lnTo>
                    <a:pt x="47" y="209"/>
                  </a:lnTo>
                  <a:lnTo>
                    <a:pt x="28" y="252"/>
                  </a:lnTo>
                  <a:lnTo>
                    <a:pt x="16" y="281"/>
                  </a:lnTo>
                  <a:lnTo>
                    <a:pt x="12" y="285"/>
                  </a:lnTo>
                  <a:lnTo>
                    <a:pt x="8" y="293"/>
                  </a:lnTo>
                  <a:lnTo>
                    <a:pt x="0" y="307"/>
                  </a:lnTo>
                  <a:lnTo>
                    <a:pt x="2" y="307"/>
                  </a:lnTo>
                  <a:lnTo>
                    <a:pt x="6" y="309"/>
                  </a:lnTo>
                  <a:lnTo>
                    <a:pt x="12" y="307"/>
                  </a:lnTo>
                  <a:lnTo>
                    <a:pt x="14" y="311"/>
                  </a:lnTo>
                  <a:lnTo>
                    <a:pt x="30" y="326"/>
                  </a:lnTo>
                  <a:lnTo>
                    <a:pt x="34" y="334"/>
                  </a:lnTo>
                  <a:lnTo>
                    <a:pt x="34" y="340"/>
                  </a:lnTo>
                  <a:lnTo>
                    <a:pt x="43" y="344"/>
                  </a:lnTo>
                  <a:lnTo>
                    <a:pt x="47" y="352"/>
                  </a:lnTo>
                  <a:lnTo>
                    <a:pt x="63" y="352"/>
                  </a:lnTo>
                  <a:lnTo>
                    <a:pt x="63" y="352"/>
                  </a:lnTo>
                  <a:lnTo>
                    <a:pt x="67" y="350"/>
                  </a:lnTo>
                  <a:lnTo>
                    <a:pt x="81" y="350"/>
                  </a:lnTo>
                  <a:lnTo>
                    <a:pt x="86" y="336"/>
                  </a:lnTo>
                  <a:lnTo>
                    <a:pt x="88" y="328"/>
                  </a:lnTo>
                  <a:lnTo>
                    <a:pt x="98" y="332"/>
                  </a:lnTo>
                  <a:lnTo>
                    <a:pt x="108" y="321"/>
                  </a:lnTo>
                  <a:lnTo>
                    <a:pt x="122" y="324"/>
                  </a:lnTo>
                  <a:lnTo>
                    <a:pt x="126" y="330"/>
                  </a:lnTo>
                  <a:lnTo>
                    <a:pt x="128" y="332"/>
                  </a:lnTo>
                  <a:lnTo>
                    <a:pt x="130" y="336"/>
                  </a:lnTo>
                  <a:lnTo>
                    <a:pt x="133" y="338"/>
                  </a:lnTo>
                  <a:lnTo>
                    <a:pt x="145" y="344"/>
                  </a:lnTo>
                  <a:lnTo>
                    <a:pt x="151" y="344"/>
                  </a:lnTo>
                  <a:lnTo>
                    <a:pt x="153" y="344"/>
                  </a:lnTo>
                  <a:lnTo>
                    <a:pt x="153" y="336"/>
                  </a:lnTo>
                  <a:lnTo>
                    <a:pt x="153" y="336"/>
                  </a:lnTo>
                  <a:lnTo>
                    <a:pt x="157" y="334"/>
                  </a:lnTo>
                  <a:lnTo>
                    <a:pt x="159" y="328"/>
                  </a:lnTo>
                  <a:lnTo>
                    <a:pt x="169" y="326"/>
                  </a:lnTo>
                  <a:lnTo>
                    <a:pt x="173" y="328"/>
                  </a:lnTo>
                  <a:lnTo>
                    <a:pt x="182" y="332"/>
                  </a:lnTo>
                  <a:lnTo>
                    <a:pt x="184" y="338"/>
                  </a:lnTo>
                  <a:lnTo>
                    <a:pt x="188" y="338"/>
                  </a:lnTo>
                  <a:lnTo>
                    <a:pt x="190" y="340"/>
                  </a:lnTo>
                  <a:lnTo>
                    <a:pt x="196" y="338"/>
                  </a:lnTo>
                  <a:lnTo>
                    <a:pt x="218" y="350"/>
                  </a:lnTo>
                  <a:lnTo>
                    <a:pt x="229" y="348"/>
                  </a:lnTo>
                  <a:lnTo>
                    <a:pt x="231" y="344"/>
                  </a:lnTo>
                  <a:lnTo>
                    <a:pt x="231" y="340"/>
                  </a:lnTo>
                  <a:lnTo>
                    <a:pt x="233" y="338"/>
                  </a:lnTo>
                  <a:lnTo>
                    <a:pt x="229" y="332"/>
                  </a:lnTo>
                  <a:lnTo>
                    <a:pt x="231" y="332"/>
                  </a:lnTo>
                  <a:lnTo>
                    <a:pt x="237" y="332"/>
                  </a:lnTo>
                  <a:lnTo>
                    <a:pt x="247" y="336"/>
                  </a:lnTo>
                  <a:lnTo>
                    <a:pt x="253" y="336"/>
                  </a:lnTo>
                  <a:lnTo>
                    <a:pt x="255" y="332"/>
                  </a:lnTo>
                  <a:lnTo>
                    <a:pt x="261" y="332"/>
                  </a:lnTo>
                  <a:lnTo>
                    <a:pt x="265" y="330"/>
                  </a:lnTo>
                  <a:lnTo>
                    <a:pt x="271" y="334"/>
                  </a:lnTo>
                  <a:lnTo>
                    <a:pt x="278" y="334"/>
                  </a:lnTo>
                  <a:lnTo>
                    <a:pt x="278" y="332"/>
                  </a:lnTo>
                  <a:lnTo>
                    <a:pt x="280" y="332"/>
                  </a:lnTo>
                  <a:lnTo>
                    <a:pt x="284" y="334"/>
                  </a:lnTo>
                  <a:lnTo>
                    <a:pt x="288" y="334"/>
                  </a:lnTo>
                  <a:lnTo>
                    <a:pt x="290" y="334"/>
                  </a:lnTo>
                  <a:lnTo>
                    <a:pt x="294" y="332"/>
                  </a:lnTo>
                  <a:lnTo>
                    <a:pt x="300" y="319"/>
                  </a:lnTo>
                  <a:lnTo>
                    <a:pt x="302" y="321"/>
                  </a:lnTo>
                  <a:lnTo>
                    <a:pt x="304" y="321"/>
                  </a:lnTo>
                  <a:lnTo>
                    <a:pt x="304" y="319"/>
                  </a:lnTo>
                  <a:lnTo>
                    <a:pt x="300" y="311"/>
                  </a:lnTo>
                  <a:lnTo>
                    <a:pt x="304" y="307"/>
                  </a:lnTo>
                  <a:lnTo>
                    <a:pt x="304" y="301"/>
                  </a:lnTo>
                  <a:lnTo>
                    <a:pt x="306" y="297"/>
                  </a:lnTo>
                  <a:lnTo>
                    <a:pt x="329" y="293"/>
                  </a:lnTo>
                  <a:lnTo>
                    <a:pt x="327" y="281"/>
                  </a:lnTo>
                  <a:lnTo>
                    <a:pt x="329" y="279"/>
                  </a:lnTo>
                  <a:lnTo>
                    <a:pt x="331" y="274"/>
                  </a:lnTo>
                  <a:lnTo>
                    <a:pt x="333" y="274"/>
                  </a:lnTo>
                  <a:lnTo>
                    <a:pt x="333" y="266"/>
                  </a:lnTo>
                  <a:lnTo>
                    <a:pt x="341" y="268"/>
                  </a:lnTo>
                  <a:lnTo>
                    <a:pt x="363" y="272"/>
                  </a:lnTo>
                  <a:lnTo>
                    <a:pt x="384" y="274"/>
                  </a:lnTo>
                  <a:lnTo>
                    <a:pt x="386" y="274"/>
                  </a:lnTo>
                  <a:lnTo>
                    <a:pt x="408" y="272"/>
                  </a:lnTo>
                  <a:lnTo>
                    <a:pt x="417" y="266"/>
                  </a:lnTo>
                  <a:lnTo>
                    <a:pt x="419" y="266"/>
                  </a:lnTo>
                  <a:lnTo>
                    <a:pt x="423" y="270"/>
                  </a:lnTo>
                  <a:lnTo>
                    <a:pt x="425" y="270"/>
                  </a:lnTo>
                  <a:lnTo>
                    <a:pt x="429" y="266"/>
                  </a:lnTo>
                  <a:lnTo>
                    <a:pt x="429" y="266"/>
                  </a:lnTo>
                  <a:lnTo>
                    <a:pt x="429" y="264"/>
                  </a:lnTo>
                  <a:lnTo>
                    <a:pt x="433" y="264"/>
                  </a:lnTo>
                  <a:lnTo>
                    <a:pt x="433" y="254"/>
                  </a:lnTo>
                  <a:lnTo>
                    <a:pt x="425" y="252"/>
                  </a:lnTo>
                  <a:lnTo>
                    <a:pt x="419" y="248"/>
                  </a:lnTo>
                  <a:lnTo>
                    <a:pt x="417" y="244"/>
                  </a:lnTo>
                  <a:lnTo>
                    <a:pt x="417" y="238"/>
                  </a:lnTo>
                  <a:lnTo>
                    <a:pt x="410" y="232"/>
                  </a:lnTo>
                  <a:lnTo>
                    <a:pt x="410" y="219"/>
                  </a:lnTo>
                  <a:lnTo>
                    <a:pt x="408" y="215"/>
                  </a:lnTo>
                  <a:lnTo>
                    <a:pt x="402" y="213"/>
                  </a:lnTo>
                  <a:lnTo>
                    <a:pt x="400" y="211"/>
                  </a:lnTo>
                  <a:lnTo>
                    <a:pt x="404" y="197"/>
                  </a:lnTo>
                  <a:lnTo>
                    <a:pt x="402" y="191"/>
                  </a:lnTo>
                  <a:lnTo>
                    <a:pt x="404" y="184"/>
                  </a:lnTo>
                  <a:lnTo>
                    <a:pt x="417" y="187"/>
                  </a:lnTo>
                  <a:lnTo>
                    <a:pt x="423" y="184"/>
                  </a:lnTo>
                  <a:lnTo>
                    <a:pt x="423" y="182"/>
                  </a:lnTo>
                  <a:lnTo>
                    <a:pt x="431" y="182"/>
                  </a:lnTo>
                  <a:lnTo>
                    <a:pt x="433" y="176"/>
                  </a:lnTo>
                  <a:lnTo>
                    <a:pt x="433" y="119"/>
                  </a:lnTo>
                  <a:lnTo>
                    <a:pt x="431" y="117"/>
                  </a:lnTo>
                  <a:lnTo>
                    <a:pt x="429" y="107"/>
                  </a:lnTo>
                  <a:lnTo>
                    <a:pt x="427" y="101"/>
                  </a:lnTo>
                  <a:lnTo>
                    <a:pt x="423" y="101"/>
                  </a:lnTo>
                  <a:lnTo>
                    <a:pt x="423" y="103"/>
                  </a:lnTo>
                  <a:lnTo>
                    <a:pt x="421" y="101"/>
                  </a:lnTo>
                  <a:lnTo>
                    <a:pt x="417" y="92"/>
                  </a:lnTo>
                  <a:lnTo>
                    <a:pt x="415" y="90"/>
                  </a:lnTo>
                  <a:lnTo>
                    <a:pt x="408" y="86"/>
                  </a:lnTo>
                  <a:lnTo>
                    <a:pt x="400" y="68"/>
                  </a:lnTo>
                  <a:lnTo>
                    <a:pt x="400" y="62"/>
                  </a:lnTo>
                  <a:lnTo>
                    <a:pt x="404" y="60"/>
                  </a:lnTo>
                  <a:lnTo>
                    <a:pt x="410" y="35"/>
                  </a:lnTo>
                  <a:lnTo>
                    <a:pt x="410" y="25"/>
                  </a:lnTo>
                  <a:lnTo>
                    <a:pt x="410" y="19"/>
                  </a:lnTo>
                  <a:lnTo>
                    <a:pt x="412" y="11"/>
                  </a:lnTo>
                  <a:lnTo>
                    <a:pt x="408" y="7"/>
                  </a:lnTo>
                  <a:lnTo>
                    <a:pt x="400" y="5"/>
                  </a:lnTo>
                  <a:lnTo>
                    <a:pt x="372" y="9"/>
                  </a:lnTo>
                  <a:lnTo>
                    <a:pt x="359" y="9"/>
                  </a:lnTo>
                  <a:lnTo>
                    <a:pt x="353" y="0"/>
                  </a:lnTo>
                  <a:lnTo>
                    <a:pt x="351"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73" name="Freeform 763"/>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74" name="Freeform 764"/>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75" name="Freeform 765"/>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76" name="Freeform 766"/>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77" name="Freeform 767"/>
            <p:cNvSpPr>
              <a:spLocks/>
            </p:cNvSpPr>
            <p:nvPr/>
          </p:nvSpPr>
          <p:spPr bwMode="auto">
            <a:xfrm>
              <a:off x="7958138" y="1331913"/>
              <a:ext cx="592138" cy="409575"/>
            </a:xfrm>
            <a:custGeom>
              <a:avLst/>
              <a:gdLst>
                <a:gd name="T0" fmla="*/ 85 w 373"/>
                <a:gd name="T1" fmla="*/ 4 h 258"/>
                <a:gd name="T2" fmla="*/ 63 w 373"/>
                <a:gd name="T3" fmla="*/ 10 h 258"/>
                <a:gd name="T4" fmla="*/ 55 w 373"/>
                <a:gd name="T5" fmla="*/ 17 h 258"/>
                <a:gd name="T6" fmla="*/ 57 w 373"/>
                <a:gd name="T7" fmla="*/ 25 h 258"/>
                <a:gd name="T8" fmla="*/ 71 w 373"/>
                <a:gd name="T9" fmla="*/ 33 h 258"/>
                <a:gd name="T10" fmla="*/ 73 w 373"/>
                <a:gd name="T11" fmla="*/ 41 h 258"/>
                <a:gd name="T12" fmla="*/ 81 w 373"/>
                <a:gd name="T13" fmla="*/ 60 h 258"/>
                <a:gd name="T14" fmla="*/ 94 w 373"/>
                <a:gd name="T15" fmla="*/ 68 h 258"/>
                <a:gd name="T16" fmla="*/ 100 w 373"/>
                <a:gd name="T17" fmla="*/ 78 h 258"/>
                <a:gd name="T18" fmla="*/ 102 w 373"/>
                <a:gd name="T19" fmla="*/ 86 h 258"/>
                <a:gd name="T20" fmla="*/ 96 w 373"/>
                <a:gd name="T21" fmla="*/ 107 h 258"/>
                <a:gd name="T22" fmla="*/ 57 w 373"/>
                <a:gd name="T23" fmla="*/ 105 h 258"/>
                <a:gd name="T24" fmla="*/ 55 w 373"/>
                <a:gd name="T25" fmla="*/ 111 h 258"/>
                <a:gd name="T26" fmla="*/ 30 w 373"/>
                <a:gd name="T27" fmla="*/ 121 h 258"/>
                <a:gd name="T28" fmla="*/ 24 w 373"/>
                <a:gd name="T29" fmla="*/ 123 h 258"/>
                <a:gd name="T30" fmla="*/ 4 w 373"/>
                <a:gd name="T31" fmla="*/ 115 h 258"/>
                <a:gd name="T32" fmla="*/ 0 w 373"/>
                <a:gd name="T33" fmla="*/ 117 h 258"/>
                <a:gd name="T34" fmla="*/ 4 w 373"/>
                <a:gd name="T35" fmla="*/ 125 h 258"/>
                <a:gd name="T36" fmla="*/ 8 w 373"/>
                <a:gd name="T37" fmla="*/ 133 h 258"/>
                <a:gd name="T38" fmla="*/ 20 w 373"/>
                <a:gd name="T39" fmla="*/ 141 h 258"/>
                <a:gd name="T40" fmla="*/ 22 w 373"/>
                <a:gd name="T41" fmla="*/ 141 h 258"/>
                <a:gd name="T42" fmla="*/ 53 w 373"/>
                <a:gd name="T43" fmla="*/ 158 h 258"/>
                <a:gd name="T44" fmla="*/ 63 w 373"/>
                <a:gd name="T45" fmla="*/ 164 h 258"/>
                <a:gd name="T46" fmla="*/ 77 w 373"/>
                <a:gd name="T47" fmla="*/ 180 h 258"/>
                <a:gd name="T48" fmla="*/ 89 w 373"/>
                <a:gd name="T49" fmla="*/ 188 h 258"/>
                <a:gd name="T50" fmla="*/ 118 w 373"/>
                <a:gd name="T51" fmla="*/ 199 h 258"/>
                <a:gd name="T52" fmla="*/ 136 w 373"/>
                <a:gd name="T53" fmla="*/ 178 h 258"/>
                <a:gd name="T54" fmla="*/ 169 w 373"/>
                <a:gd name="T55" fmla="*/ 162 h 258"/>
                <a:gd name="T56" fmla="*/ 183 w 373"/>
                <a:gd name="T57" fmla="*/ 172 h 258"/>
                <a:gd name="T58" fmla="*/ 183 w 373"/>
                <a:gd name="T59" fmla="*/ 174 h 258"/>
                <a:gd name="T60" fmla="*/ 183 w 373"/>
                <a:gd name="T61" fmla="*/ 180 h 258"/>
                <a:gd name="T62" fmla="*/ 192 w 373"/>
                <a:gd name="T63" fmla="*/ 184 h 258"/>
                <a:gd name="T64" fmla="*/ 212 w 373"/>
                <a:gd name="T65" fmla="*/ 197 h 258"/>
                <a:gd name="T66" fmla="*/ 237 w 373"/>
                <a:gd name="T67" fmla="*/ 217 h 258"/>
                <a:gd name="T68" fmla="*/ 251 w 373"/>
                <a:gd name="T69" fmla="*/ 231 h 258"/>
                <a:gd name="T70" fmla="*/ 275 w 373"/>
                <a:gd name="T71" fmla="*/ 254 h 258"/>
                <a:gd name="T72" fmla="*/ 373 w 373"/>
                <a:gd name="T73" fmla="*/ 258 h 258"/>
                <a:gd name="T74" fmla="*/ 373 w 373"/>
                <a:gd name="T75" fmla="*/ 141 h 258"/>
                <a:gd name="T76" fmla="*/ 343 w 373"/>
                <a:gd name="T77" fmla="*/ 137 h 258"/>
                <a:gd name="T78" fmla="*/ 331 w 373"/>
                <a:gd name="T79" fmla="*/ 137 h 258"/>
                <a:gd name="T80" fmla="*/ 320 w 373"/>
                <a:gd name="T81" fmla="*/ 139 h 258"/>
                <a:gd name="T82" fmla="*/ 286 w 373"/>
                <a:gd name="T83" fmla="*/ 133 h 258"/>
                <a:gd name="T84" fmla="*/ 273 w 373"/>
                <a:gd name="T85" fmla="*/ 133 h 258"/>
                <a:gd name="T86" fmla="*/ 255 w 373"/>
                <a:gd name="T87" fmla="*/ 127 h 258"/>
                <a:gd name="T88" fmla="*/ 249 w 373"/>
                <a:gd name="T89" fmla="*/ 121 h 258"/>
                <a:gd name="T90" fmla="*/ 247 w 373"/>
                <a:gd name="T91" fmla="*/ 117 h 258"/>
                <a:gd name="T92" fmla="*/ 220 w 373"/>
                <a:gd name="T93" fmla="*/ 94 h 258"/>
                <a:gd name="T94" fmla="*/ 212 w 373"/>
                <a:gd name="T95" fmla="*/ 90 h 258"/>
                <a:gd name="T96" fmla="*/ 206 w 373"/>
                <a:gd name="T97" fmla="*/ 88 h 258"/>
                <a:gd name="T98" fmla="*/ 202 w 373"/>
                <a:gd name="T99" fmla="*/ 90 h 258"/>
                <a:gd name="T100" fmla="*/ 190 w 373"/>
                <a:gd name="T101" fmla="*/ 74 h 258"/>
                <a:gd name="T102" fmla="*/ 179 w 373"/>
                <a:gd name="T103" fmla="*/ 55 h 258"/>
                <a:gd name="T104" fmla="*/ 173 w 373"/>
                <a:gd name="T105" fmla="*/ 47 h 258"/>
                <a:gd name="T106" fmla="*/ 157 w 373"/>
                <a:gd name="T107" fmla="*/ 39 h 258"/>
                <a:gd name="T108" fmla="*/ 143 w 373"/>
                <a:gd name="T109" fmla="*/ 39 h 258"/>
                <a:gd name="T110" fmla="*/ 143 w 373"/>
                <a:gd name="T111" fmla="*/ 33 h 258"/>
                <a:gd name="T112" fmla="*/ 122 w 373"/>
                <a:gd name="T113" fmla="*/ 19 h 258"/>
                <a:gd name="T114" fmla="*/ 118 w 373"/>
                <a:gd name="T115" fmla="*/ 21 h 258"/>
                <a:gd name="T116" fmla="*/ 114 w 373"/>
                <a:gd name="T117" fmla="*/ 15 h 258"/>
                <a:gd name="T118" fmla="*/ 112 w 373"/>
                <a:gd name="T119" fmla="*/ 4 h 258"/>
                <a:gd name="T120" fmla="*/ 91 w 373"/>
                <a:gd name="T121" fmla="*/ 2 h 258"/>
                <a:gd name="T122" fmla="*/ 87 w 373"/>
                <a:gd name="T12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 h="258">
                  <a:moveTo>
                    <a:pt x="87" y="0"/>
                  </a:moveTo>
                  <a:lnTo>
                    <a:pt x="85" y="4"/>
                  </a:lnTo>
                  <a:lnTo>
                    <a:pt x="85" y="4"/>
                  </a:lnTo>
                  <a:lnTo>
                    <a:pt x="63" y="10"/>
                  </a:lnTo>
                  <a:lnTo>
                    <a:pt x="53" y="13"/>
                  </a:lnTo>
                  <a:lnTo>
                    <a:pt x="55" y="17"/>
                  </a:lnTo>
                  <a:lnTo>
                    <a:pt x="59" y="21"/>
                  </a:lnTo>
                  <a:lnTo>
                    <a:pt x="57" y="25"/>
                  </a:lnTo>
                  <a:lnTo>
                    <a:pt x="67" y="29"/>
                  </a:lnTo>
                  <a:lnTo>
                    <a:pt x="71" y="33"/>
                  </a:lnTo>
                  <a:lnTo>
                    <a:pt x="71" y="37"/>
                  </a:lnTo>
                  <a:lnTo>
                    <a:pt x="73" y="41"/>
                  </a:lnTo>
                  <a:lnTo>
                    <a:pt x="79" y="51"/>
                  </a:lnTo>
                  <a:lnTo>
                    <a:pt x="81" y="60"/>
                  </a:lnTo>
                  <a:lnTo>
                    <a:pt x="89" y="64"/>
                  </a:lnTo>
                  <a:lnTo>
                    <a:pt x="94" y="68"/>
                  </a:lnTo>
                  <a:lnTo>
                    <a:pt x="100" y="70"/>
                  </a:lnTo>
                  <a:lnTo>
                    <a:pt x="100" y="78"/>
                  </a:lnTo>
                  <a:lnTo>
                    <a:pt x="102" y="82"/>
                  </a:lnTo>
                  <a:lnTo>
                    <a:pt x="102" y="86"/>
                  </a:lnTo>
                  <a:lnTo>
                    <a:pt x="102" y="92"/>
                  </a:lnTo>
                  <a:lnTo>
                    <a:pt x="96" y="107"/>
                  </a:lnTo>
                  <a:lnTo>
                    <a:pt x="91" y="109"/>
                  </a:lnTo>
                  <a:lnTo>
                    <a:pt x="57" y="105"/>
                  </a:lnTo>
                  <a:lnTo>
                    <a:pt x="55" y="107"/>
                  </a:lnTo>
                  <a:lnTo>
                    <a:pt x="55" y="111"/>
                  </a:lnTo>
                  <a:lnTo>
                    <a:pt x="36" y="111"/>
                  </a:lnTo>
                  <a:lnTo>
                    <a:pt x="30" y="121"/>
                  </a:lnTo>
                  <a:lnTo>
                    <a:pt x="26" y="123"/>
                  </a:lnTo>
                  <a:lnTo>
                    <a:pt x="24" y="123"/>
                  </a:lnTo>
                  <a:lnTo>
                    <a:pt x="20" y="115"/>
                  </a:lnTo>
                  <a:lnTo>
                    <a:pt x="4" y="115"/>
                  </a:lnTo>
                  <a:lnTo>
                    <a:pt x="2" y="115"/>
                  </a:lnTo>
                  <a:lnTo>
                    <a:pt x="0" y="117"/>
                  </a:lnTo>
                  <a:lnTo>
                    <a:pt x="0" y="117"/>
                  </a:lnTo>
                  <a:lnTo>
                    <a:pt x="4" y="125"/>
                  </a:lnTo>
                  <a:lnTo>
                    <a:pt x="4" y="129"/>
                  </a:lnTo>
                  <a:lnTo>
                    <a:pt x="8" y="133"/>
                  </a:lnTo>
                  <a:lnTo>
                    <a:pt x="12" y="139"/>
                  </a:lnTo>
                  <a:lnTo>
                    <a:pt x="20" y="141"/>
                  </a:lnTo>
                  <a:lnTo>
                    <a:pt x="20" y="139"/>
                  </a:lnTo>
                  <a:lnTo>
                    <a:pt x="22" y="141"/>
                  </a:lnTo>
                  <a:lnTo>
                    <a:pt x="47" y="154"/>
                  </a:lnTo>
                  <a:lnTo>
                    <a:pt x="53" y="158"/>
                  </a:lnTo>
                  <a:lnTo>
                    <a:pt x="59" y="160"/>
                  </a:lnTo>
                  <a:lnTo>
                    <a:pt x="63" y="164"/>
                  </a:lnTo>
                  <a:lnTo>
                    <a:pt x="77" y="178"/>
                  </a:lnTo>
                  <a:lnTo>
                    <a:pt x="77" y="180"/>
                  </a:lnTo>
                  <a:lnTo>
                    <a:pt x="81" y="184"/>
                  </a:lnTo>
                  <a:lnTo>
                    <a:pt x="89" y="188"/>
                  </a:lnTo>
                  <a:lnTo>
                    <a:pt x="100" y="192"/>
                  </a:lnTo>
                  <a:lnTo>
                    <a:pt x="118" y="199"/>
                  </a:lnTo>
                  <a:lnTo>
                    <a:pt x="126" y="199"/>
                  </a:lnTo>
                  <a:lnTo>
                    <a:pt x="136" y="178"/>
                  </a:lnTo>
                  <a:lnTo>
                    <a:pt x="157" y="162"/>
                  </a:lnTo>
                  <a:lnTo>
                    <a:pt x="169" y="162"/>
                  </a:lnTo>
                  <a:lnTo>
                    <a:pt x="175" y="164"/>
                  </a:lnTo>
                  <a:lnTo>
                    <a:pt x="183" y="172"/>
                  </a:lnTo>
                  <a:lnTo>
                    <a:pt x="183" y="174"/>
                  </a:lnTo>
                  <a:lnTo>
                    <a:pt x="183" y="174"/>
                  </a:lnTo>
                  <a:lnTo>
                    <a:pt x="183" y="174"/>
                  </a:lnTo>
                  <a:lnTo>
                    <a:pt x="183" y="180"/>
                  </a:lnTo>
                  <a:lnTo>
                    <a:pt x="188" y="182"/>
                  </a:lnTo>
                  <a:lnTo>
                    <a:pt x="192" y="184"/>
                  </a:lnTo>
                  <a:lnTo>
                    <a:pt x="198" y="190"/>
                  </a:lnTo>
                  <a:lnTo>
                    <a:pt x="212" y="197"/>
                  </a:lnTo>
                  <a:lnTo>
                    <a:pt x="232" y="213"/>
                  </a:lnTo>
                  <a:lnTo>
                    <a:pt x="237" y="217"/>
                  </a:lnTo>
                  <a:lnTo>
                    <a:pt x="245" y="225"/>
                  </a:lnTo>
                  <a:lnTo>
                    <a:pt x="251" y="231"/>
                  </a:lnTo>
                  <a:lnTo>
                    <a:pt x="257" y="235"/>
                  </a:lnTo>
                  <a:lnTo>
                    <a:pt x="275" y="254"/>
                  </a:lnTo>
                  <a:lnTo>
                    <a:pt x="277" y="258"/>
                  </a:lnTo>
                  <a:lnTo>
                    <a:pt x="373" y="258"/>
                  </a:lnTo>
                  <a:lnTo>
                    <a:pt x="373" y="141"/>
                  </a:lnTo>
                  <a:lnTo>
                    <a:pt x="373" y="141"/>
                  </a:lnTo>
                  <a:lnTo>
                    <a:pt x="355" y="139"/>
                  </a:lnTo>
                  <a:lnTo>
                    <a:pt x="343" y="137"/>
                  </a:lnTo>
                  <a:lnTo>
                    <a:pt x="339" y="137"/>
                  </a:lnTo>
                  <a:lnTo>
                    <a:pt x="331" y="137"/>
                  </a:lnTo>
                  <a:lnTo>
                    <a:pt x="324" y="137"/>
                  </a:lnTo>
                  <a:lnTo>
                    <a:pt x="320" y="139"/>
                  </a:lnTo>
                  <a:lnTo>
                    <a:pt x="314" y="139"/>
                  </a:lnTo>
                  <a:lnTo>
                    <a:pt x="286" y="133"/>
                  </a:lnTo>
                  <a:lnTo>
                    <a:pt x="279" y="133"/>
                  </a:lnTo>
                  <a:lnTo>
                    <a:pt x="273" y="133"/>
                  </a:lnTo>
                  <a:lnTo>
                    <a:pt x="265" y="129"/>
                  </a:lnTo>
                  <a:lnTo>
                    <a:pt x="255" y="127"/>
                  </a:lnTo>
                  <a:lnTo>
                    <a:pt x="253" y="127"/>
                  </a:lnTo>
                  <a:lnTo>
                    <a:pt x="249" y="121"/>
                  </a:lnTo>
                  <a:lnTo>
                    <a:pt x="249" y="121"/>
                  </a:lnTo>
                  <a:lnTo>
                    <a:pt x="247" y="117"/>
                  </a:lnTo>
                  <a:lnTo>
                    <a:pt x="226" y="100"/>
                  </a:lnTo>
                  <a:lnTo>
                    <a:pt x="220" y="94"/>
                  </a:lnTo>
                  <a:lnTo>
                    <a:pt x="216" y="90"/>
                  </a:lnTo>
                  <a:lnTo>
                    <a:pt x="212" y="90"/>
                  </a:lnTo>
                  <a:lnTo>
                    <a:pt x="208" y="90"/>
                  </a:lnTo>
                  <a:lnTo>
                    <a:pt x="206" y="88"/>
                  </a:lnTo>
                  <a:lnTo>
                    <a:pt x="202" y="88"/>
                  </a:lnTo>
                  <a:lnTo>
                    <a:pt x="202" y="90"/>
                  </a:lnTo>
                  <a:lnTo>
                    <a:pt x="196" y="80"/>
                  </a:lnTo>
                  <a:lnTo>
                    <a:pt x="190" y="74"/>
                  </a:lnTo>
                  <a:lnTo>
                    <a:pt x="185" y="68"/>
                  </a:lnTo>
                  <a:lnTo>
                    <a:pt x="179" y="55"/>
                  </a:lnTo>
                  <a:lnTo>
                    <a:pt x="173" y="51"/>
                  </a:lnTo>
                  <a:lnTo>
                    <a:pt x="173" y="47"/>
                  </a:lnTo>
                  <a:lnTo>
                    <a:pt x="163" y="43"/>
                  </a:lnTo>
                  <a:lnTo>
                    <a:pt x="157" y="39"/>
                  </a:lnTo>
                  <a:lnTo>
                    <a:pt x="147" y="41"/>
                  </a:lnTo>
                  <a:lnTo>
                    <a:pt x="143" y="39"/>
                  </a:lnTo>
                  <a:lnTo>
                    <a:pt x="145" y="35"/>
                  </a:lnTo>
                  <a:lnTo>
                    <a:pt x="143" y="33"/>
                  </a:lnTo>
                  <a:lnTo>
                    <a:pt x="138" y="29"/>
                  </a:lnTo>
                  <a:lnTo>
                    <a:pt x="122" y="19"/>
                  </a:lnTo>
                  <a:lnTo>
                    <a:pt x="120" y="19"/>
                  </a:lnTo>
                  <a:lnTo>
                    <a:pt x="118" y="21"/>
                  </a:lnTo>
                  <a:lnTo>
                    <a:pt x="116" y="21"/>
                  </a:lnTo>
                  <a:lnTo>
                    <a:pt x="114" y="15"/>
                  </a:lnTo>
                  <a:lnTo>
                    <a:pt x="110" y="8"/>
                  </a:lnTo>
                  <a:lnTo>
                    <a:pt x="112" y="4"/>
                  </a:lnTo>
                  <a:lnTo>
                    <a:pt x="98" y="2"/>
                  </a:lnTo>
                  <a:lnTo>
                    <a:pt x="91" y="2"/>
                  </a:lnTo>
                  <a:lnTo>
                    <a:pt x="91" y="0"/>
                  </a:lnTo>
                  <a:lnTo>
                    <a:pt x="87"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78" name="Freeform 768"/>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79" name="Freeform 769"/>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80" name="Freeform 770"/>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81" name="Freeform 771"/>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82" name="Freeform 772"/>
            <p:cNvSpPr>
              <a:spLocks/>
            </p:cNvSpPr>
            <p:nvPr/>
          </p:nvSpPr>
          <p:spPr bwMode="auto">
            <a:xfrm>
              <a:off x="7607300" y="1608138"/>
              <a:ext cx="868363" cy="454025"/>
            </a:xfrm>
            <a:custGeom>
              <a:avLst/>
              <a:gdLst>
                <a:gd name="T0" fmla="*/ 355 w 547"/>
                <a:gd name="T1" fmla="*/ 27 h 286"/>
                <a:gd name="T2" fmla="*/ 323 w 547"/>
                <a:gd name="T3" fmla="*/ 25 h 286"/>
                <a:gd name="T4" fmla="*/ 300 w 547"/>
                <a:gd name="T5" fmla="*/ 31 h 286"/>
                <a:gd name="T6" fmla="*/ 268 w 547"/>
                <a:gd name="T7" fmla="*/ 37 h 286"/>
                <a:gd name="T8" fmla="*/ 233 w 547"/>
                <a:gd name="T9" fmla="*/ 35 h 286"/>
                <a:gd name="T10" fmla="*/ 180 w 547"/>
                <a:gd name="T11" fmla="*/ 53 h 286"/>
                <a:gd name="T12" fmla="*/ 174 w 547"/>
                <a:gd name="T13" fmla="*/ 82 h 286"/>
                <a:gd name="T14" fmla="*/ 153 w 547"/>
                <a:gd name="T15" fmla="*/ 106 h 286"/>
                <a:gd name="T16" fmla="*/ 135 w 547"/>
                <a:gd name="T17" fmla="*/ 133 h 286"/>
                <a:gd name="T18" fmla="*/ 118 w 547"/>
                <a:gd name="T19" fmla="*/ 147 h 286"/>
                <a:gd name="T20" fmla="*/ 110 w 547"/>
                <a:gd name="T21" fmla="*/ 168 h 286"/>
                <a:gd name="T22" fmla="*/ 104 w 547"/>
                <a:gd name="T23" fmla="*/ 133 h 286"/>
                <a:gd name="T24" fmla="*/ 114 w 547"/>
                <a:gd name="T25" fmla="*/ 137 h 286"/>
                <a:gd name="T26" fmla="*/ 112 w 547"/>
                <a:gd name="T27" fmla="*/ 117 h 286"/>
                <a:gd name="T28" fmla="*/ 122 w 547"/>
                <a:gd name="T29" fmla="*/ 102 h 286"/>
                <a:gd name="T30" fmla="*/ 98 w 547"/>
                <a:gd name="T31" fmla="*/ 90 h 286"/>
                <a:gd name="T32" fmla="*/ 33 w 547"/>
                <a:gd name="T33" fmla="*/ 74 h 286"/>
                <a:gd name="T34" fmla="*/ 0 w 547"/>
                <a:gd name="T35" fmla="*/ 84 h 286"/>
                <a:gd name="T36" fmla="*/ 4 w 547"/>
                <a:gd name="T37" fmla="*/ 112 h 286"/>
                <a:gd name="T38" fmla="*/ 10 w 547"/>
                <a:gd name="T39" fmla="*/ 141 h 286"/>
                <a:gd name="T40" fmla="*/ 6 w 547"/>
                <a:gd name="T41" fmla="*/ 160 h 286"/>
                <a:gd name="T42" fmla="*/ 22 w 547"/>
                <a:gd name="T43" fmla="*/ 170 h 286"/>
                <a:gd name="T44" fmla="*/ 28 w 547"/>
                <a:gd name="T45" fmla="*/ 188 h 286"/>
                <a:gd name="T46" fmla="*/ 47 w 547"/>
                <a:gd name="T47" fmla="*/ 172 h 286"/>
                <a:gd name="T48" fmla="*/ 80 w 547"/>
                <a:gd name="T49" fmla="*/ 176 h 286"/>
                <a:gd name="T50" fmla="*/ 77 w 547"/>
                <a:gd name="T51" fmla="*/ 192 h 286"/>
                <a:gd name="T52" fmla="*/ 71 w 547"/>
                <a:gd name="T53" fmla="*/ 219 h 286"/>
                <a:gd name="T54" fmla="*/ 92 w 547"/>
                <a:gd name="T55" fmla="*/ 237 h 286"/>
                <a:gd name="T56" fmla="*/ 108 w 547"/>
                <a:gd name="T57" fmla="*/ 219 h 286"/>
                <a:gd name="T58" fmla="*/ 114 w 547"/>
                <a:gd name="T59" fmla="*/ 215 h 286"/>
                <a:gd name="T60" fmla="*/ 147 w 547"/>
                <a:gd name="T61" fmla="*/ 186 h 286"/>
                <a:gd name="T62" fmla="*/ 169 w 547"/>
                <a:gd name="T63" fmla="*/ 178 h 286"/>
                <a:gd name="T64" fmla="*/ 198 w 547"/>
                <a:gd name="T65" fmla="*/ 164 h 286"/>
                <a:gd name="T66" fmla="*/ 194 w 547"/>
                <a:gd name="T67" fmla="*/ 139 h 286"/>
                <a:gd name="T68" fmla="*/ 229 w 547"/>
                <a:gd name="T69" fmla="*/ 129 h 286"/>
                <a:gd name="T70" fmla="*/ 261 w 547"/>
                <a:gd name="T71" fmla="*/ 139 h 286"/>
                <a:gd name="T72" fmla="*/ 270 w 547"/>
                <a:gd name="T73" fmla="*/ 155 h 286"/>
                <a:gd name="T74" fmla="*/ 270 w 547"/>
                <a:gd name="T75" fmla="*/ 184 h 286"/>
                <a:gd name="T76" fmla="*/ 292 w 547"/>
                <a:gd name="T77" fmla="*/ 207 h 286"/>
                <a:gd name="T78" fmla="*/ 310 w 547"/>
                <a:gd name="T79" fmla="*/ 221 h 286"/>
                <a:gd name="T80" fmla="*/ 335 w 547"/>
                <a:gd name="T81" fmla="*/ 200 h 286"/>
                <a:gd name="T82" fmla="*/ 376 w 547"/>
                <a:gd name="T83" fmla="*/ 200 h 286"/>
                <a:gd name="T84" fmla="*/ 409 w 547"/>
                <a:gd name="T85" fmla="*/ 192 h 286"/>
                <a:gd name="T86" fmla="*/ 413 w 547"/>
                <a:gd name="T87" fmla="*/ 215 h 286"/>
                <a:gd name="T88" fmla="*/ 433 w 547"/>
                <a:gd name="T89" fmla="*/ 239 h 286"/>
                <a:gd name="T90" fmla="*/ 447 w 547"/>
                <a:gd name="T91" fmla="*/ 231 h 286"/>
                <a:gd name="T92" fmla="*/ 484 w 547"/>
                <a:gd name="T93" fmla="*/ 282 h 286"/>
                <a:gd name="T94" fmla="*/ 509 w 547"/>
                <a:gd name="T95" fmla="*/ 272 h 286"/>
                <a:gd name="T96" fmla="*/ 511 w 547"/>
                <a:gd name="T97" fmla="*/ 249 h 286"/>
                <a:gd name="T98" fmla="*/ 547 w 547"/>
                <a:gd name="T99" fmla="*/ 254 h 286"/>
                <a:gd name="T100" fmla="*/ 527 w 547"/>
                <a:gd name="T101" fmla="*/ 112 h 286"/>
                <a:gd name="T102" fmla="*/ 482 w 547"/>
                <a:gd name="T103" fmla="*/ 88 h 286"/>
                <a:gd name="T104" fmla="*/ 447 w 547"/>
                <a:gd name="T105" fmla="*/ 55 h 286"/>
                <a:gd name="T106" fmla="*/ 427 w 547"/>
                <a:gd name="T107" fmla="*/ 43 h 286"/>
                <a:gd name="T108" fmla="*/ 417 w 547"/>
                <a:gd name="T109" fmla="*/ 35 h 286"/>
                <a:gd name="T110" fmla="*/ 402 w 547"/>
                <a:gd name="T111" fmla="*/ 1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7" h="286">
                  <a:moveTo>
                    <a:pt x="376" y="4"/>
                  </a:moveTo>
                  <a:lnTo>
                    <a:pt x="368" y="10"/>
                  </a:lnTo>
                  <a:lnTo>
                    <a:pt x="364" y="16"/>
                  </a:lnTo>
                  <a:lnTo>
                    <a:pt x="359" y="23"/>
                  </a:lnTo>
                  <a:lnTo>
                    <a:pt x="355" y="27"/>
                  </a:lnTo>
                  <a:lnTo>
                    <a:pt x="349" y="31"/>
                  </a:lnTo>
                  <a:lnTo>
                    <a:pt x="343" y="35"/>
                  </a:lnTo>
                  <a:lnTo>
                    <a:pt x="333" y="33"/>
                  </a:lnTo>
                  <a:lnTo>
                    <a:pt x="327" y="29"/>
                  </a:lnTo>
                  <a:lnTo>
                    <a:pt x="323" y="25"/>
                  </a:lnTo>
                  <a:lnTo>
                    <a:pt x="319" y="23"/>
                  </a:lnTo>
                  <a:lnTo>
                    <a:pt x="315" y="23"/>
                  </a:lnTo>
                  <a:lnTo>
                    <a:pt x="308" y="23"/>
                  </a:lnTo>
                  <a:lnTo>
                    <a:pt x="304" y="27"/>
                  </a:lnTo>
                  <a:lnTo>
                    <a:pt x="300" y="31"/>
                  </a:lnTo>
                  <a:lnTo>
                    <a:pt x="294" y="33"/>
                  </a:lnTo>
                  <a:lnTo>
                    <a:pt x="288" y="37"/>
                  </a:lnTo>
                  <a:lnTo>
                    <a:pt x="284" y="41"/>
                  </a:lnTo>
                  <a:lnTo>
                    <a:pt x="274" y="39"/>
                  </a:lnTo>
                  <a:lnTo>
                    <a:pt x="268" y="37"/>
                  </a:lnTo>
                  <a:lnTo>
                    <a:pt x="259" y="35"/>
                  </a:lnTo>
                  <a:lnTo>
                    <a:pt x="253" y="33"/>
                  </a:lnTo>
                  <a:lnTo>
                    <a:pt x="245" y="33"/>
                  </a:lnTo>
                  <a:lnTo>
                    <a:pt x="241" y="31"/>
                  </a:lnTo>
                  <a:lnTo>
                    <a:pt x="233" y="35"/>
                  </a:lnTo>
                  <a:lnTo>
                    <a:pt x="227" y="37"/>
                  </a:lnTo>
                  <a:lnTo>
                    <a:pt x="223" y="39"/>
                  </a:lnTo>
                  <a:lnTo>
                    <a:pt x="198" y="45"/>
                  </a:lnTo>
                  <a:lnTo>
                    <a:pt x="190" y="47"/>
                  </a:lnTo>
                  <a:lnTo>
                    <a:pt x="180" y="53"/>
                  </a:lnTo>
                  <a:lnTo>
                    <a:pt x="176" y="59"/>
                  </a:lnTo>
                  <a:lnTo>
                    <a:pt x="176" y="65"/>
                  </a:lnTo>
                  <a:lnTo>
                    <a:pt x="176" y="70"/>
                  </a:lnTo>
                  <a:lnTo>
                    <a:pt x="176" y="76"/>
                  </a:lnTo>
                  <a:lnTo>
                    <a:pt x="174" y="82"/>
                  </a:lnTo>
                  <a:lnTo>
                    <a:pt x="171" y="82"/>
                  </a:lnTo>
                  <a:lnTo>
                    <a:pt x="169" y="88"/>
                  </a:lnTo>
                  <a:lnTo>
                    <a:pt x="163" y="94"/>
                  </a:lnTo>
                  <a:lnTo>
                    <a:pt x="157" y="100"/>
                  </a:lnTo>
                  <a:lnTo>
                    <a:pt x="153" y="106"/>
                  </a:lnTo>
                  <a:lnTo>
                    <a:pt x="149" y="112"/>
                  </a:lnTo>
                  <a:lnTo>
                    <a:pt x="147" y="119"/>
                  </a:lnTo>
                  <a:lnTo>
                    <a:pt x="143" y="125"/>
                  </a:lnTo>
                  <a:lnTo>
                    <a:pt x="139" y="129"/>
                  </a:lnTo>
                  <a:lnTo>
                    <a:pt x="135" y="133"/>
                  </a:lnTo>
                  <a:lnTo>
                    <a:pt x="131" y="133"/>
                  </a:lnTo>
                  <a:lnTo>
                    <a:pt x="129" y="133"/>
                  </a:lnTo>
                  <a:lnTo>
                    <a:pt x="116" y="137"/>
                  </a:lnTo>
                  <a:lnTo>
                    <a:pt x="116" y="145"/>
                  </a:lnTo>
                  <a:lnTo>
                    <a:pt x="118" y="147"/>
                  </a:lnTo>
                  <a:lnTo>
                    <a:pt x="118" y="151"/>
                  </a:lnTo>
                  <a:lnTo>
                    <a:pt x="118" y="157"/>
                  </a:lnTo>
                  <a:lnTo>
                    <a:pt x="116" y="180"/>
                  </a:lnTo>
                  <a:lnTo>
                    <a:pt x="112" y="176"/>
                  </a:lnTo>
                  <a:lnTo>
                    <a:pt x="110" y="168"/>
                  </a:lnTo>
                  <a:lnTo>
                    <a:pt x="106" y="168"/>
                  </a:lnTo>
                  <a:lnTo>
                    <a:pt x="102" y="157"/>
                  </a:lnTo>
                  <a:lnTo>
                    <a:pt x="94" y="145"/>
                  </a:lnTo>
                  <a:lnTo>
                    <a:pt x="98" y="141"/>
                  </a:lnTo>
                  <a:lnTo>
                    <a:pt x="104" y="133"/>
                  </a:lnTo>
                  <a:lnTo>
                    <a:pt x="110" y="131"/>
                  </a:lnTo>
                  <a:lnTo>
                    <a:pt x="110" y="141"/>
                  </a:lnTo>
                  <a:lnTo>
                    <a:pt x="110" y="141"/>
                  </a:lnTo>
                  <a:lnTo>
                    <a:pt x="112" y="139"/>
                  </a:lnTo>
                  <a:lnTo>
                    <a:pt x="114" y="137"/>
                  </a:lnTo>
                  <a:lnTo>
                    <a:pt x="116" y="133"/>
                  </a:lnTo>
                  <a:lnTo>
                    <a:pt x="114" y="129"/>
                  </a:lnTo>
                  <a:lnTo>
                    <a:pt x="112" y="125"/>
                  </a:lnTo>
                  <a:lnTo>
                    <a:pt x="112" y="119"/>
                  </a:lnTo>
                  <a:lnTo>
                    <a:pt x="112" y="117"/>
                  </a:lnTo>
                  <a:lnTo>
                    <a:pt x="116" y="112"/>
                  </a:lnTo>
                  <a:lnTo>
                    <a:pt x="120" y="110"/>
                  </a:lnTo>
                  <a:lnTo>
                    <a:pt x="122" y="106"/>
                  </a:lnTo>
                  <a:lnTo>
                    <a:pt x="122" y="102"/>
                  </a:lnTo>
                  <a:lnTo>
                    <a:pt x="122" y="102"/>
                  </a:lnTo>
                  <a:lnTo>
                    <a:pt x="118" y="100"/>
                  </a:lnTo>
                  <a:lnTo>
                    <a:pt x="110" y="98"/>
                  </a:lnTo>
                  <a:lnTo>
                    <a:pt x="108" y="94"/>
                  </a:lnTo>
                  <a:lnTo>
                    <a:pt x="104" y="92"/>
                  </a:lnTo>
                  <a:lnTo>
                    <a:pt x="98" y="90"/>
                  </a:lnTo>
                  <a:lnTo>
                    <a:pt x="80" y="78"/>
                  </a:lnTo>
                  <a:lnTo>
                    <a:pt x="71" y="76"/>
                  </a:lnTo>
                  <a:lnTo>
                    <a:pt x="63" y="74"/>
                  </a:lnTo>
                  <a:lnTo>
                    <a:pt x="55" y="76"/>
                  </a:lnTo>
                  <a:lnTo>
                    <a:pt x="33" y="74"/>
                  </a:lnTo>
                  <a:lnTo>
                    <a:pt x="26" y="74"/>
                  </a:lnTo>
                  <a:lnTo>
                    <a:pt x="20" y="72"/>
                  </a:lnTo>
                  <a:lnTo>
                    <a:pt x="16" y="74"/>
                  </a:lnTo>
                  <a:lnTo>
                    <a:pt x="0" y="78"/>
                  </a:lnTo>
                  <a:lnTo>
                    <a:pt x="0" y="84"/>
                  </a:lnTo>
                  <a:lnTo>
                    <a:pt x="2" y="86"/>
                  </a:lnTo>
                  <a:lnTo>
                    <a:pt x="6" y="100"/>
                  </a:lnTo>
                  <a:lnTo>
                    <a:pt x="6" y="106"/>
                  </a:lnTo>
                  <a:lnTo>
                    <a:pt x="4" y="108"/>
                  </a:lnTo>
                  <a:lnTo>
                    <a:pt x="4" y="112"/>
                  </a:lnTo>
                  <a:lnTo>
                    <a:pt x="0" y="119"/>
                  </a:lnTo>
                  <a:lnTo>
                    <a:pt x="8" y="125"/>
                  </a:lnTo>
                  <a:lnTo>
                    <a:pt x="10" y="127"/>
                  </a:lnTo>
                  <a:lnTo>
                    <a:pt x="12" y="131"/>
                  </a:lnTo>
                  <a:lnTo>
                    <a:pt x="10" y="141"/>
                  </a:lnTo>
                  <a:lnTo>
                    <a:pt x="8" y="143"/>
                  </a:lnTo>
                  <a:lnTo>
                    <a:pt x="8" y="145"/>
                  </a:lnTo>
                  <a:lnTo>
                    <a:pt x="8" y="147"/>
                  </a:lnTo>
                  <a:lnTo>
                    <a:pt x="8" y="153"/>
                  </a:lnTo>
                  <a:lnTo>
                    <a:pt x="6" y="160"/>
                  </a:lnTo>
                  <a:lnTo>
                    <a:pt x="6" y="162"/>
                  </a:lnTo>
                  <a:lnTo>
                    <a:pt x="10" y="164"/>
                  </a:lnTo>
                  <a:lnTo>
                    <a:pt x="16" y="164"/>
                  </a:lnTo>
                  <a:lnTo>
                    <a:pt x="20" y="166"/>
                  </a:lnTo>
                  <a:lnTo>
                    <a:pt x="22" y="170"/>
                  </a:lnTo>
                  <a:lnTo>
                    <a:pt x="20" y="172"/>
                  </a:lnTo>
                  <a:lnTo>
                    <a:pt x="22" y="174"/>
                  </a:lnTo>
                  <a:lnTo>
                    <a:pt x="26" y="176"/>
                  </a:lnTo>
                  <a:lnTo>
                    <a:pt x="26" y="184"/>
                  </a:lnTo>
                  <a:lnTo>
                    <a:pt x="28" y="188"/>
                  </a:lnTo>
                  <a:lnTo>
                    <a:pt x="30" y="186"/>
                  </a:lnTo>
                  <a:lnTo>
                    <a:pt x="45" y="182"/>
                  </a:lnTo>
                  <a:lnTo>
                    <a:pt x="45" y="180"/>
                  </a:lnTo>
                  <a:lnTo>
                    <a:pt x="45" y="174"/>
                  </a:lnTo>
                  <a:lnTo>
                    <a:pt x="47" y="172"/>
                  </a:lnTo>
                  <a:lnTo>
                    <a:pt x="49" y="170"/>
                  </a:lnTo>
                  <a:lnTo>
                    <a:pt x="55" y="168"/>
                  </a:lnTo>
                  <a:lnTo>
                    <a:pt x="65" y="170"/>
                  </a:lnTo>
                  <a:lnTo>
                    <a:pt x="77" y="174"/>
                  </a:lnTo>
                  <a:lnTo>
                    <a:pt x="80" y="176"/>
                  </a:lnTo>
                  <a:lnTo>
                    <a:pt x="82" y="178"/>
                  </a:lnTo>
                  <a:lnTo>
                    <a:pt x="80" y="180"/>
                  </a:lnTo>
                  <a:lnTo>
                    <a:pt x="77" y="184"/>
                  </a:lnTo>
                  <a:lnTo>
                    <a:pt x="77" y="186"/>
                  </a:lnTo>
                  <a:lnTo>
                    <a:pt x="77" y="192"/>
                  </a:lnTo>
                  <a:lnTo>
                    <a:pt x="71" y="198"/>
                  </a:lnTo>
                  <a:lnTo>
                    <a:pt x="75" y="204"/>
                  </a:lnTo>
                  <a:lnTo>
                    <a:pt x="75" y="211"/>
                  </a:lnTo>
                  <a:lnTo>
                    <a:pt x="71" y="215"/>
                  </a:lnTo>
                  <a:lnTo>
                    <a:pt x="71" y="219"/>
                  </a:lnTo>
                  <a:lnTo>
                    <a:pt x="73" y="225"/>
                  </a:lnTo>
                  <a:lnTo>
                    <a:pt x="77" y="231"/>
                  </a:lnTo>
                  <a:lnTo>
                    <a:pt x="82" y="233"/>
                  </a:lnTo>
                  <a:lnTo>
                    <a:pt x="90" y="237"/>
                  </a:lnTo>
                  <a:lnTo>
                    <a:pt x="92" y="237"/>
                  </a:lnTo>
                  <a:lnTo>
                    <a:pt x="94" y="233"/>
                  </a:lnTo>
                  <a:lnTo>
                    <a:pt x="100" y="231"/>
                  </a:lnTo>
                  <a:lnTo>
                    <a:pt x="102" y="225"/>
                  </a:lnTo>
                  <a:lnTo>
                    <a:pt x="106" y="221"/>
                  </a:lnTo>
                  <a:lnTo>
                    <a:pt x="108" y="219"/>
                  </a:lnTo>
                  <a:lnTo>
                    <a:pt x="106" y="213"/>
                  </a:lnTo>
                  <a:lnTo>
                    <a:pt x="108" y="211"/>
                  </a:lnTo>
                  <a:lnTo>
                    <a:pt x="112" y="217"/>
                  </a:lnTo>
                  <a:lnTo>
                    <a:pt x="114" y="219"/>
                  </a:lnTo>
                  <a:lnTo>
                    <a:pt x="114" y="215"/>
                  </a:lnTo>
                  <a:lnTo>
                    <a:pt x="124" y="211"/>
                  </a:lnTo>
                  <a:lnTo>
                    <a:pt x="135" y="190"/>
                  </a:lnTo>
                  <a:lnTo>
                    <a:pt x="139" y="188"/>
                  </a:lnTo>
                  <a:lnTo>
                    <a:pt x="143" y="188"/>
                  </a:lnTo>
                  <a:lnTo>
                    <a:pt x="147" y="186"/>
                  </a:lnTo>
                  <a:lnTo>
                    <a:pt x="149" y="184"/>
                  </a:lnTo>
                  <a:lnTo>
                    <a:pt x="151" y="176"/>
                  </a:lnTo>
                  <a:lnTo>
                    <a:pt x="157" y="172"/>
                  </a:lnTo>
                  <a:lnTo>
                    <a:pt x="163" y="176"/>
                  </a:lnTo>
                  <a:lnTo>
                    <a:pt x="169" y="178"/>
                  </a:lnTo>
                  <a:lnTo>
                    <a:pt x="174" y="176"/>
                  </a:lnTo>
                  <a:lnTo>
                    <a:pt x="186" y="180"/>
                  </a:lnTo>
                  <a:lnTo>
                    <a:pt x="200" y="178"/>
                  </a:lnTo>
                  <a:lnTo>
                    <a:pt x="200" y="174"/>
                  </a:lnTo>
                  <a:lnTo>
                    <a:pt x="198" y="164"/>
                  </a:lnTo>
                  <a:lnTo>
                    <a:pt x="200" y="160"/>
                  </a:lnTo>
                  <a:lnTo>
                    <a:pt x="200" y="157"/>
                  </a:lnTo>
                  <a:lnTo>
                    <a:pt x="196" y="145"/>
                  </a:lnTo>
                  <a:lnTo>
                    <a:pt x="198" y="141"/>
                  </a:lnTo>
                  <a:lnTo>
                    <a:pt x="194" y="139"/>
                  </a:lnTo>
                  <a:lnTo>
                    <a:pt x="198" y="131"/>
                  </a:lnTo>
                  <a:lnTo>
                    <a:pt x="208" y="123"/>
                  </a:lnTo>
                  <a:lnTo>
                    <a:pt x="225" y="123"/>
                  </a:lnTo>
                  <a:lnTo>
                    <a:pt x="225" y="127"/>
                  </a:lnTo>
                  <a:lnTo>
                    <a:pt x="229" y="129"/>
                  </a:lnTo>
                  <a:lnTo>
                    <a:pt x="233" y="131"/>
                  </a:lnTo>
                  <a:lnTo>
                    <a:pt x="231" y="137"/>
                  </a:lnTo>
                  <a:lnTo>
                    <a:pt x="239" y="139"/>
                  </a:lnTo>
                  <a:lnTo>
                    <a:pt x="239" y="133"/>
                  </a:lnTo>
                  <a:lnTo>
                    <a:pt x="261" y="139"/>
                  </a:lnTo>
                  <a:lnTo>
                    <a:pt x="259" y="145"/>
                  </a:lnTo>
                  <a:lnTo>
                    <a:pt x="261" y="147"/>
                  </a:lnTo>
                  <a:lnTo>
                    <a:pt x="265" y="149"/>
                  </a:lnTo>
                  <a:lnTo>
                    <a:pt x="265" y="153"/>
                  </a:lnTo>
                  <a:lnTo>
                    <a:pt x="270" y="155"/>
                  </a:lnTo>
                  <a:lnTo>
                    <a:pt x="270" y="155"/>
                  </a:lnTo>
                  <a:lnTo>
                    <a:pt x="272" y="155"/>
                  </a:lnTo>
                  <a:lnTo>
                    <a:pt x="272" y="164"/>
                  </a:lnTo>
                  <a:lnTo>
                    <a:pt x="268" y="174"/>
                  </a:lnTo>
                  <a:lnTo>
                    <a:pt x="270" y="184"/>
                  </a:lnTo>
                  <a:lnTo>
                    <a:pt x="276" y="196"/>
                  </a:lnTo>
                  <a:lnTo>
                    <a:pt x="282" y="198"/>
                  </a:lnTo>
                  <a:lnTo>
                    <a:pt x="290" y="207"/>
                  </a:lnTo>
                  <a:lnTo>
                    <a:pt x="292" y="207"/>
                  </a:lnTo>
                  <a:lnTo>
                    <a:pt x="292" y="207"/>
                  </a:lnTo>
                  <a:lnTo>
                    <a:pt x="294" y="207"/>
                  </a:lnTo>
                  <a:lnTo>
                    <a:pt x="296" y="217"/>
                  </a:lnTo>
                  <a:lnTo>
                    <a:pt x="296" y="219"/>
                  </a:lnTo>
                  <a:lnTo>
                    <a:pt x="300" y="217"/>
                  </a:lnTo>
                  <a:lnTo>
                    <a:pt x="310" y="221"/>
                  </a:lnTo>
                  <a:lnTo>
                    <a:pt x="317" y="221"/>
                  </a:lnTo>
                  <a:lnTo>
                    <a:pt x="319" y="215"/>
                  </a:lnTo>
                  <a:lnTo>
                    <a:pt x="323" y="209"/>
                  </a:lnTo>
                  <a:lnTo>
                    <a:pt x="329" y="204"/>
                  </a:lnTo>
                  <a:lnTo>
                    <a:pt x="335" y="200"/>
                  </a:lnTo>
                  <a:lnTo>
                    <a:pt x="339" y="200"/>
                  </a:lnTo>
                  <a:lnTo>
                    <a:pt x="345" y="198"/>
                  </a:lnTo>
                  <a:lnTo>
                    <a:pt x="359" y="196"/>
                  </a:lnTo>
                  <a:lnTo>
                    <a:pt x="366" y="196"/>
                  </a:lnTo>
                  <a:lnTo>
                    <a:pt x="376" y="200"/>
                  </a:lnTo>
                  <a:lnTo>
                    <a:pt x="386" y="198"/>
                  </a:lnTo>
                  <a:lnTo>
                    <a:pt x="398" y="188"/>
                  </a:lnTo>
                  <a:lnTo>
                    <a:pt x="404" y="188"/>
                  </a:lnTo>
                  <a:lnTo>
                    <a:pt x="406" y="188"/>
                  </a:lnTo>
                  <a:lnTo>
                    <a:pt x="409" y="192"/>
                  </a:lnTo>
                  <a:lnTo>
                    <a:pt x="411" y="192"/>
                  </a:lnTo>
                  <a:lnTo>
                    <a:pt x="411" y="200"/>
                  </a:lnTo>
                  <a:lnTo>
                    <a:pt x="413" y="204"/>
                  </a:lnTo>
                  <a:lnTo>
                    <a:pt x="415" y="213"/>
                  </a:lnTo>
                  <a:lnTo>
                    <a:pt x="413" y="215"/>
                  </a:lnTo>
                  <a:lnTo>
                    <a:pt x="417" y="219"/>
                  </a:lnTo>
                  <a:lnTo>
                    <a:pt x="429" y="225"/>
                  </a:lnTo>
                  <a:lnTo>
                    <a:pt x="431" y="229"/>
                  </a:lnTo>
                  <a:lnTo>
                    <a:pt x="431" y="235"/>
                  </a:lnTo>
                  <a:lnTo>
                    <a:pt x="433" y="239"/>
                  </a:lnTo>
                  <a:lnTo>
                    <a:pt x="435" y="241"/>
                  </a:lnTo>
                  <a:lnTo>
                    <a:pt x="437" y="239"/>
                  </a:lnTo>
                  <a:lnTo>
                    <a:pt x="439" y="233"/>
                  </a:lnTo>
                  <a:lnTo>
                    <a:pt x="443" y="229"/>
                  </a:lnTo>
                  <a:lnTo>
                    <a:pt x="447" y="231"/>
                  </a:lnTo>
                  <a:lnTo>
                    <a:pt x="460" y="237"/>
                  </a:lnTo>
                  <a:lnTo>
                    <a:pt x="468" y="237"/>
                  </a:lnTo>
                  <a:lnTo>
                    <a:pt x="478" y="239"/>
                  </a:lnTo>
                  <a:lnTo>
                    <a:pt x="472" y="260"/>
                  </a:lnTo>
                  <a:lnTo>
                    <a:pt x="484" y="282"/>
                  </a:lnTo>
                  <a:lnTo>
                    <a:pt x="486" y="286"/>
                  </a:lnTo>
                  <a:lnTo>
                    <a:pt x="517" y="286"/>
                  </a:lnTo>
                  <a:lnTo>
                    <a:pt x="515" y="276"/>
                  </a:lnTo>
                  <a:lnTo>
                    <a:pt x="513" y="272"/>
                  </a:lnTo>
                  <a:lnTo>
                    <a:pt x="509" y="272"/>
                  </a:lnTo>
                  <a:lnTo>
                    <a:pt x="505" y="272"/>
                  </a:lnTo>
                  <a:lnTo>
                    <a:pt x="498" y="268"/>
                  </a:lnTo>
                  <a:lnTo>
                    <a:pt x="500" y="260"/>
                  </a:lnTo>
                  <a:lnTo>
                    <a:pt x="505" y="254"/>
                  </a:lnTo>
                  <a:lnTo>
                    <a:pt x="511" y="249"/>
                  </a:lnTo>
                  <a:lnTo>
                    <a:pt x="519" y="247"/>
                  </a:lnTo>
                  <a:lnTo>
                    <a:pt x="523" y="252"/>
                  </a:lnTo>
                  <a:lnTo>
                    <a:pt x="531" y="254"/>
                  </a:lnTo>
                  <a:lnTo>
                    <a:pt x="543" y="254"/>
                  </a:lnTo>
                  <a:lnTo>
                    <a:pt x="547" y="254"/>
                  </a:lnTo>
                  <a:lnTo>
                    <a:pt x="547" y="108"/>
                  </a:lnTo>
                  <a:lnTo>
                    <a:pt x="545" y="110"/>
                  </a:lnTo>
                  <a:lnTo>
                    <a:pt x="539" y="110"/>
                  </a:lnTo>
                  <a:lnTo>
                    <a:pt x="533" y="110"/>
                  </a:lnTo>
                  <a:lnTo>
                    <a:pt x="527" y="112"/>
                  </a:lnTo>
                  <a:lnTo>
                    <a:pt x="523" y="110"/>
                  </a:lnTo>
                  <a:lnTo>
                    <a:pt x="513" y="108"/>
                  </a:lnTo>
                  <a:lnTo>
                    <a:pt x="507" y="104"/>
                  </a:lnTo>
                  <a:lnTo>
                    <a:pt x="498" y="100"/>
                  </a:lnTo>
                  <a:lnTo>
                    <a:pt x="482" y="88"/>
                  </a:lnTo>
                  <a:lnTo>
                    <a:pt x="474" y="82"/>
                  </a:lnTo>
                  <a:lnTo>
                    <a:pt x="470" y="80"/>
                  </a:lnTo>
                  <a:lnTo>
                    <a:pt x="464" y="74"/>
                  </a:lnTo>
                  <a:lnTo>
                    <a:pt x="458" y="68"/>
                  </a:lnTo>
                  <a:lnTo>
                    <a:pt x="447" y="55"/>
                  </a:lnTo>
                  <a:lnTo>
                    <a:pt x="443" y="49"/>
                  </a:lnTo>
                  <a:lnTo>
                    <a:pt x="439" y="49"/>
                  </a:lnTo>
                  <a:lnTo>
                    <a:pt x="437" y="47"/>
                  </a:lnTo>
                  <a:lnTo>
                    <a:pt x="431" y="45"/>
                  </a:lnTo>
                  <a:lnTo>
                    <a:pt x="427" y="43"/>
                  </a:lnTo>
                  <a:lnTo>
                    <a:pt x="425" y="39"/>
                  </a:lnTo>
                  <a:lnTo>
                    <a:pt x="423" y="39"/>
                  </a:lnTo>
                  <a:lnTo>
                    <a:pt x="421" y="39"/>
                  </a:lnTo>
                  <a:lnTo>
                    <a:pt x="419" y="35"/>
                  </a:lnTo>
                  <a:lnTo>
                    <a:pt x="417" y="35"/>
                  </a:lnTo>
                  <a:lnTo>
                    <a:pt x="417" y="33"/>
                  </a:lnTo>
                  <a:lnTo>
                    <a:pt x="417" y="33"/>
                  </a:lnTo>
                  <a:lnTo>
                    <a:pt x="413" y="27"/>
                  </a:lnTo>
                  <a:lnTo>
                    <a:pt x="406" y="18"/>
                  </a:lnTo>
                  <a:lnTo>
                    <a:pt x="402" y="14"/>
                  </a:lnTo>
                  <a:lnTo>
                    <a:pt x="396" y="4"/>
                  </a:lnTo>
                  <a:lnTo>
                    <a:pt x="392" y="0"/>
                  </a:lnTo>
                  <a:lnTo>
                    <a:pt x="386" y="0"/>
                  </a:lnTo>
                  <a:lnTo>
                    <a:pt x="376"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83" name="Freeform 773"/>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84" name="Freeform 774"/>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85" name="Freeform 775"/>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86" name="Freeform 776"/>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87" name="Freeform 777"/>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88" name="Rectangle 778"/>
            <p:cNvSpPr>
              <a:spLocks noChangeArrowheads="1"/>
            </p:cNvSpPr>
            <p:nvPr/>
          </p:nvSpPr>
          <p:spPr bwMode="auto">
            <a:xfrm>
              <a:off x="7740650" y="1704975"/>
              <a:ext cx="19050" cy="17463"/>
            </a:xfrm>
            <a:prstGeom prst="rect">
              <a:avLst/>
            </a:prstGeom>
            <a:grp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89" name="Freeform 779"/>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90" name="Freeform 780"/>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91" name="Freeform 781"/>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92" name="Freeform 782"/>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93" name="Freeform 783"/>
            <p:cNvSpPr>
              <a:spLocks/>
            </p:cNvSpPr>
            <p:nvPr/>
          </p:nvSpPr>
          <p:spPr bwMode="auto">
            <a:xfrm>
              <a:off x="8372475" y="374650"/>
              <a:ext cx="401638" cy="1028700"/>
            </a:xfrm>
            <a:custGeom>
              <a:avLst/>
              <a:gdLst>
                <a:gd name="T0" fmla="*/ 108 w 253"/>
                <a:gd name="T1" fmla="*/ 115 h 648"/>
                <a:gd name="T2" fmla="*/ 65 w 253"/>
                <a:gd name="T3" fmla="*/ 149 h 648"/>
                <a:gd name="T4" fmla="*/ 72 w 253"/>
                <a:gd name="T5" fmla="*/ 164 h 648"/>
                <a:gd name="T6" fmla="*/ 110 w 253"/>
                <a:gd name="T7" fmla="*/ 174 h 648"/>
                <a:gd name="T8" fmla="*/ 100 w 253"/>
                <a:gd name="T9" fmla="*/ 217 h 648"/>
                <a:gd name="T10" fmla="*/ 117 w 253"/>
                <a:gd name="T11" fmla="*/ 247 h 648"/>
                <a:gd name="T12" fmla="*/ 127 w 253"/>
                <a:gd name="T13" fmla="*/ 256 h 648"/>
                <a:gd name="T14" fmla="*/ 135 w 253"/>
                <a:gd name="T15" fmla="*/ 284 h 648"/>
                <a:gd name="T16" fmla="*/ 151 w 253"/>
                <a:gd name="T17" fmla="*/ 303 h 648"/>
                <a:gd name="T18" fmla="*/ 143 w 253"/>
                <a:gd name="T19" fmla="*/ 315 h 648"/>
                <a:gd name="T20" fmla="*/ 135 w 253"/>
                <a:gd name="T21" fmla="*/ 329 h 648"/>
                <a:gd name="T22" fmla="*/ 117 w 253"/>
                <a:gd name="T23" fmla="*/ 342 h 648"/>
                <a:gd name="T24" fmla="*/ 100 w 253"/>
                <a:gd name="T25" fmla="*/ 366 h 648"/>
                <a:gd name="T26" fmla="*/ 110 w 253"/>
                <a:gd name="T27" fmla="*/ 387 h 648"/>
                <a:gd name="T28" fmla="*/ 125 w 253"/>
                <a:gd name="T29" fmla="*/ 407 h 648"/>
                <a:gd name="T30" fmla="*/ 147 w 253"/>
                <a:gd name="T31" fmla="*/ 413 h 648"/>
                <a:gd name="T32" fmla="*/ 155 w 253"/>
                <a:gd name="T33" fmla="*/ 417 h 648"/>
                <a:gd name="T34" fmla="*/ 129 w 253"/>
                <a:gd name="T35" fmla="*/ 421 h 648"/>
                <a:gd name="T36" fmla="*/ 119 w 253"/>
                <a:gd name="T37" fmla="*/ 421 h 648"/>
                <a:gd name="T38" fmla="*/ 84 w 253"/>
                <a:gd name="T39" fmla="*/ 429 h 648"/>
                <a:gd name="T40" fmla="*/ 33 w 253"/>
                <a:gd name="T41" fmla="*/ 429 h 648"/>
                <a:gd name="T42" fmla="*/ 29 w 253"/>
                <a:gd name="T43" fmla="*/ 448 h 648"/>
                <a:gd name="T44" fmla="*/ 0 w 253"/>
                <a:gd name="T45" fmla="*/ 466 h 648"/>
                <a:gd name="T46" fmla="*/ 4 w 253"/>
                <a:gd name="T47" fmla="*/ 493 h 648"/>
                <a:gd name="T48" fmla="*/ 12 w 253"/>
                <a:gd name="T49" fmla="*/ 507 h 648"/>
                <a:gd name="T50" fmla="*/ 16 w 253"/>
                <a:gd name="T51" fmla="*/ 519 h 648"/>
                <a:gd name="T52" fmla="*/ 23 w 253"/>
                <a:gd name="T53" fmla="*/ 573 h 648"/>
                <a:gd name="T54" fmla="*/ 33 w 253"/>
                <a:gd name="T55" fmla="*/ 587 h 648"/>
                <a:gd name="T56" fmla="*/ 43 w 253"/>
                <a:gd name="T57" fmla="*/ 581 h 648"/>
                <a:gd name="T58" fmla="*/ 53 w 253"/>
                <a:gd name="T59" fmla="*/ 575 h 648"/>
                <a:gd name="T60" fmla="*/ 72 w 253"/>
                <a:gd name="T61" fmla="*/ 556 h 648"/>
                <a:gd name="T62" fmla="*/ 112 w 253"/>
                <a:gd name="T63" fmla="*/ 556 h 648"/>
                <a:gd name="T64" fmla="*/ 133 w 253"/>
                <a:gd name="T65" fmla="*/ 554 h 648"/>
                <a:gd name="T66" fmla="*/ 147 w 253"/>
                <a:gd name="T67" fmla="*/ 558 h 648"/>
                <a:gd name="T68" fmla="*/ 143 w 253"/>
                <a:gd name="T69" fmla="*/ 581 h 648"/>
                <a:gd name="T70" fmla="*/ 137 w 253"/>
                <a:gd name="T71" fmla="*/ 595 h 648"/>
                <a:gd name="T72" fmla="*/ 145 w 253"/>
                <a:gd name="T73" fmla="*/ 605 h 648"/>
                <a:gd name="T74" fmla="*/ 157 w 253"/>
                <a:gd name="T75" fmla="*/ 613 h 648"/>
                <a:gd name="T76" fmla="*/ 174 w 253"/>
                <a:gd name="T77" fmla="*/ 646 h 648"/>
                <a:gd name="T78" fmla="*/ 200 w 253"/>
                <a:gd name="T79" fmla="*/ 630 h 648"/>
                <a:gd name="T80" fmla="*/ 209 w 253"/>
                <a:gd name="T81" fmla="*/ 624 h 648"/>
                <a:gd name="T82" fmla="*/ 231 w 253"/>
                <a:gd name="T83" fmla="*/ 599 h 648"/>
                <a:gd name="T84" fmla="*/ 235 w 253"/>
                <a:gd name="T85" fmla="*/ 573 h 648"/>
                <a:gd name="T86" fmla="*/ 223 w 253"/>
                <a:gd name="T87" fmla="*/ 497 h 648"/>
                <a:gd name="T88" fmla="*/ 221 w 253"/>
                <a:gd name="T89" fmla="*/ 474 h 648"/>
                <a:gd name="T90" fmla="*/ 213 w 253"/>
                <a:gd name="T91" fmla="*/ 421 h 648"/>
                <a:gd name="T92" fmla="*/ 221 w 253"/>
                <a:gd name="T93" fmla="*/ 368 h 648"/>
                <a:gd name="T94" fmla="*/ 227 w 253"/>
                <a:gd name="T95" fmla="*/ 362 h 648"/>
                <a:gd name="T96" fmla="*/ 229 w 253"/>
                <a:gd name="T97" fmla="*/ 356 h 648"/>
                <a:gd name="T98" fmla="*/ 231 w 253"/>
                <a:gd name="T99" fmla="*/ 352 h 648"/>
                <a:gd name="T100" fmla="*/ 225 w 253"/>
                <a:gd name="T101" fmla="*/ 333 h 648"/>
                <a:gd name="T102" fmla="*/ 217 w 253"/>
                <a:gd name="T103" fmla="*/ 321 h 648"/>
                <a:gd name="T104" fmla="*/ 200 w 253"/>
                <a:gd name="T105" fmla="*/ 299 h 648"/>
                <a:gd name="T106" fmla="*/ 194 w 253"/>
                <a:gd name="T107" fmla="*/ 282 h 648"/>
                <a:gd name="T108" fmla="*/ 166 w 253"/>
                <a:gd name="T109" fmla="*/ 245 h 648"/>
                <a:gd name="T110" fmla="*/ 151 w 253"/>
                <a:gd name="T111" fmla="*/ 205 h 648"/>
                <a:gd name="T112" fmla="*/ 155 w 253"/>
                <a:gd name="T113" fmla="*/ 170 h 648"/>
                <a:gd name="T114" fmla="*/ 209 w 253"/>
                <a:gd name="T115" fmla="*/ 74 h 648"/>
                <a:gd name="T116" fmla="*/ 245 w 253"/>
                <a:gd name="T117" fmla="*/ 43 h 648"/>
                <a:gd name="T118" fmla="*/ 253 w 253"/>
                <a:gd name="T119"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3" h="648">
                  <a:moveTo>
                    <a:pt x="237" y="4"/>
                  </a:moveTo>
                  <a:lnTo>
                    <a:pt x="219" y="16"/>
                  </a:lnTo>
                  <a:lnTo>
                    <a:pt x="204" y="29"/>
                  </a:lnTo>
                  <a:lnTo>
                    <a:pt x="108" y="115"/>
                  </a:lnTo>
                  <a:lnTo>
                    <a:pt x="82" y="139"/>
                  </a:lnTo>
                  <a:lnTo>
                    <a:pt x="76" y="143"/>
                  </a:lnTo>
                  <a:lnTo>
                    <a:pt x="70" y="145"/>
                  </a:lnTo>
                  <a:lnTo>
                    <a:pt x="65" y="149"/>
                  </a:lnTo>
                  <a:lnTo>
                    <a:pt x="53" y="155"/>
                  </a:lnTo>
                  <a:lnTo>
                    <a:pt x="53" y="155"/>
                  </a:lnTo>
                  <a:lnTo>
                    <a:pt x="59" y="164"/>
                  </a:lnTo>
                  <a:lnTo>
                    <a:pt x="72" y="164"/>
                  </a:lnTo>
                  <a:lnTo>
                    <a:pt x="100" y="160"/>
                  </a:lnTo>
                  <a:lnTo>
                    <a:pt x="108" y="162"/>
                  </a:lnTo>
                  <a:lnTo>
                    <a:pt x="112" y="166"/>
                  </a:lnTo>
                  <a:lnTo>
                    <a:pt x="110" y="174"/>
                  </a:lnTo>
                  <a:lnTo>
                    <a:pt x="110" y="180"/>
                  </a:lnTo>
                  <a:lnTo>
                    <a:pt x="110" y="190"/>
                  </a:lnTo>
                  <a:lnTo>
                    <a:pt x="104" y="215"/>
                  </a:lnTo>
                  <a:lnTo>
                    <a:pt x="100" y="217"/>
                  </a:lnTo>
                  <a:lnTo>
                    <a:pt x="100" y="223"/>
                  </a:lnTo>
                  <a:lnTo>
                    <a:pt x="108" y="241"/>
                  </a:lnTo>
                  <a:lnTo>
                    <a:pt x="115" y="245"/>
                  </a:lnTo>
                  <a:lnTo>
                    <a:pt x="117" y="247"/>
                  </a:lnTo>
                  <a:lnTo>
                    <a:pt x="121" y="256"/>
                  </a:lnTo>
                  <a:lnTo>
                    <a:pt x="123" y="258"/>
                  </a:lnTo>
                  <a:lnTo>
                    <a:pt x="123" y="256"/>
                  </a:lnTo>
                  <a:lnTo>
                    <a:pt x="127" y="256"/>
                  </a:lnTo>
                  <a:lnTo>
                    <a:pt x="129" y="262"/>
                  </a:lnTo>
                  <a:lnTo>
                    <a:pt x="131" y="272"/>
                  </a:lnTo>
                  <a:lnTo>
                    <a:pt x="135" y="274"/>
                  </a:lnTo>
                  <a:lnTo>
                    <a:pt x="135" y="284"/>
                  </a:lnTo>
                  <a:lnTo>
                    <a:pt x="139" y="284"/>
                  </a:lnTo>
                  <a:lnTo>
                    <a:pt x="143" y="286"/>
                  </a:lnTo>
                  <a:lnTo>
                    <a:pt x="147" y="299"/>
                  </a:lnTo>
                  <a:lnTo>
                    <a:pt x="151" y="303"/>
                  </a:lnTo>
                  <a:lnTo>
                    <a:pt x="153" y="305"/>
                  </a:lnTo>
                  <a:lnTo>
                    <a:pt x="162" y="307"/>
                  </a:lnTo>
                  <a:lnTo>
                    <a:pt x="155" y="311"/>
                  </a:lnTo>
                  <a:lnTo>
                    <a:pt x="143" y="315"/>
                  </a:lnTo>
                  <a:lnTo>
                    <a:pt x="139" y="317"/>
                  </a:lnTo>
                  <a:lnTo>
                    <a:pt x="137" y="319"/>
                  </a:lnTo>
                  <a:lnTo>
                    <a:pt x="137" y="325"/>
                  </a:lnTo>
                  <a:lnTo>
                    <a:pt x="135" y="329"/>
                  </a:lnTo>
                  <a:lnTo>
                    <a:pt x="131" y="337"/>
                  </a:lnTo>
                  <a:lnTo>
                    <a:pt x="123" y="337"/>
                  </a:lnTo>
                  <a:lnTo>
                    <a:pt x="123" y="339"/>
                  </a:lnTo>
                  <a:lnTo>
                    <a:pt x="117" y="342"/>
                  </a:lnTo>
                  <a:lnTo>
                    <a:pt x="104" y="339"/>
                  </a:lnTo>
                  <a:lnTo>
                    <a:pt x="102" y="346"/>
                  </a:lnTo>
                  <a:lnTo>
                    <a:pt x="104" y="352"/>
                  </a:lnTo>
                  <a:lnTo>
                    <a:pt x="100" y="366"/>
                  </a:lnTo>
                  <a:lnTo>
                    <a:pt x="102" y="368"/>
                  </a:lnTo>
                  <a:lnTo>
                    <a:pt x="108" y="370"/>
                  </a:lnTo>
                  <a:lnTo>
                    <a:pt x="110" y="374"/>
                  </a:lnTo>
                  <a:lnTo>
                    <a:pt x="110" y="387"/>
                  </a:lnTo>
                  <a:lnTo>
                    <a:pt x="117" y="393"/>
                  </a:lnTo>
                  <a:lnTo>
                    <a:pt x="117" y="399"/>
                  </a:lnTo>
                  <a:lnTo>
                    <a:pt x="119" y="403"/>
                  </a:lnTo>
                  <a:lnTo>
                    <a:pt x="125" y="407"/>
                  </a:lnTo>
                  <a:lnTo>
                    <a:pt x="133" y="409"/>
                  </a:lnTo>
                  <a:lnTo>
                    <a:pt x="141" y="411"/>
                  </a:lnTo>
                  <a:lnTo>
                    <a:pt x="145" y="411"/>
                  </a:lnTo>
                  <a:lnTo>
                    <a:pt x="147" y="413"/>
                  </a:lnTo>
                  <a:lnTo>
                    <a:pt x="155" y="411"/>
                  </a:lnTo>
                  <a:lnTo>
                    <a:pt x="157" y="411"/>
                  </a:lnTo>
                  <a:lnTo>
                    <a:pt x="157" y="413"/>
                  </a:lnTo>
                  <a:lnTo>
                    <a:pt x="155" y="417"/>
                  </a:lnTo>
                  <a:lnTo>
                    <a:pt x="155" y="419"/>
                  </a:lnTo>
                  <a:lnTo>
                    <a:pt x="145" y="421"/>
                  </a:lnTo>
                  <a:lnTo>
                    <a:pt x="129" y="419"/>
                  </a:lnTo>
                  <a:lnTo>
                    <a:pt x="129" y="421"/>
                  </a:lnTo>
                  <a:lnTo>
                    <a:pt x="129" y="421"/>
                  </a:lnTo>
                  <a:lnTo>
                    <a:pt x="125" y="425"/>
                  </a:lnTo>
                  <a:lnTo>
                    <a:pt x="123" y="425"/>
                  </a:lnTo>
                  <a:lnTo>
                    <a:pt x="119" y="421"/>
                  </a:lnTo>
                  <a:lnTo>
                    <a:pt x="117" y="421"/>
                  </a:lnTo>
                  <a:lnTo>
                    <a:pt x="108" y="427"/>
                  </a:lnTo>
                  <a:lnTo>
                    <a:pt x="86" y="429"/>
                  </a:lnTo>
                  <a:lnTo>
                    <a:pt x="84" y="429"/>
                  </a:lnTo>
                  <a:lnTo>
                    <a:pt x="63" y="427"/>
                  </a:lnTo>
                  <a:lnTo>
                    <a:pt x="41" y="423"/>
                  </a:lnTo>
                  <a:lnTo>
                    <a:pt x="33" y="421"/>
                  </a:lnTo>
                  <a:lnTo>
                    <a:pt x="33" y="429"/>
                  </a:lnTo>
                  <a:lnTo>
                    <a:pt x="31" y="429"/>
                  </a:lnTo>
                  <a:lnTo>
                    <a:pt x="29" y="434"/>
                  </a:lnTo>
                  <a:lnTo>
                    <a:pt x="27" y="436"/>
                  </a:lnTo>
                  <a:lnTo>
                    <a:pt x="29" y="448"/>
                  </a:lnTo>
                  <a:lnTo>
                    <a:pt x="6" y="452"/>
                  </a:lnTo>
                  <a:lnTo>
                    <a:pt x="4" y="456"/>
                  </a:lnTo>
                  <a:lnTo>
                    <a:pt x="4" y="462"/>
                  </a:lnTo>
                  <a:lnTo>
                    <a:pt x="0" y="466"/>
                  </a:lnTo>
                  <a:lnTo>
                    <a:pt x="4" y="474"/>
                  </a:lnTo>
                  <a:lnTo>
                    <a:pt x="4" y="476"/>
                  </a:lnTo>
                  <a:lnTo>
                    <a:pt x="8" y="481"/>
                  </a:lnTo>
                  <a:lnTo>
                    <a:pt x="4" y="493"/>
                  </a:lnTo>
                  <a:lnTo>
                    <a:pt x="6" y="497"/>
                  </a:lnTo>
                  <a:lnTo>
                    <a:pt x="8" y="499"/>
                  </a:lnTo>
                  <a:lnTo>
                    <a:pt x="12" y="503"/>
                  </a:lnTo>
                  <a:lnTo>
                    <a:pt x="12" y="507"/>
                  </a:lnTo>
                  <a:lnTo>
                    <a:pt x="12" y="509"/>
                  </a:lnTo>
                  <a:lnTo>
                    <a:pt x="12" y="511"/>
                  </a:lnTo>
                  <a:lnTo>
                    <a:pt x="16" y="513"/>
                  </a:lnTo>
                  <a:lnTo>
                    <a:pt x="16" y="519"/>
                  </a:lnTo>
                  <a:lnTo>
                    <a:pt x="25" y="526"/>
                  </a:lnTo>
                  <a:lnTo>
                    <a:pt x="18" y="540"/>
                  </a:lnTo>
                  <a:lnTo>
                    <a:pt x="21" y="564"/>
                  </a:lnTo>
                  <a:lnTo>
                    <a:pt x="23" y="573"/>
                  </a:lnTo>
                  <a:lnTo>
                    <a:pt x="25" y="577"/>
                  </a:lnTo>
                  <a:lnTo>
                    <a:pt x="33" y="577"/>
                  </a:lnTo>
                  <a:lnTo>
                    <a:pt x="31" y="585"/>
                  </a:lnTo>
                  <a:lnTo>
                    <a:pt x="33" y="587"/>
                  </a:lnTo>
                  <a:lnTo>
                    <a:pt x="33" y="587"/>
                  </a:lnTo>
                  <a:lnTo>
                    <a:pt x="37" y="581"/>
                  </a:lnTo>
                  <a:lnTo>
                    <a:pt x="41" y="581"/>
                  </a:lnTo>
                  <a:lnTo>
                    <a:pt x="43" y="581"/>
                  </a:lnTo>
                  <a:lnTo>
                    <a:pt x="47" y="577"/>
                  </a:lnTo>
                  <a:lnTo>
                    <a:pt x="51" y="579"/>
                  </a:lnTo>
                  <a:lnTo>
                    <a:pt x="53" y="577"/>
                  </a:lnTo>
                  <a:lnTo>
                    <a:pt x="53" y="575"/>
                  </a:lnTo>
                  <a:lnTo>
                    <a:pt x="55" y="573"/>
                  </a:lnTo>
                  <a:lnTo>
                    <a:pt x="57" y="568"/>
                  </a:lnTo>
                  <a:lnTo>
                    <a:pt x="63" y="562"/>
                  </a:lnTo>
                  <a:lnTo>
                    <a:pt x="72" y="556"/>
                  </a:lnTo>
                  <a:lnTo>
                    <a:pt x="86" y="560"/>
                  </a:lnTo>
                  <a:lnTo>
                    <a:pt x="98" y="556"/>
                  </a:lnTo>
                  <a:lnTo>
                    <a:pt x="108" y="558"/>
                  </a:lnTo>
                  <a:lnTo>
                    <a:pt x="112" y="556"/>
                  </a:lnTo>
                  <a:lnTo>
                    <a:pt x="112" y="542"/>
                  </a:lnTo>
                  <a:lnTo>
                    <a:pt x="123" y="548"/>
                  </a:lnTo>
                  <a:lnTo>
                    <a:pt x="127" y="554"/>
                  </a:lnTo>
                  <a:lnTo>
                    <a:pt x="133" y="554"/>
                  </a:lnTo>
                  <a:lnTo>
                    <a:pt x="137" y="558"/>
                  </a:lnTo>
                  <a:lnTo>
                    <a:pt x="139" y="558"/>
                  </a:lnTo>
                  <a:lnTo>
                    <a:pt x="145" y="560"/>
                  </a:lnTo>
                  <a:lnTo>
                    <a:pt x="147" y="558"/>
                  </a:lnTo>
                  <a:lnTo>
                    <a:pt x="151" y="568"/>
                  </a:lnTo>
                  <a:lnTo>
                    <a:pt x="149" y="575"/>
                  </a:lnTo>
                  <a:lnTo>
                    <a:pt x="145" y="577"/>
                  </a:lnTo>
                  <a:lnTo>
                    <a:pt x="143" y="581"/>
                  </a:lnTo>
                  <a:lnTo>
                    <a:pt x="143" y="583"/>
                  </a:lnTo>
                  <a:lnTo>
                    <a:pt x="145" y="585"/>
                  </a:lnTo>
                  <a:lnTo>
                    <a:pt x="143" y="589"/>
                  </a:lnTo>
                  <a:lnTo>
                    <a:pt x="137" y="595"/>
                  </a:lnTo>
                  <a:lnTo>
                    <a:pt x="137" y="597"/>
                  </a:lnTo>
                  <a:lnTo>
                    <a:pt x="139" y="599"/>
                  </a:lnTo>
                  <a:lnTo>
                    <a:pt x="143" y="601"/>
                  </a:lnTo>
                  <a:lnTo>
                    <a:pt x="145" y="605"/>
                  </a:lnTo>
                  <a:lnTo>
                    <a:pt x="147" y="607"/>
                  </a:lnTo>
                  <a:lnTo>
                    <a:pt x="151" y="609"/>
                  </a:lnTo>
                  <a:lnTo>
                    <a:pt x="151" y="611"/>
                  </a:lnTo>
                  <a:lnTo>
                    <a:pt x="157" y="613"/>
                  </a:lnTo>
                  <a:lnTo>
                    <a:pt x="166" y="622"/>
                  </a:lnTo>
                  <a:lnTo>
                    <a:pt x="168" y="624"/>
                  </a:lnTo>
                  <a:lnTo>
                    <a:pt x="174" y="634"/>
                  </a:lnTo>
                  <a:lnTo>
                    <a:pt x="174" y="646"/>
                  </a:lnTo>
                  <a:lnTo>
                    <a:pt x="172" y="648"/>
                  </a:lnTo>
                  <a:lnTo>
                    <a:pt x="184" y="648"/>
                  </a:lnTo>
                  <a:lnTo>
                    <a:pt x="186" y="646"/>
                  </a:lnTo>
                  <a:lnTo>
                    <a:pt x="200" y="630"/>
                  </a:lnTo>
                  <a:lnTo>
                    <a:pt x="204" y="632"/>
                  </a:lnTo>
                  <a:lnTo>
                    <a:pt x="204" y="630"/>
                  </a:lnTo>
                  <a:lnTo>
                    <a:pt x="202" y="626"/>
                  </a:lnTo>
                  <a:lnTo>
                    <a:pt x="209" y="624"/>
                  </a:lnTo>
                  <a:lnTo>
                    <a:pt x="215" y="620"/>
                  </a:lnTo>
                  <a:lnTo>
                    <a:pt x="223" y="611"/>
                  </a:lnTo>
                  <a:lnTo>
                    <a:pt x="229" y="605"/>
                  </a:lnTo>
                  <a:lnTo>
                    <a:pt x="231" y="599"/>
                  </a:lnTo>
                  <a:lnTo>
                    <a:pt x="231" y="601"/>
                  </a:lnTo>
                  <a:lnTo>
                    <a:pt x="235" y="593"/>
                  </a:lnTo>
                  <a:lnTo>
                    <a:pt x="235" y="585"/>
                  </a:lnTo>
                  <a:lnTo>
                    <a:pt x="235" y="573"/>
                  </a:lnTo>
                  <a:lnTo>
                    <a:pt x="233" y="552"/>
                  </a:lnTo>
                  <a:lnTo>
                    <a:pt x="229" y="534"/>
                  </a:lnTo>
                  <a:lnTo>
                    <a:pt x="227" y="524"/>
                  </a:lnTo>
                  <a:lnTo>
                    <a:pt x="223" y="497"/>
                  </a:lnTo>
                  <a:lnTo>
                    <a:pt x="223" y="489"/>
                  </a:lnTo>
                  <a:lnTo>
                    <a:pt x="223" y="485"/>
                  </a:lnTo>
                  <a:lnTo>
                    <a:pt x="223" y="481"/>
                  </a:lnTo>
                  <a:lnTo>
                    <a:pt x="221" y="474"/>
                  </a:lnTo>
                  <a:lnTo>
                    <a:pt x="217" y="468"/>
                  </a:lnTo>
                  <a:lnTo>
                    <a:pt x="215" y="456"/>
                  </a:lnTo>
                  <a:lnTo>
                    <a:pt x="211" y="425"/>
                  </a:lnTo>
                  <a:lnTo>
                    <a:pt x="213" y="421"/>
                  </a:lnTo>
                  <a:lnTo>
                    <a:pt x="217" y="393"/>
                  </a:lnTo>
                  <a:lnTo>
                    <a:pt x="219" y="372"/>
                  </a:lnTo>
                  <a:lnTo>
                    <a:pt x="219" y="370"/>
                  </a:lnTo>
                  <a:lnTo>
                    <a:pt x="221" y="368"/>
                  </a:lnTo>
                  <a:lnTo>
                    <a:pt x="223" y="368"/>
                  </a:lnTo>
                  <a:lnTo>
                    <a:pt x="225" y="366"/>
                  </a:lnTo>
                  <a:lnTo>
                    <a:pt x="227" y="364"/>
                  </a:lnTo>
                  <a:lnTo>
                    <a:pt x="227" y="362"/>
                  </a:lnTo>
                  <a:lnTo>
                    <a:pt x="227" y="360"/>
                  </a:lnTo>
                  <a:lnTo>
                    <a:pt x="231" y="360"/>
                  </a:lnTo>
                  <a:lnTo>
                    <a:pt x="231" y="358"/>
                  </a:lnTo>
                  <a:lnTo>
                    <a:pt x="229" y="356"/>
                  </a:lnTo>
                  <a:lnTo>
                    <a:pt x="231" y="356"/>
                  </a:lnTo>
                  <a:lnTo>
                    <a:pt x="235" y="358"/>
                  </a:lnTo>
                  <a:lnTo>
                    <a:pt x="235" y="354"/>
                  </a:lnTo>
                  <a:lnTo>
                    <a:pt x="231" y="352"/>
                  </a:lnTo>
                  <a:lnTo>
                    <a:pt x="229" y="350"/>
                  </a:lnTo>
                  <a:lnTo>
                    <a:pt x="229" y="344"/>
                  </a:lnTo>
                  <a:lnTo>
                    <a:pt x="227" y="337"/>
                  </a:lnTo>
                  <a:lnTo>
                    <a:pt x="225" y="333"/>
                  </a:lnTo>
                  <a:lnTo>
                    <a:pt x="225" y="329"/>
                  </a:lnTo>
                  <a:lnTo>
                    <a:pt x="223" y="327"/>
                  </a:lnTo>
                  <a:lnTo>
                    <a:pt x="221" y="325"/>
                  </a:lnTo>
                  <a:lnTo>
                    <a:pt x="217" y="321"/>
                  </a:lnTo>
                  <a:lnTo>
                    <a:pt x="213" y="315"/>
                  </a:lnTo>
                  <a:lnTo>
                    <a:pt x="209" y="309"/>
                  </a:lnTo>
                  <a:lnTo>
                    <a:pt x="200" y="301"/>
                  </a:lnTo>
                  <a:lnTo>
                    <a:pt x="200" y="299"/>
                  </a:lnTo>
                  <a:lnTo>
                    <a:pt x="202" y="297"/>
                  </a:lnTo>
                  <a:lnTo>
                    <a:pt x="200" y="292"/>
                  </a:lnTo>
                  <a:lnTo>
                    <a:pt x="196" y="290"/>
                  </a:lnTo>
                  <a:lnTo>
                    <a:pt x="194" y="282"/>
                  </a:lnTo>
                  <a:lnTo>
                    <a:pt x="190" y="282"/>
                  </a:lnTo>
                  <a:lnTo>
                    <a:pt x="182" y="272"/>
                  </a:lnTo>
                  <a:lnTo>
                    <a:pt x="164" y="250"/>
                  </a:lnTo>
                  <a:lnTo>
                    <a:pt x="166" y="245"/>
                  </a:lnTo>
                  <a:lnTo>
                    <a:pt x="159" y="235"/>
                  </a:lnTo>
                  <a:lnTo>
                    <a:pt x="153" y="217"/>
                  </a:lnTo>
                  <a:lnTo>
                    <a:pt x="151" y="209"/>
                  </a:lnTo>
                  <a:lnTo>
                    <a:pt x="151" y="205"/>
                  </a:lnTo>
                  <a:lnTo>
                    <a:pt x="151" y="196"/>
                  </a:lnTo>
                  <a:lnTo>
                    <a:pt x="151" y="182"/>
                  </a:lnTo>
                  <a:lnTo>
                    <a:pt x="151" y="176"/>
                  </a:lnTo>
                  <a:lnTo>
                    <a:pt x="155" y="170"/>
                  </a:lnTo>
                  <a:lnTo>
                    <a:pt x="164" y="145"/>
                  </a:lnTo>
                  <a:lnTo>
                    <a:pt x="180" y="117"/>
                  </a:lnTo>
                  <a:lnTo>
                    <a:pt x="196" y="92"/>
                  </a:lnTo>
                  <a:lnTo>
                    <a:pt x="209" y="74"/>
                  </a:lnTo>
                  <a:lnTo>
                    <a:pt x="223" y="59"/>
                  </a:lnTo>
                  <a:lnTo>
                    <a:pt x="239" y="43"/>
                  </a:lnTo>
                  <a:lnTo>
                    <a:pt x="243" y="43"/>
                  </a:lnTo>
                  <a:lnTo>
                    <a:pt x="245" y="43"/>
                  </a:lnTo>
                  <a:lnTo>
                    <a:pt x="247" y="43"/>
                  </a:lnTo>
                  <a:lnTo>
                    <a:pt x="249" y="41"/>
                  </a:lnTo>
                  <a:lnTo>
                    <a:pt x="253" y="37"/>
                  </a:lnTo>
                  <a:lnTo>
                    <a:pt x="253" y="0"/>
                  </a:lnTo>
                  <a:lnTo>
                    <a:pt x="253" y="0"/>
                  </a:lnTo>
                  <a:lnTo>
                    <a:pt x="237" y="4"/>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94" name="Freeform 784"/>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95" name="Freeform 785"/>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396" name="Freeform 786"/>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rgbClr val="000000"/>
              </a:solidFill>
              <a:round/>
              <a:headEnd/>
              <a:tailEnd/>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grpSp>
      <p:sp>
        <p:nvSpPr>
          <p:cNvPr id="2" name="Pladsholder til slidenummer 1">
            <a:extLst>
              <a:ext uri="{FF2B5EF4-FFF2-40B4-BE49-F238E27FC236}">
                <a16:creationId xmlns:a16="http://schemas.microsoft.com/office/drawing/2014/main" id="{AC6BC692-A755-9948-93BE-04929A11983F}"/>
              </a:ext>
            </a:extLst>
          </p:cNvPr>
          <p:cNvSpPr>
            <a:spLocks noGrp="1"/>
          </p:cNvSpPr>
          <p:nvPr>
            <p:ph type="sldNum" sz="quarter" idx="4"/>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000" b="1" i="0" u="none" strike="noStrike" kern="1200" cap="none" spc="0" normalizeH="0" baseline="0" noProof="0" smtClean="0">
                <a:ln>
                  <a:noFill/>
                </a:ln>
                <a:solidFill>
                  <a:srgbClr val="211A52">
                    <a:alpha val="70000"/>
                  </a:srgbClr>
                </a:solidFill>
                <a:effectLst/>
                <a:uLnTx/>
                <a:uFillTx/>
                <a:latin typeface="Arial"/>
              </a:rPr>
              <a:pPr marL="0" marR="0" lvl="0" indent="0" algn="r" defTabSz="914330" rtl="0" eaLnBrk="1" fontAlgn="auto" latinLnBrk="0" hangingPunct="1">
                <a:lnSpc>
                  <a:spcPct val="100000"/>
                </a:lnSpc>
                <a:spcBef>
                  <a:spcPts val="0"/>
                </a:spcBef>
                <a:spcAft>
                  <a:spcPts val="0"/>
                </a:spcAft>
                <a:buClrTx/>
                <a:buSzTx/>
                <a:buFontTx/>
                <a:buNone/>
                <a:tabLst/>
                <a:defRPr/>
              </a:pPr>
              <a:t>3</a:t>
            </a:fld>
            <a:endParaRPr kumimoji="0" lang="en-US" sz="1000" b="1" i="0" u="none" strike="noStrike" kern="1200" cap="none" spc="0" normalizeH="0" baseline="0" noProof="0" dirty="0">
              <a:ln>
                <a:noFill/>
              </a:ln>
              <a:solidFill>
                <a:srgbClr val="211A52">
                  <a:alpha val="70000"/>
                </a:srgbClr>
              </a:solidFill>
              <a:effectLst/>
              <a:uLnTx/>
              <a:uFillTx/>
              <a:latin typeface="Arial"/>
            </a:endParaRPr>
          </a:p>
        </p:txBody>
      </p:sp>
      <p:sp>
        <p:nvSpPr>
          <p:cNvPr id="3" name="Titel 2">
            <a:extLst>
              <a:ext uri="{FF2B5EF4-FFF2-40B4-BE49-F238E27FC236}">
                <a16:creationId xmlns:a16="http://schemas.microsoft.com/office/drawing/2014/main" id="{739D7F22-A421-8B46-9CE1-ABA58FB9DA38}"/>
              </a:ext>
            </a:extLst>
          </p:cNvPr>
          <p:cNvSpPr>
            <a:spLocks noGrp="1"/>
          </p:cNvSpPr>
          <p:nvPr>
            <p:ph type="title"/>
          </p:nvPr>
        </p:nvSpPr>
        <p:spPr/>
        <p:txBody>
          <a:bodyPr/>
          <a:lstStyle/>
          <a:p>
            <a:r>
              <a:rPr lang="da-DK" dirty="0"/>
              <a:t>ENGINEERING I TAL</a:t>
            </a:r>
          </a:p>
        </p:txBody>
      </p:sp>
      <p:sp>
        <p:nvSpPr>
          <p:cNvPr id="6" name="Pladsholder til tekst 4">
            <a:extLst>
              <a:ext uri="{FF2B5EF4-FFF2-40B4-BE49-F238E27FC236}">
                <a16:creationId xmlns:a16="http://schemas.microsoft.com/office/drawing/2014/main" id="{854BAEC0-DC65-254D-B5C1-84A9D6E7A739}"/>
              </a:ext>
            </a:extLst>
          </p:cNvPr>
          <p:cNvSpPr txBox="1">
            <a:spLocks/>
          </p:cNvSpPr>
          <p:nvPr/>
        </p:nvSpPr>
        <p:spPr>
          <a:xfrm>
            <a:off x="3351352" y="1057715"/>
            <a:ext cx="5796649" cy="4125145"/>
          </a:xfrm>
          <a:prstGeom prst="rect">
            <a:avLst/>
          </a:prstGeom>
        </p:spPr>
        <p:txBody>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31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700" b="0" i="1" u="none" strike="noStrike" kern="1200" cap="none" spc="0" normalizeH="0" baseline="0" noProof="0" dirty="0">
              <a:ln>
                <a:noFill/>
              </a:ln>
              <a:solidFill>
                <a:srgbClr val="FF0000"/>
              </a:solidFill>
              <a:effectLst/>
              <a:uLnTx/>
              <a:uFillTx/>
              <a:latin typeface="Arial"/>
              <a:ea typeface="+mn-ea"/>
              <a:cs typeface="+mn-cs"/>
            </a:endParaRPr>
          </a:p>
        </p:txBody>
      </p:sp>
      <p:grpSp>
        <p:nvGrpSpPr>
          <p:cNvPr id="16" name="Gruppe 15">
            <a:extLst>
              <a:ext uri="{FF2B5EF4-FFF2-40B4-BE49-F238E27FC236}">
                <a16:creationId xmlns:a16="http://schemas.microsoft.com/office/drawing/2014/main" id="{34D46015-E589-CA49-8D1B-999F0F58DADF}"/>
              </a:ext>
            </a:extLst>
          </p:cNvPr>
          <p:cNvGrpSpPr/>
          <p:nvPr/>
        </p:nvGrpSpPr>
        <p:grpSpPr>
          <a:xfrm>
            <a:off x="8064737" y="1990563"/>
            <a:ext cx="1818830" cy="460772"/>
            <a:chOff x="8064737" y="1990563"/>
            <a:chExt cx="1818830" cy="460772"/>
          </a:xfrm>
        </p:grpSpPr>
        <p:sp>
          <p:nvSpPr>
            <p:cNvPr id="8" name="Ellipse 7">
              <a:extLst>
                <a:ext uri="{FF2B5EF4-FFF2-40B4-BE49-F238E27FC236}">
                  <a16:creationId xmlns:a16="http://schemas.microsoft.com/office/drawing/2014/main" id="{2BABA410-AA4D-EF40-8C0E-F924C72589D0}"/>
                </a:ext>
              </a:extLst>
            </p:cNvPr>
            <p:cNvSpPr/>
            <p:nvPr/>
          </p:nvSpPr>
          <p:spPr>
            <a:xfrm>
              <a:off x="8064737" y="1990563"/>
              <a:ext cx="365760" cy="365760"/>
            </a:xfrm>
            <a:prstGeom prst="ellipse">
              <a:avLst/>
            </a:prstGeom>
            <a:solidFill>
              <a:srgbClr val="7030A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12" name="Rektangel 11">
              <a:extLst>
                <a:ext uri="{FF2B5EF4-FFF2-40B4-BE49-F238E27FC236}">
                  <a16:creationId xmlns:a16="http://schemas.microsoft.com/office/drawing/2014/main" id="{03A0DABD-FCE5-CF4B-988B-9AA22F718532}"/>
                </a:ext>
              </a:extLst>
            </p:cNvPr>
            <p:cNvSpPr/>
            <p:nvPr/>
          </p:nvSpPr>
          <p:spPr>
            <a:xfrm>
              <a:off x="8531915" y="2082003"/>
              <a:ext cx="1351652" cy="369332"/>
            </a:xfrm>
            <a:prstGeom prst="rect">
              <a:avLst/>
            </a:prstGeom>
          </p:spPr>
          <p:txBody>
            <a:bodyPr wrap="none">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dirty="0">
                  <a:ln>
                    <a:noFill/>
                  </a:ln>
                  <a:solidFill>
                    <a:srgbClr val="211A52"/>
                  </a:solidFill>
                  <a:effectLst/>
                  <a:uLnTx/>
                  <a:uFillTx/>
                  <a:latin typeface="Arial"/>
                  <a:ea typeface="+mn-ea"/>
                  <a:cs typeface="+mn-cs"/>
                </a:rPr>
                <a:t>AALBORG</a:t>
              </a:r>
              <a:endParaRPr kumimoji="0" lang="da-DK" sz="1800" b="0" i="0" u="none" strike="noStrike" kern="1200" cap="none" spc="0" normalizeH="0" baseline="0" noProof="0" dirty="0">
                <a:ln>
                  <a:noFill/>
                </a:ln>
                <a:solidFill>
                  <a:srgbClr val="211A52"/>
                </a:solidFill>
                <a:effectLst/>
                <a:uLnTx/>
                <a:uFillTx/>
                <a:latin typeface="Arial"/>
                <a:ea typeface="+mn-ea"/>
                <a:cs typeface="+mn-cs"/>
              </a:endParaRPr>
            </a:p>
          </p:txBody>
        </p:sp>
      </p:grpSp>
      <p:grpSp>
        <p:nvGrpSpPr>
          <p:cNvPr id="17" name="Gruppe 16">
            <a:extLst>
              <a:ext uri="{FF2B5EF4-FFF2-40B4-BE49-F238E27FC236}">
                <a16:creationId xmlns:a16="http://schemas.microsoft.com/office/drawing/2014/main" id="{AAE1C1D0-615B-6E4E-B80E-08C172DB5189}"/>
              </a:ext>
            </a:extLst>
          </p:cNvPr>
          <p:cNvGrpSpPr/>
          <p:nvPr/>
        </p:nvGrpSpPr>
        <p:grpSpPr>
          <a:xfrm>
            <a:off x="5869342" y="4355429"/>
            <a:ext cx="1554372" cy="579555"/>
            <a:chOff x="5695949" y="4442701"/>
            <a:chExt cx="1554372" cy="579555"/>
          </a:xfrm>
        </p:grpSpPr>
        <p:sp>
          <p:nvSpPr>
            <p:cNvPr id="9" name="Ellipse 8">
              <a:extLst>
                <a:ext uri="{FF2B5EF4-FFF2-40B4-BE49-F238E27FC236}">
                  <a16:creationId xmlns:a16="http://schemas.microsoft.com/office/drawing/2014/main" id="{1D42BFAA-B132-D141-891C-21E7741E2190}"/>
                </a:ext>
              </a:extLst>
            </p:cNvPr>
            <p:cNvSpPr/>
            <p:nvPr/>
          </p:nvSpPr>
          <p:spPr>
            <a:xfrm>
              <a:off x="6884561" y="4442701"/>
              <a:ext cx="365760" cy="365760"/>
            </a:xfrm>
            <a:prstGeom prst="ellipse">
              <a:avLst/>
            </a:prstGeom>
            <a:solidFill>
              <a:srgbClr val="7030A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13" name="Rektangel 12">
              <a:extLst>
                <a:ext uri="{FF2B5EF4-FFF2-40B4-BE49-F238E27FC236}">
                  <a16:creationId xmlns:a16="http://schemas.microsoft.com/office/drawing/2014/main" id="{6B0477BD-DAB0-DA4B-9620-5EEDA2F63992}"/>
                </a:ext>
              </a:extLst>
            </p:cNvPr>
            <p:cNvSpPr/>
            <p:nvPr/>
          </p:nvSpPr>
          <p:spPr>
            <a:xfrm>
              <a:off x="5695949" y="4652924"/>
              <a:ext cx="1287532" cy="369332"/>
            </a:xfrm>
            <a:prstGeom prst="rect">
              <a:avLst/>
            </a:prstGeom>
          </p:spPr>
          <p:txBody>
            <a:bodyPr wrap="none">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dirty="0">
                  <a:ln>
                    <a:noFill/>
                  </a:ln>
                  <a:solidFill>
                    <a:srgbClr val="211A52"/>
                  </a:solidFill>
                  <a:effectLst/>
                  <a:uLnTx/>
                  <a:uFillTx/>
                  <a:latin typeface="Arial"/>
                  <a:ea typeface="+mn-ea"/>
                  <a:cs typeface="+mn-cs"/>
                </a:rPr>
                <a:t>ESBJERG</a:t>
              </a:r>
              <a:endParaRPr kumimoji="0" lang="da-DK" sz="1800" b="0" i="0" u="none" strike="noStrike" kern="1200" cap="none" spc="0" normalizeH="0" baseline="0" noProof="0" dirty="0">
                <a:ln>
                  <a:noFill/>
                </a:ln>
                <a:solidFill>
                  <a:srgbClr val="211A52"/>
                </a:solidFill>
                <a:effectLst/>
                <a:uLnTx/>
                <a:uFillTx/>
                <a:latin typeface="Arial"/>
                <a:ea typeface="+mn-ea"/>
                <a:cs typeface="+mn-cs"/>
              </a:endParaRPr>
            </a:p>
          </p:txBody>
        </p:sp>
      </p:grpSp>
      <p:grpSp>
        <p:nvGrpSpPr>
          <p:cNvPr id="18" name="Gruppe 17">
            <a:extLst>
              <a:ext uri="{FF2B5EF4-FFF2-40B4-BE49-F238E27FC236}">
                <a16:creationId xmlns:a16="http://schemas.microsoft.com/office/drawing/2014/main" id="{E86822AF-A3F7-3C4F-9DCC-73B3E1AD37F5}"/>
              </a:ext>
            </a:extLst>
          </p:cNvPr>
          <p:cNvGrpSpPr/>
          <p:nvPr/>
        </p:nvGrpSpPr>
        <p:grpSpPr>
          <a:xfrm>
            <a:off x="10185516" y="3872199"/>
            <a:ext cx="1655133" cy="678512"/>
            <a:chOff x="10177564" y="4076941"/>
            <a:chExt cx="1655133" cy="678512"/>
          </a:xfrm>
        </p:grpSpPr>
        <p:sp>
          <p:nvSpPr>
            <p:cNvPr id="10" name="Ellipse 9">
              <a:extLst>
                <a:ext uri="{FF2B5EF4-FFF2-40B4-BE49-F238E27FC236}">
                  <a16:creationId xmlns:a16="http://schemas.microsoft.com/office/drawing/2014/main" id="{ABA7E2D5-DB3D-E44D-B1FC-36798EF84EF2}"/>
                </a:ext>
              </a:extLst>
            </p:cNvPr>
            <p:cNvSpPr/>
            <p:nvPr/>
          </p:nvSpPr>
          <p:spPr>
            <a:xfrm>
              <a:off x="10292781" y="4076941"/>
              <a:ext cx="365760" cy="365760"/>
            </a:xfrm>
            <a:prstGeom prst="ellipse">
              <a:avLst/>
            </a:prstGeom>
            <a:solidFill>
              <a:srgbClr val="7030A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14" name="Rektangel 13">
              <a:extLst>
                <a:ext uri="{FF2B5EF4-FFF2-40B4-BE49-F238E27FC236}">
                  <a16:creationId xmlns:a16="http://schemas.microsoft.com/office/drawing/2014/main" id="{6EC36963-8022-8A48-8A72-A09066FFF47A}"/>
                </a:ext>
              </a:extLst>
            </p:cNvPr>
            <p:cNvSpPr/>
            <p:nvPr/>
          </p:nvSpPr>
          <p:spPr>
            <a:xfrm>
              <a:off x="10177564" y="4386121"/>
              <a:ext cx="1655133" cy="369332"/>
            </a:xfrm>
            <a:prstGeom prst="rect">
              <a:avLst/>
            </a:prstGeom>
          </p:spPr>
          <p:txBody>
            <a:bodyPr wrap="none">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dirty="0">
                  <a:ln>
                    <a:noFill/>
                  </a:ln>
                  <a:solidFill>
                    <a:srgbClr val="211A52"/>
                  </a:solidFill>
                  <a:effectLst/>
                  <a:uLnTx/>
                  <a:uFillTx/>
                  <a:latin typeface="Arial"/>
                  <a:ea typeface="+mn-ea"/>
                  <a:cs typeface="+mn-cs"/>
                </a:rPr>
                <a:t>KØBENHAVN</a:t>
              </a:r>
              <a:endParaRPr kumimoji="0" lang="da-DK" sz="1800" b="0" i="0" u="none" strike="noStrike" kern="1200" cap="none" spc="0" normalizeH="0" baseline="0" noProof="0" dirty="0">
                <a:ln>
                  <a:noFill/>
                </a:ln>
                <a:solidFill>
                  <a:srgbClr val="211A52"/>
                </a:solidFill>
                <a:effectLst/>
                <a:uLnTx/>
                <a:uFillTx/>
                <a:latin typeface="Arial"/>
                <a:ea typeface="+mn-ea"/>
                <a:cs typeface="+mn-cs"/>
              </a:endParaRPr>
            </a:p>
          </p:txBody>
        </p:sp>
      </p:grpSp>
      <p:sp>
        <p:nvSpPr>
          <p:cNvPr id="21" name="Pladsholder til tekst 4">
            <a:extLst>
              <a:ext uri="{FF2B5EF4-FFF2-40B4-BE49-F238E27FC236}">
                <a16:creationId xmlns:a16="http://schemas.microsoft.com/office/drawing/2014/main" id="{A18CED98-AB64-EF4F-8064-A0940725AC5C}"/>
              </a:ext>
            </a:extLst>
          </p:cNvPr>
          <p:cNvSpPr txBox="1">
            <a:spLocks/>
          </p:cNvSpPr>
          <p:nvPr/>
        </p:nvSpPr>
        <p:spPr>
          <a:xfrm>
            <a:off x="587375" y="1746548"/>
            <a:ext cx="4789599" cy="3120120"/>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da-DK" sz="1800" b="1" i="0" u="none" strike="noStrike" kern="1200" cap="none" spc="0" normalizeH="0" baseline="0" noProof="0" dirty="0">
                <a:ln>
                  <a:noFill/>
                </a:ln>
                <a:solidFill>
                  <a:srgbClr val="211A52"/>
                </a:solidFill>
                <a:effectLst/>
                <a:uLnTx/>
                <a:uFillTx/>
                <a:latin typeface="Arial"/>
                <a:ea typeface="+mn-ea"/>
                <a:cs typeface="+mn-cs"/>
              </a:rPr>
              <a:t>5 institutter</a:t>
            </a:r>
            <a:br>
              <a:rPr kumimoji="0" lang="da-DK" sz="1800" b="1" i="0" u="none" strike="noStrike" kern="1200" cap="none" spc="0" normalizeH="0" baseline="0" noProof="0" dirty="0">
                <a:ln>
                  <a:noFill/>
                </a:ln>
                <a:solidFill>
                  <a:srgbClr val="211A52"/>
                </a:solidFill>
                <a:effectLst/>
                <a:uLnTx/>
                <a:uFillTx/>
                <a:latin typeface="Arial"/>
                <a:ea typeface="+mn-ea"/>
                <a:cs typeface="+mn-cs"/>
              </a:rPr>
            </a:b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lang="da-DK" sz="1800" b="1" dirty="0">
                <a:solidFill>
                  <a:srgbClr val="211A52"/>
                </a:solidFill>
                <a:latin typeface="Arial"/>
              </a:rPr>
              <a:t>67</a:t>
            </a:r>
            <a:r>
              <a:rPr kumimoji="0" lang="da-DK" sz="1800" b="1" i="0" u="none" strike="noStrike" kern="1200" cap="none" spc="0" normalizeH="0" baseline="0" noProof="0" dirty="0">
                <a:ln>
                  <a:noFill/>
                </a:ln>
                <a:solidFill>
                  <a:srgbClr val="211A52"/>
                </a:solidFill>
                <a:effectLst/>
                <a:uLnTx/>
                <a:uFillTx/>
                <a:latin typeface="Arial"/>
                <a:ea typeface="+mn-ea"/>
                <a:cs typeface="+mn-cs"/>
              </a:rPr>
              <a:t> uddannelser</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da-DK" sz="1800" b="1" i="0" u="none" strike="noStrike" kern="1200" cap="none" spc="0" normalizeH="0" baseline="0" noProof="0" dirty="0">
                <a:ln>
                  <a:noFill/>
                </a:ln>
                <a:solidFill>
                  <a:srgbClr val="211A52"/>
                </a:solidFill>
                <a:effectLst/>
                <a:uLnTx/>
                <a:uFillTx/>
                <a:latin typeface="Arial"/>
                <a:ea typeface="+mn-ea"/>
                <a:cs typeface="+mn-cs"/>
              </a:rPr>
              <a:t>3.265 studerende</a:t>
            </a:r>
            <a:br>
              <a:rPr kumimoji="0" lang="da-DK" sz="1800" b="1" i="0" u="none" strike="noStrike" kern="1200" cap="none" spc="0" normalizeH="0" baseline="0" noProof="0" dirty="0">
                <a:ln>
                  <a:noFill/>
                </a:ln>
                <a:solidFill>
                  <a:srgbClr val="211A52"/>
                </a:solidFill>
                <a:effectLst/>
                <a:uLnTx/>
                <a:uFillTx/>
                <a:latin typeface="Arial"/>
                <a:ea typeface="+mn-ea"/>
                <a:cs typeface="+mn-cs"/>
              </a:rPr>
            </a:br>
            <a:endParaRPr kumimoji="0" lang="da-DK" sz="1800" b="1" i="1" u="none" strike="noStrike" kern="1200" cap="none" spc="0" normalizeH="0" baseline="0" noProof="0" dirty="0">
              <a:ln>
                <a:noFill/>
              </a:ln>
              <a:solidFill>
                <a:srgbClr val="211A52"/>
              </a:solidFill>
              <a:effectLst/>
              <a:uLnTx/>
              <a:uFillTx/>
              <a:latin typeface="Arial"/>
              <a:ea typeface="+mn-ea"/>
              <a:cs typeface="+mn-cs"/>
            </a:endParaRP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da-DK" sz="1800" b="1" i="0" u="none" strike="noStrike" kern="1200" cap="none" spc="0" normalizeH="0" baseline="0" noProof="0" dirty="0">
                <a:ln>
                  <a:noFill/>
                </a:ln>
                <a:solidFill>
                  <a:srgbClr val="211A52"/>
                </a:solidFill>
                <a:effectLst/>
                <a:uLnTx/>
                <a:uFillTx/>
                <a:latin typeface="Arial"/>
                <a:ea typeface="+mn-ea"/>
                <a:cs typeface="+mn-cs"/>
              </a:rPr>
              <a:t>302 ph.d.-studerende</a:t>
            </a:r>
            <a:br>
              <a:rPr kumimoji="0" lang="da-DK" sz="1800" b="1" i="0" u="none" strike="noStrike" kern="1200" cap="none" spc="0" normalizeH="0" baseline="0" noProof="0" dirty="0">
                <a:ln>
                  <a:noFill/>
                </a:ln>
                <a:solidFill>
                  <a:srgbClr val="211A52"/>
                </a:solidFill>
                <a:effectLst/>
                <a:uLnTx/>
                <a:uFillTx/>
                <a:latin typeface="Arial"/>
                <a:ea typeface="+mn-ea"/>
                <a:cs typeface="+mn-cs"/>
              </a:rPr>
            </a:br>
            <a:endParaRPr kumimoji="0" lang="da-DK" sz="1800" b="1" i="1" u="none" strike="noStrike" kern="1200" cap="none" spc="0" normalizeH="0" baseline="0" noProof="0" dirty="0">
              <a:ln>
                <a:noFill/>
              </a:ln>
              <a:solidFill>
                <a:srgbClr val="211A52"/>
              </a:solidFill>
              <a:effectLst/>
              <a:uLnTx/>
              <a:uFillTx/>
              <a:latin typeface="Arial"/>
              <a:ea typeface="+mn-ea"/>
              <a:cs typeface="+mn-cs"/>
            </a:endParaRP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da-DK" sz="1800" b="1" i="0" u="none" strike="noStrike" kern="1200" cap="none" spc="0" normalizeH="0" baseline="0" noProof="0" dirty="0">
                <a:ln>
                  <a:noFill/>
                </a:ln>
                <a:solidFill>
                  <a:srgbClr val="211A52"/>
                </a:solidFill>
                <a:effectLst/>
                <a:uLnTx/>
                <a:uFillTx/>
                <a:latin typeface="Arial"/>
                <a:ea typeface="+mn-ea"/>
                <a:cs typeface="+mn-cs"/>
              </a:rPr>
              <a:t>860 årsværk </a:t>
            </a:r>
            <a:r>
              <a:rPr kumimoji="0" lang="da-DK" sz="1100" i="0" u="none" strike="noStrike" kern="1200" cap="none" spc="0" normalizeH="0" baseline="0" noProof="0" dirty="0">
                <a:ln>
                  <a:noFill/>
                </a:ln>
                <a:solidFill>
                  <a:srgbClr val="211A52"/>
                </a:solidFill>
                <a:effectLst/>
                <a:uLnTx/>
                <a:uFillTx/>
                <a:latin typeface="Arial"/>
                <a:ea typeface="+mn-ea"/>
                <a:cs typeface="+mn-cs"/>
              </a:rPr>
              <a:t>(estimat)</a:t>
            </a:r>
            <a:br>
              <a:rPr kumimoji="0" lang="da-DK" sz="1800" b="1" i="0" u="none" strike="noStrike" kern="1200" cap="none" spc="0" normalizeH="0" baseline="0" noProof="0" dirty="0">
                <a:ln>
                  <a:noFill/>
                </a:ln>
                <a:solidFill>
                  <a:srgbClr val="211A52"/>
                </a:solidFill>
                <a:effectLst/>
                <a:uLnTx/>
                <a:uFillTx/>
                <a:latin typeface="Arial"/>
                <a:ea typeface="+mn-ea"/>
                <a:cs typeface="+mn-cs"/>
              </a:rPr>
            </a:b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da-DK" sz="1800" b="1" i="0" u="none" strike="noStrike" kern="1200" cap="none" spc="0" normalizeH="0" baseline="0" noProof="0" dirty="0">
                <a:ln>
                  <a:noFill/>
                </a:ln>
                <a:solidFill>
                  <a:srgbClr val="211A52"/>
                </a:solidFill>
                <a:effectLst/>
                <a:uLnTx/>
                <a:uFillTx/>
                <a:latin typeface="Arial"/>
                <a:ea typeface="+mn-ea"/>
                <a:cs typeface="+mn-cs"/>
              </a:rPr>
              <a:t>930 mio. kr. </a:t>
            </a:r>
            <a:r>
              <a:rPr kumimoji="0" lang="da-DK" sz="1100" i="0" u="none" strike="noStrike" kern="1200" cap="none" spc="0" normalizeH="0" baseline="0" noProof="0" dirty="0">
                <a:ln>
                  <a:noFill/>
                </a:ln>
                <a:solidFill>
                  <a:srgbClr val="211A52"/>
                </a:solidFill>
                <a:effectLst/>
                <a:uLnTx/>
                <a:uFillTx/>
                <a:latin typeface="Arial"/>
                <a:ea typeface="+mn-ea"/>
                <a:cs typeface="+mn-cs"/>
              </a:rPr>
              <a:t>(omsætning)</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endParaRPr lang="da-DK" sz="1100" dirty="0">
              <a:solidFill>
                <a:srgbClr val="211A52"/>
              </a:solidFill>
              <a:latin typeface="Arial"/>
            </a:endParaRPr>
          </a:p>
          <a:p>
            <a:pPr marL="0" marR="0" lvl="0" indent="0" algn="l" defTabSz="914318" rtl="0" eaLnBrk="1" fontAlgn="auto" latinLnBrk="0" hangingPunct="1">
              <a:lnSpc>
                <a:spcPct val="100000"/>
              </a:lnSpc>
              <a:spcBef>
                <a:spcPts val="600"/>
              </a:spcBef>
              <a:spcAft>
                <a:spcPts val="0"/>
              </a:spcAft>
              <a:buClrTx/>
              <a:buSzTx/>
              <a:buNone/>
              <a:tabLst/>
              <a:defRPr/>
            </a:pPr>
            <a:r>
              <a:rPr kumimoji="0" lang="da-DK" sz="1100" i="0" u="none" strike="noStrike" kern="1200" cap="none" spc="0" normalizeH="0" baseline="0" noProof="0" dirty="0">
                <a:ln>
                  <a:noFill/>
                </a:ln>
                <a:solidFill>
                  <a:srgbClr val="211A52"/>
                </a:solidFill>
                <a:effectLst/>
                <a:uLnTx/>
                <a:uFillTx/>
                <a:latin typeface="Arial"/>
                <a:ea typeface="+mn-ea"/>
                <a:cs typeface="+mn-cs"/>
              </a:rPr>
              <a:t>Ovenstående tal er estimater ud fra 1. periodeopfølgning pr. 30. april 2022.</a:t>
            </a:r>
            <a:br>
              <a:rPr kumimoji="0" lang="da-DK" sz="1100" i="0" u="none" strike="noStrike" kern="1200" cap="none" spc="0" normalizeH="0" baseline="0" noProof="0" dirty="0">
                <a:ln>
                  <a:noFill/>
                </a:ln>
                <a:solidFill>
                  <a:srgbClr val="211A52"/>
                </a:solidFill>
                <a:effectLst/>
                <a:uLnTx/>
                <a:uFillTx/>
                <a:latin typeface="Arial"/>
                <a:ea typeface="+mn-ea"/>
                <a:cs typeface="+mn-cs"/>
              </a:rPr>
            </a:br>
            <a:br>
              <a:rPr kumimoji="0" lang="da-DK" sz="1100" i="0" u="none" strike="noStrike" kern="1200" cap="none" spc="0" normalizeH="0" baseline="0" noProof="0" dirty="0">
                <a:ln>
                  <a:noFill/>
                </a:ln>
                <a:solidFill>
                  <a:srgbClr val="211A52"/>
                </a:solidFill>
                <a:effectLst/>
                <a:uLnTx/>
                <a:uFillTx/>
                <a:latin typeface="Arial"/>
                <a:ea typeface="+mn-ea"/>
                <a:cs typeface="+mn-cs"/>
              </a:rPr>
            </a:br>
            <a:endParaRPr kumimoji="0" lang="da-DK" sz="1100" i="0" u="none" strike="noStrike" kern="1200" cap="none" spc="0" normalizeH="0" baseline="0" noProof="0" dirty="0">
              <a:ln>
                <a:noFill/>
              </a:ln>
              <a:solidFill>
                <a:srgbClr val="211A52"/>
              </a:solidFill>
              <a:effectLst/>
              <a:uLnTx/>
              <a:uFillTx/>
              <a:latin typeface="Arial"/>
              <a:ea typeface="+mn-ea"/>
              <a:cs typeface="+mn-cs"/>
            </a:endParaRPr>
          </a:p>
        </p:txBody>
      </p:sp>
    </p:spTree>
    <p:extLst>
      <p:ext uri="{BB962C8B-B14F-4D97-AF65-F5344CB8AC3E}">
        <p14:creationId xmlns:p14="http://schemas.microsoft.com/office/powerpoint/2010/main" val="42685153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30</a:t>
            </a:fld>
            <a:endParaRPr lang="en-US" dirty="0"/>
          </a:p>
        </p:txBody>
      </p:sp>
      <p:pic>
        <p:nvPicPr>
          <p:cNvPr id="6" name="Pladsholder til billede 5"/>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t="3871" b="3871"/>
          <a:stretch>
            <a:fillRect/>
          </a:stretch>
        </p:blipFill>
        <p:spPr>
          <a:xfrm>
            <a:off x="2" y="1980000"/>
            <a:ext cx="5283373" cy="4878000"/>
          </a:xfrm>
        </p:spPr>
      </p:pic>
      <p:sp>
        <p:nvSpPr>
          <p:cNvPr id="3" name="Rektangel 2">
            <a:extLst>
              <a:ext uri="{FF2B5EF4-FFF2-40B4-BE49-F238E27FC236}">
                <a16:creationId xmlns:a16="http://schemas.microsoft.com/office/drawing/2014/main" id="{6C75F952-91FC-4BCC-82C1-C5732445E36D}"/>
              </a:ext>
            </a:extLst>
          </p:cNvPr>
          <p:cNvSpPr/>
          <p:nvPr/>
        </p:nvSpPr>
        <p:spPr>
          <a:xfrm>
            <a:off x="6255513" y="820389"/>
            <a:ext cx="5084374" cy="23114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bg1"/>
              </a:solidFill>
            </a:endParaRPr>
          </a:p>
        </p:txBody>
      </p:sp>
      <p:sp>
        <p:nvSpPr>
          <p:cNvPr id="4" name="Titel 3"/>
          <p:cNvSpPr>
            <a:spLocks noGrp="1"/>
          </p:cNvSpPr>
          <p:nvPr>
            <p:ph type="title"/>
          </p:nvPr>
        </p:nvSpPr>
        <p:spPr>
          <a:xfrm>
            <a:off x="593945" y="376055"/>
            <a:ext cx="3721208" cy="1272251"/>
          </a:xfrm>
        </p:spPr>
        <p:txBody>
          <a:bodyPr/>
          <a:lstStyle/>
          <a:p>
            <a:r>
              <a:rPr lang="da-DK" dirty="0">
                <a:solidFill>
                  <a:srgbClr val="647FB7"/>
                </a:solidFill>
              </a:rPr>
              <a:t>FORSKNINGS-OMRÅDER</a:t>
            </a:r>
          </a:p>
        </p:txBody>
      </p:sp>
      <p:graphicFrame>
        <p:nvGraphicFramePr>
          <p:cNvPr id="8" name="Pladsholder til tekst 13">
            <a:extLst>
              <a:ext uri="{FF2B5EF4-FFF2-40B4-BE49-F238E27FC236}">
                <a16:creationId xmlns:a16="http://schemas.microsoft.com/office/drawing/2014/main" id="{F422BF1B-343F-4FCE-B9A0-E730AE9B5554}"/>
              </a:ext>
            </a:extLst>
          </p:cNvPr>
          <p:cNvGraphicFramePr/>
          <p:nvPr>
            <p:extLst>
              <p:ext uri="{D42A27DB-BD31-4B8C-83A1-F6EECF244321}">
                <p14:modId xmlns:p14="http://schemas.microsoft.com/office/powerpoint/2010/main" val="2352417772"/>
              </p:ext>
            </p:extLst>
          </p:nvPr>
        </p:nvGraphicFramePr>
        <p:xfrm>
          <a:off x="6096000" y="1818652"/>
          <a:ext cx="5815355" cy="421895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57830344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31</a:t>
            </a:fld>
            <a:endParaRPr lang="en-US" dirty="0"/>
          </a:p>
        </p:txBody>
      </p:sp>
      <p:pic>
        <p:nvPicPr>
          <p:cNvPr id="6" name="Pladsholder til billede 5"/>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t="3871" b="3871"/>
          <a:stretch>
            <a:fillRect/>
          </a:stretch>
        </p:blipFill>
        <p:spPr>
          <a:xfrm>
            <a:off x="0" y="1980000"/>
            <a:ext cx="5283373" cy="4878000"/>
          </a:xfrm>
        </p:spPr>
      </p:pic>
      <p:sp>
        <p:nvSpPr>
          <p:cNvPr id="4" name="Titel 3"/>
          <p:cNvSpPr>
            <a:spLocks noGrp="1"/>
          </p:cNvSpPr>
          <p:nvPr>
            <p:ph type="title"/>
          </p:nvPr>
        </p:nvSpPr>
        <p:spPr>
          <a:xfrm>
            <a:off x="586901" y="380009"/>
            <a:ext cx="3879475" cy="1272251"/>
          </a:xfrm>
        </p:spPr>
        <p:txBody>
          <a:bodyPr/>
          <a:lstStyle/>
          <a:p>
            <a:r>
              <a:rPr lang="da-DK" dirty="0">
                <a:solidFill>
                  <a:srgbClr val="0E8563"/>
                </a:solidFill>
              </a:rPr>
              <a:t>FORSKNINGS-OMRÅDER</a:t>
            </a:r>
          </a:p>
        </p:txBody>
      </p:sp>
      <p:sp>
        <p:nvSpPr>
          <p:cNvPr id="3" name="Rektangel 2">
            <a:extLst>
              <a:ext uri="{FF2B5EF4-FFF2-40B4-BE49-F238E27FC236}">
                <a16:creationId xmlns:a16="http://schemas.microsoft.com/office/drawing/2014/main" id="{B2CC8B2B-2A4D-442F-91C8-078F41C1FA6C}"/>
              </a:ext>
            </a:extLst>
          </p:cNvPr>
          <p:cNvSpPr/>
          <p:nvPr/>
        </p:nvSpPr>
        <p:spPr>
          <a:xfrm>
            <a:off x="6217920" y="820389"/>
            <a:ext cx="2754630" cy="23914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aphicFrame>
        <p:nvGraphicFramePr>
          <p:cNvPr id="7" name="Pladsholder til tekst 13">
            <a:extLst>
              <a:ext uri="{FF2B5EF4-FFF2-40B4-BE49-F238E27FC236}">
                <a16:creationId xmlns:a16="http://schemas.microsoft.com/office/drawing/2014/main" id="{DC37BA0F-C3D5-4BB3-9195-7235DE05D4F3}"/>
              </a:ext>
            </a:extLst>
          </p:cNvPr>
          <p:cNvGraphicFramePr/>
          <p:nvPr>
            <p:extLst>
              <p:ext uri="{D42A27DB-BD31-4B8C-83A1-F6EECF244321}">
                <p14:modId xmlns:p14="http://schemas.microsoft.com/office/powerpoint/2010/main" val="3430371711"/>
              </p:ext>
            </p:extLst>
          </p:nvPr>
        </p:nvGraphicFramePr>
        <p:xfrm>
          <a:off x="6096000" y="1652260"/>
          <a:ext cx="5815355" cy="421895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32401557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32</a:t>
            </a:fld>
            <a:endParaRPr lang="en-US" dirty="0"/>
          </a:p>
        </p:txBody>
      </p:sp>
      <p:pic>
        <p:nvPicPr>
          <p:cNvPr id="6" name="Pladsholder til billede 5"/>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t="3871" b="3871"/>
          <a:stretch>
            <a:fillRect/>
          </a:stretch>
        </p:blipFill>
        <p:spPr>
          <a:xfrm>
            <a:off x="1" y="1991883"/>
            <a:ext cx="5283373" cy="4878000"/>
          </a:xfrm>
        </p:spPr>
      </p:pic>
      <p:sp>
        <p:nvSpPr>
          <p:cNvPr id="4" name="Titel 3"/>
          <p:cNvSpPr>
            <a:spLocks noGrp="1"/>
          </p:cNvSpPr>
          <p:nvPr>
            <p:ph type="title"/>
          </p:nvPr>
        </p:nvSpPr>
        <p:spPr>
          <a:xfrm>
            <a:off x="568090" y="374532"/>
            <a:ext cx="3721208" cy="1272251"/>
          </a:xfrm>
        </p:spPr>
        <p:txBody>
          <a:bodyPr/>
          <a:lstStyle/>
          <a:p>
            <a:r>
              <a:rPr lang="da-DK" dirty="0">
                <a:solidFill>
                  <a:srgbClr val="CC585B"/>
                </a:solidFill>
              </a:rPr>
              <a:t>FORSKNINGS-OMRÅDER</a:t>
            </a:r>
          </a:p>
        </p:txBody>
      </p:sp>
      <p:sp>
        <p:nvSpPr>
          <p:cNvPr id="3" name="Rektangel 2">
            <a:extLst>
              <a:ext uri="{FF2B5EF4-FFF2-40B4-BE49-F238E27FC236}">
                <a16:creationId xmlns:a16="http://schemas.microsoft.com/office/drawing/2014/main" id="{64A4788B-31FA-4611-BC6D-8C18C005F993}"/>
              </a:ext>
            </a:extLst>
          </p:cNvPr>
          <p:cNvSpPr/>
          <p:nvPr/>
        </p:nvSpPr>
        <p:spPr>
          <a:xfrm>
            <a:off x="6096000" y="948690"/>
            <a:ext cx="3802380" cy="2011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aphicFrame>
        <p:nvGraphicFramePr>
          <p:cNvPr id="7" name="Pladsholder til tekst 13">
            <a:extLst>
              <a:ext uri="{FF2B5EF4-FFF2-40B4-BE49-F238E27FC236}">
                <a16:creationId xmlns:a16="http://schemas.microsoft.com/office/drawing/2014/main" id="{8C7FCC54-D3CE-4657-8B8A-217A99861A48}"/>
              </a:ext>
            </a:extLst>
          </p:cNvPr>
          <p:cNvGraphicFramePr/>
          <p:nvPr>
            <p:extLst>
              <p:ext uri="{D42A27DB-BD31-4B8C-83A1-F6EECF244321}">
                <p14:modId xmlns:p14="http://schemas.microsoft.com/office/powerpoint/2010/main" val="3270553339"/>
              </p:ext>
            </p:extLst>
          </p:nvPr>
        </p:nvGraphicFramePr>
        <p:xfrm>
          <a:off x="6096000" y="1355080"/>
          <a:ext cx="5815355" cy="45542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54822855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33</a:t>
            </a:fld>
            <a:endParaRPr lang="en-US" dirty="0"/>
          </a:p>
        </p:txBody>
      </p:sp>
      <p:pic>
        <p:nvPicPr>
          <p:cNvPr id="6" name="Pladsholder til billede 5"/>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t="20" b="20"/>
          <a:stretch>
            <a:fillRect/>
          </a:stretch>
        </p:blipFill>
        <p:spPr>
          <a:xfrm>
            <a:off x="1" y="1991883"/>
            <a:ext cx="5283373" cy="4878000"/>
          </a:xfrm>
        </p:spPr>
      </p:pic>
      <p:sp>
        <p:nvSpPr>
          <p:cNvPr id="4" name="Titel 3"/>
          <p:cNvSpPr>
            <a:spLocks noGrp="1"/>
          </p:cNvSpPr>
          <p:nvPr>
            <p:ph type="title"/>
          </p:nvPr>
        </p:nvSpPr>
        <p:spPr>
          <a:xfrm>
            <a:off x="603339" y="329200"/>
            <a:ext cx="3757784" cy="1272251"/>
          </a:xfrm>
        </p:spPr>
        <p:txBody>
          <a:bodyPr/>
          <a:lstStyle/>
          <a:p>
            <a:r>
              <a:rPr lang="da-DK" dirty="0">
                <a:solidFill>
                  <a:srgbClr val="5CAF8D"/>
                </a:solidFill>
              </a:rPr>
              <a:t>FORSKNINGS-OMRÅDER</a:t>
            </a:r>
          </a:p>
        </p:txBody>
      </p:sp>
      <p:sp>
        <p:nvSpPr>
          <p:cNvPr id="3" name="Rektangel 2">
            <a:extLst>
              <a:ext uri="{FF2B5EF4-FFF2-40B4-BE49-F238E27FC236}">
                <a16:creationId xmlns:a16="http://schemas.microsoft.com/office/drawing/2014/main" id="{1D4C8DF7-7E74-4DC0-B2CD-19DD58CA0A63}"/>
              </a:ext>
            </a:extLst>
          </p:cNvPr>
          <p:cNvSpPr/>
          <p:nvPr/>
        </p:nvSpPr>
        <p:spPr>
          <a:xfrm>
            <a:off x="6297930" y="820389"/>
            <a:ext cx="3086100" cy="28029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aphicFrame>
        <p:nvGraphicFramePr>
          <p:cNvPr id="7" name="Pladsholder til tekst 13">
            <a:extLst>
              <a:ext uri="{FF2B5EF4-FFF2-40B4-BE49-F238E27FC236}">
                <a16:creationId xmlns:a16="http://schemas.microsoft.com/office/drawing/2014/main" id="{5036813A-16DA-4A48-AB36-84AD9D7F418C}"/>
              </a:ext>
            </a:extLst>
          </p:cNvPr>
          <p:cNvGraphicFramePr/>
          <p:nvPr>
            <p:extLst>
              <p:ext uri="{D42A27DB-BD31-4B8C-83A1-F6EECF244321}">
                <p14:modId xmlns:p14="http://schemas.microsoft.com/office/powerpoint/2010/main" val="1392847996"/>
              </p:ext>
            </p:extLst>
          </p:nvPr>
        </p:nvGraphicFramePr>
        <p:xfrm>
          <a:off x="6096000" y="1373985"/>
          <a:ext cx="5815355" cy="45542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6343141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34</a:t>
            </a:fld>
            <a:endParaRPr lang="en-US" dirty="0"/>
          </a:p>
        </p:txBody>
      </p:sp>
      <p:pic>
        <p:nvPicPr>
          <p:cNvPr id="6" name="Pladsholder til billede 5"/>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t="20" b="20"/>
          <a:stretch>
            <a:fillRect/>
          </a:stretch>
        </p:blipFill>
        <p:spPr>
          <a:xfrm>
            <a:off x="2" y="1980000"/>
            <a:ext cx="5283373" cy="4878000"/>
          </a:xfrm>
        </p:spPr>
      </p:pic>
      <p:sp>
        <p:nvSpPr>
          <p:cNvPr id="4" name="Titel 3"/>
          <p:cNvSpPr>
            <a:spLocks noGrp="1"/>
          </p:cNvSpPr>
          <p:nvPr>
            <p:ph type="title"/>
          </p:nvPr>
        </p:nvSpPr>
        <p:spPr>
          <a:xfrm>
            <a:off x="641442" y="341818"/>
            <a:ext cx="3745592" cy="1272251"/>
          </a:xfrm>
        </p:spPr>
        <p:txBody>
          <a:bodyPr/>
          <a:lstStyle/>
          <a:p>
            <a:r>
              <a:rPr lang="da-DK" dirty="0">
                <a:solidFill>
                  <a:srgbClr val="211A52"/>
                </a:solidFill>
              </a:rPr>
              <a:t>FORSKNINGS-OMRÅDER</a:t>
            </a:r>
          </a:p>
        </p:txBody>
      </p:sp>
      <p:sp>
        <p:nvSpPr>
          <p:cNvPr id="3" name="Rektangel 2">
            <a:extLst>
              <a:ext uri="{FF2B5EF4-FFF2-40B4-BE49-F238E27FC236}">
                <a16:creationId xmlns:a16="http://schemas.microsoft.com/office/drawing/2014/main" id="{443127CA-6258-4E8E-9219-A967B375A014}"/>
              </a:ext>
            </a:extLst>
          </p:cNvPr>
          <p:cNvSpPr/>
          <p:nvPr/>
        </p:nvSpPr>
        <p:spPr>
          <a:xfrm>
            <a:off x="6423660" y="925830"/>
            <a:ext cx="3337560" cy="17716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aphicFrame>
        <p:nvGraphicFramePr>
          <p:cNvPr id="7" name="Pladsholder til tekst 13">
            <a:extLst>
              <a:ext uri="{FF2B5EF4-FFF2-40B4-BE49-F238E27FC236}">
                <a16:creationId xmlns:a16="http://schemas.microsoft.com/office/drawing/2014/main" id="{AB24E415-A1AC-4AA2-804D-0B6C921E7409}"/>
              </a:ext>
            </a:extLst>
          </p:cNvPr>
          <p:cNvGraphicFramePr/>
          <p:nvPr>
            <p:extLst>
              <p:ext uri="{D42A27DB-BD31-4B8C-83A1-F6EECF244321}">
                <p14:modId xmlns:p14="http://schemas.microsoft.com/office/powerpoint/2010/main" val="335797502"/>
              </p:ext>
            </p:extLst>
          </p:nvPr>
        </p:nvGraphicFramePr>
        <p:xfrm>
          <a:off x="6096000" y="1574605"/>
          <a:ext cx="5815355" cy="45542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58067227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35</a:t>
            </a:fld>
            <a:endParaRPr lang="en-US" dirty="0"/>
          </a:p>
        </p:txBody>
      </p:sp>
      <p:pic>
        <p:nvPicPr>
          <p:cNvPr id="11" name="Pladsholder til billede 10"/>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t="31" b="31"/>
          <a:stretch>
            <a:fillRect/>
          </a:stretch>
        </p:blipFill>
        <p:spPr/>
      </p:pic>
      <p:sp>
        <p:nvSpPr>
          <p:cNvPr id="3" name="Titel 2"/>
          <p:cNvSpPr>
            <a:spLocks noGrp="1"/>
          </p:cNvSpPr>
          <p:nvPr>
            <p:ph type="title"/>
          </p:nvPr>
        </p:nvSpPr>
        <p:spPr>
          <a:xfrm>
            <a:off x="587375" y="702082"/>
            <a:ext cx="8287204" cy="1036915"/>
          </a:xfrm>
        </p:spPr>
        <p:txBody>
          <a:bodyPr>
            <a:normAutofit/>
          </a:bodyPr>
          <a:lstStyle/>
          <a:p>
            <a:r>
              <a:rPr lang="en-GB" dirty="0">
                <a:solidFill>
                  <a:srgbClr val="002060"/>
                </a:solidFill>
                <a:latin typeface="Arial" panose="020B0604020202020204" pitchFamily="34" charset="0"/>
                <a:cs typeface="Arial" panose="020B0604020202020204" pitchFamily="34" charset="0"/>
              </a:rPr>
              <a:t>VIDEN FOR VERDEN</a:t>
            </a: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2127155"/>
            <a:ext cx="5316604" cy="3738268"/>
          </a:xfrm>
        </p:spPr>
        <p:txBody>
          <a:bodyPr>
            <a:normAutofit fontScale="85000" lnSpcReduction="10000"/>
          </a:bodyPr>
          <a:lstStyle/>
          <a:p>
            <a:pPr marL="0" indent="0">
              <a:lnSpc>
                <a:spcPct val="130000"/>
              </a:lnSpc>
              <a:spcBef>
                <a:spcPts val="0"/>
              </a:spcBef>
              <a:spcAft>
                <a:spcPts val="1200"/>
              </a:spcAft>
              <a:buNone/>
            </a:pPr>
            <a:r>
              <a:rPr lang="da-DK" sz="2100" dirty="0">
                <a:solidFill>
                  <a:schemeClr val="accent1"/>
                </a:solidFill>
                <a:latin typeface="Arial" panose="020B0604020202020204" pitchFamily="34" charset="0"/>
                <a:cs typeface="Arial" panose="020B0604020202020204" pitchFamily="34" charset="0"/>
              </a:rPr>
              <a:t>EKSEMPLER PÅ FORSKNINGSPROJEKTER</a:t>
            </a:r>
          </a:p>
          <a:p>
            <a:pPr marL="0" indent="0">
              <a:lnSpc>
                <a:spcPct val="130000"/>
              </a:lnSpc>
              <a:spcBef>
                <a:spcPts val="0"/>
              </a:spcBef>
              <a:spcAft>
                <a:spcPts val="1200"/>
              </a:spcAft>
              <a:buNone/>
            </a:pPr>
            <a:endParaRPr lang="da-DK" sz="2100" dirty="0">
              <a:latin typeface="Arial" panose="020B0604020202020204" pitchFamily="34" charset="0"/>
              <a:cs typeface="Arial" panose="020B0604020202020204" pitchFamily="34" charset="0"/>
            </a:endParaRPr>
          </a:p>
          <a:p>
            <a:pPr>
              <a:lnSpc>
                <a:spcPct val="130000"/>
              </a:lnSpc>
              <a:spcBef>
                <a:spcPts val="0"/>
              </a:spcBef>
              <a:spcAft>
                <a:spcPts val="1200"/>
              </a:spcAft>
            </a:pPr>
            <a:r>
              <a:rPr lang="da-DK" sz="1900" dirty="0"/>
              <a:t>Effektiv og pålidelig integration af vedvarende energi i elnettet.</a:t>
            </a:r>
          </a:p>
          <a:p>
            <a:pPr>
              <a:lnSpc>
                <a:spcPct val="130000"/>
              </a:lnSpc>
              <a:spcBef>
                <a:spcPts val="0"/>
              </a:spcBef>
              <a:spcAft>
                <a:spcPts val="1200"/>
              </a:spcAft>
            </a:pPr>
            <a:r>
              <a:rPr lang="da-DK" sz="1900" dirty="0"/>
              <a:t>Bygninger som integreret del af vores energisystem.</a:t>
            </a:r>
          </a:p>
          <a:p>
            <a:pPr>
              <a:lnSpc>
                <a:spcPct val="130000"/>
              </a:lnSpc>
              <a:spcBef>
                <a:spcPts val="0"/>
              </a:spcBef>
              <a:spcAft>
                <a:spcPts val="1200"/>
              </a:spcAft>
            </a:pPr>
            <a:r>
              <a:rPr lang="da-DK" sz="1900" dirty="0"/>
              <a:t>Bæredygtig brændstof til fly.</a:t>
            </a:r>
          </a:p>
          <a:p>
            <a:pPr>
              <a:lnSpc>
                <a:spcPct val="130000"/>
              </a:lnSpc>
              <a:spcBef>
                <a:spcPts val="0"/>
              </a:spcBef>
              <a:spcAft>
                <a:spcPts val="1200"/>
              </a:spcAft>
            </a:pPr>
            <a:r>
              <a:rPr lang="da-DK" sz="1900" dirty="0"/>
              <a:t>Bæredygtige svampebatterier.</a:t>
            </a:r>
          </a:p>
          <a:p>
            <a:pPr>
              <a:lnSpc>
                <a:spcPct val="130000"/>
              </a:lnSpc>
              <a:spcBef>
                <a:spcPts val="0"/>
              </a:spcBef>
              <a:spcAft>
                <a:spcPts val="1200"/>
              </a:spcAft>
            </a:pPr>
            <a:r>
              <a:rPr lang="da-DK" sz="1900" dirty="0" err="1"/>
              <a:t>Exoskeletter</a:t>
            </a:r>
            <a:r>
              <a:rPr lang="da-DK" sz="1900" dirty="0"/>
              <a:t> i industrien kan fastholde medarbejdere.</a:t>
            </a:r>
            <a:endParaRPr lang="da-DK" dirty="0"/>
          </a:p>
          <a:p>
            <a:pPr marL="0" indent="0">
              <a:lnSpc>
                <a:spcPct val="130000"/>
              </a:lnSpc>
              <a:spcBef>
                <a:spcPts val="0"/>
              </a:spcBef>
              <a:spcAft>
                <a:spcPts val="1200"/>
              </a:spcAft>
              <a:buNone/>
            </a:pPr>
            <a:endParaRPr lang="da-DK" dirty="0"/>
          </a:p>
          <a:p>
            <a:pPr marL="0" indent="0">
              <a:lnSpc>
                <a:spcPct val="130000"/>
              </a:lnSpc>
              <a:spcBef>
                <a:spcPts val="0"/>
              </a:spcBef>
              <a:spcAft>
                <a:spcPts val="1200"/>
              </a:spcAft>
              <a:buNone/>
            </a:pPr>
            <a:endParaRPr lang="da-DK" dirty="0"/>
          </a:p>
        </p:txBody>
      </p:sp>
      <p:pic>
        <p:nvPicPr>
          <p:cNvPr id="7" name="Pladsholder til billede 6"/>
          <p:cNvPicPr>
            <a:picLocks noGrp="1" noChangeAspect="1"/>
          </p:cNvPicPr>
          <p:nvPr>
            <p:ph type="pic" sz="quarter" idx="16"/>
          </p:nvPr>
        </p:nvPicPr>
        <p:blipFill>
          <a:blip r:embed="rId4" cstate="screen">
            <a:extLst>
              <a:ext uri="{28A0092B-C50C-407E-A947-70E740481C1C}">
                <a14:useLocalDpi xmlns:a14="http://schemas.microsoft.com/office/drawing/2010/main"/>
              </a:ext>
            </a:extLst>
          </a:blip>
          <a:srcRect l="28391" r="28391"/>
          <a:stretch>
            <a:fillRect/>
          </a:stretch>
        </p:blipFill>
        <p:spPr/>
      </p:pic>
      <p:pic>
        <p:nvPicPr>
          <p:cNvPr id="19" name="Pladsholder til billede 18"/>
          <p:cNvPicPr>
            <a:picLocks noGrp="1" noChangeAspect="1"/>
          </p:cNvPicPr>
          <p:nvPr>
            <p:ph type="pic" sz="quarter" idx="17"/>
          </p:nvPr>
        </p:nvPicPr>
        <p:blipFill>
          <a:blip r:embed="rId5" cstate="screen">
            <a:extLst>
              <a:ext uri="{28A0092B-C50C-407E-A947-70E740481C1C}">
                <a14:useLocalDpi xmlns:a14="http://schemas.microsoft.com/office/drawing/2010/main"/>
              </a:ext>
            </a:extLst>
          </a:blip>
          <a:srcRect t="58" b="58"/>
          <a:stretch>
            <a:fillRect/>
          </a:stretch>
        </p:blipFill>
        <p:spPr/>
      </p:pic>
      <p:pic>
        <p:nvPicPr>
          <p:cNvPr id="15" name="Pladsholder til billede 14"/>
          <p:cNvPicPr>
            <a:picLocks noGrp="1" noChangeAspect="1"/>
          </p:cNvPicPr>
          <p:nvPr>
            <p:ph type="pic" sz="quarter" idx="18"/>
          </p:nvPr>
        </p:nvPicPr>
        <p:blipFill>
          <a:blip r:embed="rId6" cstate="screen">
            <a:extLst>
              <a:ext uri="{28A0092B-C50C-407E-A947-70E740481C1C}">
                <a14:useLocalDpi xmlns:a14="http://schemas.microsoft.com/office/drawing/2010/main"/>
              </a:ext>
            </a:extLst>
          </a:blip>
          <a:srcRect l="62" r="62"/>
          <a:stretch>
            <a:fillRect/>
          </a:stretch>
        </p:blipFill>
        <p:spPr/>
      </p:pic>
      <p:sp>
        <p:nvSpPr>
          <p:cNvPr id="9" name="Tekstfelt 8"/>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Forskning</a:t>
            </a:r>
          </a:p>
        </p:txBody>
      </p:sp>
      <p:pic>
        <p:nvPicPr>
          <p:cNvPr id="10" name="Billede 9">
            <a:extLst>
              <a:ext uri="{FF2B5EF4-FFF2-40B4-BE49-F238E27FC236}">
                <a16:creationId xmlns:a16="http://schemas.microsoft.com/office/drawing/2014/main" id="{910F6B45-BAB1-6043-9B73-AB0A5F9BB42B}"/>
              </a:ext>
            </a:extLst>
          </p:cNvPr>
          <p:cNvPicPr>
            <a:picLocks noChangeAspect="1"/>
          </p:cNvPicPr>
          <p:nvPr/>
        </p:nvPicPr>
        <p:blipFill>
          <a:blip r:embed="rId7" cstate="screen">
            <a:lum bright="70000" contrast="-70000"/>
            <a:extLst>
              <a:ext uri="{28A0092B-C50C-407E-A947-70E740481C1C}">
                <a14:useLocalDpi xmlns:a14="http://schemas.microsoft.com/office/drawing/2010/main"/>
              </a:ext>
            </a:extLst>
          </a:blip>
          <a:stretch>
            <a:fillRect/>
          </a:stretch>
        </p:blipFill>
        <p:spPr>
          <a:xfrm>
            <a:off x="1285920" y="15755"/>
            <a:ext cx="232805" cy="334393"/>
          </a:xfrm>
          <a:prstGeom prst="rect">
            <a:avLst/>
          </a:prstGeom>
        </p:spPr>
      </p:pic>
    </p:spTree>
    <p:extLst>
      <p:ext uri="{BB962C8B-B14F-4D97-AF65-F5344CB8AC3E}">
        <p14:creationId xmlns:p14="http://schemas.microsoft.com/office/powerpoint/2010/main" val="222560138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36</a:t>
            </a:fld>
            <a:endParaRPr lang="en-US" dirty="0"/>
          </a:p>
        </p:txBody>
      </p:sp>
      <p:pic>
        <p:nvPicPr>
          <p:cNvPr id="23" name="Pladsholder til billede 22"/>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l="16717" r="16717"/>
          <a:stretch>
            <a:fillRect/>
          </a:stretch>
        </p:blipFill>
        <p:spPr/>
      </p:pic>
      <p:sp>
        <p:nvSpPr>
          <p:cNvPr id="3" name="Titel 2"/>
          <p:cNvSpPr>
            <a:spLocks noGrp="1"/>
          </p:cNvSpPr>
          <p:nvPr>
            <p:ph type="title"/>
          </p:nvPr>
        </p:nvSpPr>
        <p:spPr>
          <a:xfrm>
            <a:off x="587375" y="706807"/>
            <a:ext cx="8287204" cy="1036915"/>
          </a:xfrm>
        </p:spPr>
        <p:txBody>
          <a:bodyPr>
            <a:normAutofit/>
          </a:bodyPr>
          <a:lstStyle/>
          <a:p>
            <a:r>
              <a:rPr lang="en-GB" dirty="0">
                <a:solidFill>
                  <a:srgbClr val="002060"/>
                </a:solidFill>
                <a:latin typeface="Arial" panose="020B0604020202020204" pitchFamily="34" charset="0"/>
                <a:cs typeface="Arial" panose="020B0604020202020204" pitchFamily="34" charset="0"/>
              </a:rPr>
              <a:t>VIDEN FOR VERDEN</a:t>
            </a: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2127155"/>
            <a:ext cx="5316604" cy="3738268"/>
          </a:xfrm>
        </p:spPr>
        <p:txBody>
          <a:bodyPr>
            <a:normAutofit/>
          </a:bodyPr>
          <a:lstStyle/>
          <a:p>
            <a:pPr marL="0" indent="0">
              <a:buNone/>
            </a:pPr>
            <a:r>
              <a:rPr lang="da-DK" sz="2100" dirty="0">
                <a:solidFill>
                  <a:schemeClr val="accent1"/>
                </a:solidFill>
                <a:latin typeface="Arial" panose="020B0604020202020204" pitchFamily="34" charset="0"/>
                <a:cs typeface="Arial" panose="020B0604020202020204" pitchFamily="34" charset="0"/>
              </a:rPr>
              <a:t>EKSEMPLER PÅ FORSKNINGSPROJEKTER</a:t>
            </a:r>
          </a:p>
          <a:p>
            <a:pPr marL="0" indent="0">
              <a:buNone/>
            </a:pPr>
            <a:endParaRPr lang="da-DK" sz="1900" dirty="0">
              <a:latin typeface="Arial" panose="020B0604020202020204" pitchFamily="34" charset="0"/>
              <a:cs typeface="Arial" panose="020B0604020202020204" pitchFamily="34" charset="0"/>
            </a:endParaRPr>
          </a:p>
          <a:p>
            <a:pPr>
              <a:lnSpc>
                <a:spcPct val="120000"/>
              </a:lnSpc>
              <a:spcBef>
                <a:spcPts val="1200"/>
              </a:spcBef>
            </a:pPr>
            <a:r>
              <a:rPr lang="da-DK" sz="1600" dirty="0"/>
              <a:t>Værktøj beregner bygningers klimabelastning.</a:t>
            </a:r>
          </a:p>
          <a:p>
            <a:pPr>
              <a:lnSpc>
                <a:spcPct val="120000"/>
              </a:lnSpc>
              <a:spcBef>
                <a:spcPts val="1200"/>
              </a:spcBef>
            </a:pPr>
            <a:r>
              <a:rPr lang="da-DK" sz="1600" dirty="0"/>
              <a:t>Flydende el baner vejen for grøn transport.</a:t>
            </a:r>
          </a:p>
          <a:p>
            <a:pPr>
              <a:lnSpc>
                <a:spcPct val="120000"/>
              </a:lnSpc>
              <a:spcBef>
                <a:spcPts val="1200"/>
              </a:spcBef>
            </a:pPr>
            <a:r>
              <a:rPr lang="da-DK" sz="1600" dirty="0"/>
              <a:t>Turbo på genanvendelse af plast i industrien.</a:t>
            </a:r>
          </a:p>
          <a:p>
            <a:pPr>
              <a:lnSpc>
                <a:spcPct val="120000"/>
              </a:lnSpc>
              <a:spcBef>
                <a:spcPts val="1200"/>
              </a:spcBef>
            </a:pPr>
            <a:r>
              <a:rPr lang="da-DK" sz="1600" dirty="0"/>
              <a:t>Græsprotein – et klimavenligt alternativ til soja.</a:t>
            </a:r>
          </a:p>
          <a:p>
            <a:pPr>
              <a:lnSpc>
                <a:spcPct val="120000"/>
              </a:lnSpc>
              <a:spcBef>
                <a:spcPts val="1200"/>
              </a:spcBef>
            </a:pPr>
            <a:r>
              <a:rPr lang="da-DK" sz="1600" dirty="0"/>
              <a:t>Mikroskopisk orm giver nyttig viden om aldring.</a:t>
            </a:r>
          </a:p>
          <a:p>
            <a:pPr marL="0" indent="0">
              <a:buNone/>
            </a:pPr>
            <a:endParaRPr lang="da-DK" sz="1600" dirty="0"/>
          </a:p>
          <a:p>
            <a:pPr marL="0" indent="0">
              <a:buNone/>
            </a:pPr>
            <a:endParaRPr lang="da-DK" dirty="0"/>
          </a:p>
          <a:p>
            <a:pPr marL="0" indent="0">
              <a:buNone/>
            </a:pPr>
            <a:endParaRPr lang="da-DK" dirty="0"/>
          </a:p>
        </p:txBody>
      </p:sp>
      <p:pic>
        <p:nvPicPr>
          <p:cNvPr id="13" name="Pladsholder til billede 12"/>
          <p:cNvPicPr>
            <a:picLocks noGrp="1" noChangeAspect="1"/>
          </p:cNvPicPr>
          <p:nvPr>
            <p:ph type="pic" sz="quarter" idx="16"/>
          </p:nvPr>
        </p:nvPicPr>
        <p:blipFill rotWithShape="1">
          <a:blip r:embed="rId4" cstate="screen">
            <a:extLst>
              <a:ext uri="{28A0092B-C50C-407E-A947-70E740481C1C}">
                <a14:useLocalDpi xmlns:a14="http://schemas.microsoft.com/office/drawing/2010/main"/>
              </a:ext>
            </a:extLst>
          </a:blip>
          <a:srcRect t="1686" b="1686"/>
          <a:stretch/>
        </p:blipFill>
        <p:spPr/>
      </p:pic>
      <p:pic>
        <p:nvPicPr>
          <p:cNvPr id="17" name="Pladsholder til billede 16"/>
          <p:cNvPicPr>
            <a:picLocks noGrp="1" noChangeAspect="1"/>
          </p:cNvPicPr>
          <p:nvPr>
            <p:ph type="pic" sz="quarter" idx="17"/>
          </p:nvPr>
        </p:nvPicPr>
        <p:blipFill>
          <a:blip r:embed="rId5" cstate="screen">
            <a:extLst>
              <a:ext uri="{28A0092B-C50C-407E-A947-70E740481C1C}">
                <a14:useLocalDpi xmlns:a14="http://schemas.microsoft.com/office/drawing/2010/main"/>
              </a:ext>
            </a:extLst>
          </a:blip>
          <a:srcRect t="58" b="58"/>
          <a:stretch>
            <a:fillRect/>
          </a:stretch>
        </p:blipFill>
        <p:spPr/>
      </p:pic>
      <p:pic>
        <p:nvPicPr>
          <p:cNvPr id="6" name="Pladsholder til billede 5"/>
          <p:cNvPicPr>
            <a:picLocks noGrp="1" noChangeAspect="1"/>
          </p:cNvPicPr>
          <p:nvPr>
            <p:ph type="pic" sz="quarter" idx="18"/>
          </p:nvPr>
        </p:nvPicPr>
        <p:blipFill rotWithShape="1">
          <a:blip r:embed="rId6" cstate="screen">
            <a:extLst>
              <a:ext uri="{28A0092B-C50C-407E-A947-70E740481C1C}">
                <a14:useLocalDpi xmlns:a14="http://schemas.microsoft.com/office/drawing/2010/main"/>
              </a:ext>
            </a:extLst>
          </a:blip>
          <a:srcRect l="59" r="59"/>
          <a:stretch/>
        </p:blipFill>
        <p:spPr/>
      </p:pic>
      <p:sp>
        <p:nvSpPr>
          <p:cNvPr id="9" name="Tekstfelt 8"/>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Forskning</a:t>
            </a:r>
          </a:p>
        </p:txBody>
      </p:sp>
      <p:pic>
        <p:nvPicPr>
          <p:cNvPr id="10" name="Billede 9">
            <a:extLst>
              <a:ext uri="{FF2B5EF4-FFF2-40B4-BE49-F238E27FC236}">
                <a16:creationId xmlns:a16="http://schemas.microsoft.com/office/drawing/2014/main" id="{910F6B45-BAB1-6043-9B73-AB0A5F9BB42B}"/>
              </a:ext>
            </a:extLst>
          </p:cNvPr>
          <p:cNvPicPr>
            <a:picLocks noChangeAspect="1"/>
          </p:cNvPicPr>
          <p:nvPr/>
        </p:nvPicPr>
        <p:blipFill>
          <a:blip r:embed="rId7" cstate="screen">
            <a:lum bright="70000" contrast="-70000"/>
            <a:extLst>
              <a:ext uri="{28A0092B-C50C-407E-A947-70E740481C1C}">
                <a14:useLocalDpi xmlns:a14="http://schemas.microsoft.com/office/drawing/2010/main"/>
              </a:ext>
            </a:extLst>
          </a:blip>
          <a:stretch>
            <a:fillRect/>
          </a:stretch>
        </p:blipFill>
        <p:spPr>
          <a:xfrm>
            <a:off x="1285920" y="15755"/>
            <a:ext cx="232805" cy="334393"/>
          </a:xfrm>
          <a:prstGeom prst="rect">
            <a:avLst/>
          </a:prstGeom>
        </p:spPr>
      </p:pic>
    </p:spTree>
    <p:extLst>
      <p:ext uri="{BB962C8B-B14F-4D97-AF65-F5344CB8AC3E}">
        <p14:creationId xmlns:p14="http://schemas.microsoft.com/office/powerpoint/2010/main" val="166419835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ktangel 4"/>
          <p:cNvSpPr/>
          <p:nvPr/>
        </p:nvSpPr>
        <p:spPr>
          <a:xfrm>
            <a:off x="4831773" y="5507180"/>
            <a:ext cx="2743200" cy="13300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el 1"/>
          <p:cNvSpPr>
            <a:spLocks noGrp="1"/>
          </p:cNvSpPr>
          <p:nvPr>
            <p:ph type="title"/>
          </p:nvPr>
        </p:nvSpPr>
        <p:spPr/>
        <p:txBody>
          <a:bodyPr/>
          <a:lstStyle/>
          <a:p>
            <a:r>
              <a:rPr lang="da-DK" dirty="0"/>
              <a:t>EKSTERN FUNDING</a:t>
            </a:r>
          </a:p>
        </p:txBody>
      </p:sp>
      <p:sp>
        <p:nvSpPr>
          <p:cNvPr id="4" name="Pladsholder til diasnummer 3"/>
          <p:cNvSpPr>
            <a:spLocks noGrp="1"/>
          </p:cNvSpPr>
          <p:nvPr>
            <p:ph type="sldNum" sz="quarter" idx="12"/>
          </p:nvPr>
        </p:nvSpPr>
        <p:spPr/>
        <p:txBody>
          <a:bodyPr/>
          <a:lstStyle/>
          <a:p>
            <a:fld id="{409B8A6B-2702-4E09-BF63-7CC1F22DFC4D}" type="slidenum">
              <a:rPr lang="da-DK" smtClean="0"/>
              <a:t>37</a:t>
            </a:fld>
            <a:endParaRPr lang="da-DK"/>
          </a:p>
        </p:txBody>
      </p:sp>
      <p:sp>
        <p:nvSpPr>
          <p:cNvPr id="8" name="Tekstfelt 7"/>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Forskning</a:t>
            </a:r>
          </a:p>
        </p:txBody>
      </p:sp>
      <p:pic>
        <p:nvPicPr>
          <p:cNvPr id="9" name="Billede 8">
            <a:extLst>
              <a:ext uri="{FF2B5EF4-FFF2-40B4-BE49-F238E27FC236}">
                <a16:creationId xmlns:a16="http://schemas.microsoft.com/office/drawing/2014/main" id="{910F6B45-BAB1-6043-9B73-AB0A5F9BB42B}"/>
              </a:ext>
            </a:extLst>
          </p:cNvPr>
          <p:cNvPicPr>
            <a:picLocks noChangeAspect="1"/>
          </p:cNvPicPr>
          <p:nvPr/>
        </p:nvPicPr>
        <p:blipFill>
          <a:blip r:embed="rId3" cstate="screen">
            <a:lum bright="70000" contrast="-70000"/>
            <a:extLst>
              <a:ext uri="{28A0092B-C50C-407E-A947-70E740481C1C}">
                <a14:useLocalDpi xmlns:a14="http://schemas.microsoft.com/office/drawing/2010/main"/>
              </a:ext>
            </a:extLst>
          </a:blip>
          <a:stretch>
            <a:fillRect/>
          </a:stretch>
        </p:blipFill>
        <p:spPr>
          <a:xfrm>
            <a:off x="1285920" y="15755"/>
            <a:ext cx="232805" cy="334393"/>
          </a:xfrm>
          <a:prstGeom prst="rect">
            <a:avLst/>
          </a:prstGeom>
        </p:spPr>
      </p:pic>
      <p:graphicFrame>
        <p:nvGraphicFramePr>
          <p:cNvPr id="16" name="Diagram 15"/>
          <p:cNvGraphicFramePr>
            <a:graphicFrameLocks/>
          </p:cNvGraphicFramePr>
          <p:nvPr>
            <p:extLst>
              <p:ext uri="{D42A27DB-BD31-4B8C-83A1-F6EECF244321}">
                <p14:modId xmlns:p14="http://schemas.microsoft.com/office/powerpoint/2010/main" val="1283005226"/>
              </p:ext>
            </p:extLst>
          </p:nvPr>
        </p:nvGraphicFramePr>
        <p:xfrm>
          <a:off x="236733" y="1239330"/>
          <a:ext cx="10657135" cy="527019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64831222"/>
      </p:ext>
    </p:extLst>
  </p:cSld>
  <p:clrMapOvr>
    <a:masterClrMapping/>
  </p:clrMapOvr>
  <p:transition>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lede 7"/>
          <p:cNvPicPr>
            <a:picLocks noChangeAspect="1"/>
          </p:cNvPicPr>
          <p:nvPr/>
        </p:nvPicPr>
        <p:blipFill rotWithShape="1">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694602" y="359276"/>
            <a:ext cx="6497398" cy="6498723"/>
          </a:xfrm>
          <a:prstGeom prst="rect">
            <a:avLst/>
          </a:prstGeom>
        </p:spPr>
      </p:pic>
      <p:sp>
        <p:nvSpPr>
          <p:cNvPr id="3" name="Pladsholder til diasnummer 2"/>
          <p:cNvSpPr>
            <a:spLocks noGrp="1"/>
          </p:cNvSpPr>
          <p:nvPr>
            <p:ph type="sldNum" sz="quarter" idx="10"/>
          </p:nvPr>
        </p:nvSpPr>
        <p:spPr/>
        <p:txBody>
          <a:bodyPr/>
          <a:lstStyle/>
          <a:p>
            <a:fld id="{D8D877B3-D348-4611-9BDB-C5374591D951}" type="slidenum">
              <a:rPr lang="en-US" smtClean="0"/>
              <a:pPr/>
              <a:t>38</a:t>
            </a:fld>
            <a:endParaRPr lang="en-US" dirty="0"/>
          </a:p>
        </p:txBody>
      </p:sp>
      <p:sp>
        <p:nvSpPr>
          <p:cNvPr id="4" name="Titel 3"/>
          <p:cNvSpPr>
            <a:spLocks noGrp="1"/>
          </p:cNvSpPr>
          <p:nvPr>
            <p:ph type="title"/>
          </p:nvPr>
        </p:nvSpPr>
        <p:spPr>
          <a:xfrm>
            <a:off x="587376" y="359277"/>
            <a:ext cx="6412138" cy="1621619"/>
          </a:xfrm>
        </p:spPr>
        <p:txBody>
          <a:bodyPr/>
          <a:lstStyle/>
          <a:p>
            <a:r>
              <a:rPr lang="da-DK" dirty="0"/>
              <a:t>INTERNATIONALISERING</a:t>
            </a:r>
          </a:p>
        </p:txBody>
      </p:sp>
      <p:sp>
        <p:nvSpPr>
          <p:cNvPr id="5" name="Pladsholder til tekst 4"/>
          <p:cNvSpPr>
            <a:spLocks noGrp="1"/>
          </p:cNvSpPr>
          <p:nvPr>
            <p:ph type="body" sz="quarter" idx="12"/>
          </p:nvPr>
        </p:nvSpPr>
        <p:spPr>
          <a:xfrm>
            <a:off x="742120" y="1876074"/>
            <a:ext cx="4490445" cy="3752116"/>
          </a:xfrm>
        </p:spPr>
        <p:txBody>
          <a:bodyPr/>
          <a:lstStyle/>
          <a:p>
            <a:pPr marL="0" indent="0">
              <a:lnSpc>
                <a:spcPct val="150000"/>
              </a:lnSpc>
              <a:spcBef>
                <a:spcPts val="1200"/>
              </a:spcBef>
              <a:buNone/>
            </a:pPr>
            <a:r>
              <a:rPr lang="en-US" sz="2400" dirty="0"/>
              <a:t>Distinguished Professor Program</a:t>
            </a:r>
          </a:p>
          <a:p>
            <a:pPr marL="0" indent="0">
              <a:lnSpc>
                <a:spcPct val="150000"/>
              </a:lnSpc>
              <a:spcBef>
                <a:spcPts val="1200"/>
              </a:spcBef>
              <a:buNone/>
            </a:pPr>
            <a:r>
              <a:rPr lang="en-US" sz="2400" dirty="0"/>
              <a:t>International Staff Unit (ISU)</a:t>
            </a:r>
          </a:p>
          <a:p>
            <a:pPr marL="0" indent="0">
              <a:lnSpc>
                <a:spcPct val="150000"/>
              </a:lnSpc>
              <a:spcBef>
                <a:spcPts val="1200"/>
              </a:spcBef>
              <a:buNone/>
            </a:pPr>
            <a:r>
              <a:rPr lang="en-US" sz="2400" dirty="0" err="1"/>
              <a:t>Konferencer</a:t>
            </a:r>
            <a:r>
              <a:rPr lang="en-US" sz="2400" dirty="0"/>
              <a:t> og </a:t>
            </a:r>
            <a:r>
              <a:rPr lang="en-US" sz="2400" dirty="0" err="1"/>
              <a:t>sommerskole</a:t>
            </a:r>
            <a:endParaRPr lang="en-US" sz="2400" dirty="0"/>
          </a:p>
          <a:p>
            <a:pPr marL="0" indent="0">
              <a:lnSpc>
                <a:spcPct val="150000"/>
              </a:lnSpc>
              <a:spcBef>
                <a:spcPts val="1200"/>
              </a:spcBef>
              <a:buNone/>
            </a:pPr>
            <a:r>
              <a:rPr lang="en-US" sz="2400" dirty="0"/>
              <a:t>Rankings.</a:t>
            </a:r>
            <a:endParaRPr lang="da-DK" sz="2400" dirty="0"/>
          </a:p>
          <a:p>
            <a:pPr marL="0" indent="0">
              <a:lnSpc>
                <a:spcPct val="150000"/>
              </a:lnSpc>
              <a:spcBef>
                <a:spcPts val="1200"/>
              </a:spcBef>
              <a:buNone/>
            </a:pPr>
            <a:endParaRPr lang="da-DK" dirty="0"/>
          </a:p>
        </p:txBody>
      </p:sp>
      <p:sp>
        <p:nvSpPr>
          <p:cNvPr id="6" name="Tekstfelt 5"/>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Forskning</a:t>
            </a:r>
          </a:p>
        </p:txBody>
      </p:sp>
      <p:pic>
        <p:nvPicPr>
          <p:cNvPr id="7" name="Billede 6">
            <a:extLst>
              <a:ext uri="{FF2B5EF4-FFF2-40B4-BE49-F238E27FC236}">
                <a16:creationId xmlns:a16="http://schemas.microsoft.com/office/drawing/2014/main" id="{910F6B45-BAB1-6043-9B73-AB0A5F9BB42B}"/>
              </a:ext>
            </a:extLst>
          </p:cNvPr>
          <p:cNvPicPr>
            <a:picLocks noChangeAspect="1"/>
          </p:cNvPicPr>
          <p:nvPr/>
        </p:nvPicPr>
        <p:blipFill>
          <a:blip r:embed="rId3" cstate="screen">
            <a:lum bright="70000" contrast="-70000"/>
            <a:extLst>
              <a:ext uri="{28A0092B-C50C-407E-A947-70E740481C1C}">
                <a14:useLocalDpi xmlns:a14="http://schemas.microsoft.com/office/drawing/2010/main"/>
              </a:ext>
            </a:extLst>
          </a:blip>
          <a:stretch>
            <a:fillRect/>
          </a:stretch>
        </p:blipFill>
        <p:spPr>
          <a:xfrm>
            <a:off x="1285920" y="15755"/>
            <a:ext cx="232805" cy="334393"/>
          </a:xfrm>
          <a:prstGeom prst="rect">
            <a:avLst/>
          </a:prstGeom>
        </p:spPr>
      </p:pic>
    </p:spTree>
    <p:extLst>
      <p:ext uri="{BB962C8B-B14F-4D97-AF65-F5344CB8AC3E}">
        <p14:creationId xmlns:p14="http://schemas.microsoft.com/office/powerpoint/2010/main" val="326222023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2" cstate="screen">
            <a:extLst>
              <a:ext uri="{28A0092B-C50C-407E-A947-70E740481C1C}">
                <a14:useLocalDpi xmlns:a14="http://schemas.microsoft.com/office/drawing/2010/main"/>
              </a:ext>
            </a:extLst>
          </a:blip>
          <a:srcRect/>
          <a:stretch/>
        </p:blipFill>
        <p:spPr>
          <a:xfrm>
            <a:off x="-3145971" y="-1769609"/>
            <a:ext cx="15337971" cy="8627609"/>
          </a:xfrm>
        </p:spPr>
      </p:pic>
      <p:sp>
        <p:nvSpPr>
          <p:cNvPr id="3" name="Titel 2"/>
          <p:cNvSpPr>
            <a:spLocks noGrp="1"/>
          </p:cNvSpPr>
          <p:nvPr>
            <p:ph type="title"/>
          </p:nvPr>
        </p:nvSpPr>
        <p:spPr>
          <a:xfrm>
            <a:off x="2441575" y="3426265"/>
            <a:ext cx="7341129" cy="1036319"/>
          </a:xfrm>
        </p:spPr>
        <p:txBody>
          <a:bodyPr anchor="ctr"/>
          <a:lstStyle/>
          <a:p>
            <a:r>
              <a:rPr lang="da-DK" dirty="0"/>
              <a:t>VIDENSAMARBEJDE</a:t>
            </a:r>
          </a:p>
        </p:txBody>
      </p:sp>
    </p:spTree>
    <p:extLst>
      <p:ext uri="{BB962C8B-B14F-4D97-AF65-F5344CB8AC3E}">
        <p14:creationId xmlns:p14="http://schemas.microsoft.com/office/powerpoint/2010/main" val="1541913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p:cNvSpPr>
            <a:spLocks noGrp="1"/>
          </p:cNvSpPr>
          <p:nvPr>
            <p:ph type="title"/>
          </p:nvPr>
        </p:nvSpPr>
        <p:spPr>
          <a:xfrm>
            <a:off x="609600" y="274638"/>
            <a:ext cx="11247040" cy="1143000"/>
          </a:xfrm>
        </p:spPr>
        <p:txBody>
          <a:bodyPr>
            <a:normAutofit/>
          </a:bodyPr>
          <a:lstStyle/>
          <a:p>
            <a:r>
              <a:rPr lang="da-DK" dirty="0"/>
              <a:t>ENGINEERING - ORGANISATION</a:t>
            </a:r>
          </a:p>
        </p:txBody>
      </p:sp>
      <p:sp>
        <p:nvSpPr>
          <p:cNvPr id="5" name="Pladsholder til slidenummer 1">
            <a:extLst>
              <a:ext uri="{FF2B5EF4-FFF2-40B4-BE49-F238E27FC236}">
                <a16:creationId xmlns:a16="http://schemas.microsoft.com/office/drawing/2014/main" id="{61949CBA-57B4-454B-93FF-9FE2200F85CF}"/>
              </a:ext>
            </a:extLst>
          </p:cNvPr>
          <p:cNvSpPr txBox="1">
            <a:spLocks/>
          </p:cNvSpPr>
          <p:nvPr/>
        </p:nvSpPr>
        <p:spPr>
          <a:xfrm>
            <a:off x="11339887" y="593225"/>
            <a:ext cx="571468" cy="227164"/>
          </a:xfrm>
          <a:prstGeom prst="rect">
            <a:avLst/>
          </a:prstGeom>
        </p:spPr>
        <p:txBody>
          <a:bodyPr/>
          <a:lstStyle>
            <a:defPPr>
              <a:defRPr lang="en-US"/>
            </a:defPPr>
            <a:lvl1pPr marL="0" algn="l" defTabSz="914220" rtl="0" eaLnBrk="1" latinLnBrk="0" hangingPunct="1">
              <a:defRPr sz="1800" kern="1200">
                <a:solidFill>
                  <a:schemeClr val="tx1"/>
                </a:solidFill>
                <a:latin typeface="+mn-lt"/>
                <a:ea typeface="+mn-ea"/>
                <a:cs typeface="+mn-cs"/>
              </a:defRPr>
            </a:lvl1pPr>
            <a:lvl2pPr marL="457111" algn="l" defTabSz="914220" rtl="0" eaLnBrk="1" latinLnBrk="0" hangingPunct="1">
              <a:defRPr sz="1800" kern="1200">
                <a:solidFill>
                  <a:schemeClr val="tx1"/>
                </a:solidFill>
                <a:latin typeface="+mn-lt"/>
                <a:ea typeface="+mn-ea"/>
                <a:cs typeface="+mn-cs"/>
              </a:defRPr>
            </a:lvl2pPr>
            <a:lvl3pPr marL="914220" algn="l" defTabSz="914220" rtl="0" eaLnBrk="1" latinLnBrk="0" hangingPunct="1">
              <a:defRPr sz="1800" kern="1200">
                <a:solidFill>
                  <a:schemeClr val="tx1"/>
                </a:solidFill>
                <a:latin typeface="+mn-lt"/>
                <a:ea typeface="+mn-ea"/>
                <a:cs typeface="+mn-cs"/>
              </a:defRPr>
            </a:lvl3pPr>
            <a:lvl4pPr marL="1371330" algn="l" defTabSz="914220" rtl="0" eaLnBrk="1" latinLnBrk="0" hangingPunct="1">
              <a:defRPr sz="1800" kern="1200">
                <a:solidFill>
                  <a:schemeClr val="tx1"/>
                </a:solidFill>
                <a:latin typeface="+mn-lt"/>
                <a:ea typeface="+mn-ea"/>
                <a:cs typeface="+mn-cs"/>
              </a:defRPr>
            </a:lvl4pPr>
            <a:lvl5pPr marL="1828441" algn="l" defTabSz="914220" rtl="0" eaLnBrk="1" latinLnBrk="0" hangingPunct="1">
              <a:defRPr sz="1800" kern="1200">
                <a:solidFill>
                  <a:schemeClr val="tx1"/>
                </a:solidFill>
                <a:latin typeface="+mn-lt"/>
                <a:ea typeface="+mn-ea"/>
                <a:cs typeface="+mn-cs"/>
              </a:defRPr>
            </a:lvl5pPr>
            <a:lvl6pPr marL="2285552" algn="l" defTabSz="914220" rtl="0" eaLnBrk="1" latinLnBrk="0" hangingPunct="1">
              <a:defRPr sz="1800" kern="1200">
                <a:solidFill>
                  <a:schemeClr val="tx1"/>
                </a:solidFill>
                <a:latin typeface="+mn-lt"/>
                <a:ea typeface="+mn-ea"/>
                <a:cs typeface="+mn-cs"/>
              </a:defRPr>
            </a:lvl6pPr>
            <a:lvl7pPr marL="2742661" algn="l" defTabSz="914220" rtl="0" eaLnBrk="1" latinLnBrk="0" hangingPunct="1">
              <a:defRPr sz="1800" kern="1200">
                <a:solidFill>
                  <a:schemeClr val="tx1"/>
                </a:solidFill>
                <a:latin typeface="+mn-lt"/>
                <a:ea typeface="+mn-ea"/>
                <a:cs typeface="+mn-cs"/>
              </a:defRPr>
            </a:lvl7pPr>
            <a:lvl8pPr marL="3199771" algn="l" defTabSz="914220" rtl="0" eaLnBrk="1" latinLnBrk="0" hangingPunct="1">
              <a:defRPr sz="1800" kern="1200">
                <a:solidFill>
                  <a:schemeClr val="tx1"/>
                </a:solidFill>
                <a:latin typeface="+mn-lt"/>
                <a:ea typeface="+mn-ea"/>
                <a:cs typeface="+mn-cs"/>
              </a:defRPr>
            </a:lvl8pPr>
            <a:lvl9pPr marL="3656882" algn="l" defTabSz="914220" rtl="0" eaLnBrk="1" latinLnBrk="0" hangingPunct="1">
              <a:defRPr sz="1800" kern="1200">
                <a:solidFill>
                  <a:schemeClr val="tx1"/>
                </a:solidFill>
                <a:latin typeface="+mn-lt"/>
                <a:ea typeface="+mn-ea"/>
                <a:cs typeface="+mn-cs"/>
              </a:defRPr>
            </a:lvl9pPr>
          </a:lstStyle>
          <a:p>
            <a:pPr algn="r" defTabSz="914330">
              <a:defRPr/>
            </a:pPr>
            <a:fld id="{D8D877B3-D348-4611-9BDB-C5374591D951}" type="slidenum">
              <a:rPr lang="en-US" sz="1000" b="1" smtClean="0">
                <a:solidFill>
                  <a:srgbClr val="211A52">
                    <a:alpha val="70000"/>
                  </a:srgbClr>
                </a:solidFill>
                <a:latin typeface="Arial"/>
              </a:rPr>
              <a:pPr algn="r" defTabSz="914330">
                <a:defRPr/>
              </a:pPr>
              <a:t>4</a:t>
            </a:fld>
            <a:endParaRPr lang="en-US" sz="1000" b="1" dirty="0">
              <a:solidFill>
                <a:srgbClr val="211A52">
                  <a:alpha val="70000"/>
                </a:srgbClr>
              </a:solidFill>
              <a:latin typeface="Arial"/>
            </a:endParaRPr>
          </a:p>
        </p:txBody>
      </p:sp>
      <p:pic>
        <p:nvPicPr>
          <p:cNvPr id="3" name="Billede 2">
            <a:extLst>
              <a:ext uri="{FF2B5EF4-FFF2-40B4-BE49-F238E27FC236}">
                <a16:creationId xmlns:a16="http://schemas.microsoft.com/office/drawing/2014/main" id="{03781AEF-9D68-D559-B595-BB06C321BA56}"/>
              </a:ext>
            </a:extLst>
          </p:cNvPr>
          <p:cNvPicPr>
            <a:picLocks noChangeAspect="1"/>
          </p:cNvPicPr>
          <p:nvPr/>
        </p:nvPicPr>
        <p:blipFill rotWithShape="1">
          <a:blip r:embed="rId3">
            <a:extLst>
              <a:ext uri="{28A0092B-C50C-407E-A947-70E740481C1C}">
                <a14:useLocalDpi xmlns:a14="http://schemas.microsoft.com/office/drawing/2010/main" val="0"/>
              </a:ext>
            </a:extLst>
          </a:blip>
          <a:srcRect r="20980" b="32109"/>
          <a:stretch/>
        </p:blipFill>
        <p:spPr>
          <a:xfrm>
            <a:off x="1815626" y="1101012"/>
            <a:ext cx="7664277" cy="4655976"/>
          </a:xfrm>
          <a:prstGeom prst="rect">
            <a:avLst/>
          </a:prstGeom>
        </p:spPr>
      </p:pic>
    </p:spTree>
    <p:extLst>
      <p:ext uri="{BB962C8B-B14F-4D97-AF65-F5344CB8AC3E}">
        <p14:creationId xmlns:p14="http://schemas.microsoft.com/office/powerpoint/2010/main" val="1497401400"/>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4"/>
          </p:nvPr>
        </p:nvSpPr>
        <p:spPr/>
        <p:txBody>
          <a:bodyPr rtlCol="0"/>
          <a:lstStyle/>
          <a:p>
            <a:pPr marL="0" marR="0" lvl="0" indent="0" algn="r" defTabSz="91422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000" b="1" i="0" u="none" strike="noStrike" kern="1200" cap="none" spc="0" normalizeH="0" baseline="0" noProof="0" smtClean="0">
                <a:ln>
                  <a:noFill/>
                </a:ln>
                <a:solidFill>
                  <a:prstClr val="black">
                    <a:alpha val="70000"/>
                  </a:prstClr>
                </a:solidFill>
                <a:effectLst/>
                <a:uLnTx/>
                <a:uFillTx/>
                <a:latin typeface="Arial"/>
              </a:rPr>
              <a:pPr marL="0" marR="0" lvl="0" indent="0" algn="r" defTabSz="914220" rtl="0" eaLnBrk="1" fontAlgn="auto" latinLnBrk="0" hangingPunct="1">
                <a:lnSpc>
                  <a:spcPct val="100000"/>
                </a:lnSpc>
                <a:spcBef>
                  <a:spcPts val="0"/>
                </a:spcBef>
                <a:spcAft>
                  <a:spcPts val="0"/>
                </a:spcAft>
                <a:buClrTx/>
                <a:buSzTx/>
                <a:buFontTx/>
                <a:buNone/>
                <a:tabLst/>
                <a:defRPr/>
              </a:pPr>
              <a:t>40</a:t>
            </a:fld>
            <a:endParaRPr kumimoji="0" lang="en-US" sz="1000" b="1" i="0" u="none" strike="noStrike" kern="1200" cap="none" spc="0" normalizeH="0" baseline="0" noProof="0" dirty="0">
              <a:ln>
                <a:noFill/>
              </a:ln>
              <a:solidFill>
                <a:prstClr val="black">
                  <a:alpha val="70000"/>
                </a:prstClr>
              </a:solidFill>
              <a:effectLst/>
              <a:uLnTx/>
              <a:uFillTx/>
              <a:latin typeface="Arial"/>
            </a:endParaRPr>
          </a:p>
        </p:txBody>
      </p:sp>
      <p:sp>
        <p:nvSpPr>
          <p:cNvPr id="5" name="Titel 4"/>
          <p:cNvSpPr>
            <a:spLocks noGrp="1"/>
          </p:cNvSpPr>
          <p:nvPr>
            <p:ph type="title"/>
          </p:nvPr>
        </p:nvSpPr>
        <p:spPr>
          <a:xfrm>
            <a:off x="587373" y="370290"/>
            <a:ext cx="7788141" cy="1474385"/>
          </a:xfrm>
        </p:spPr>
        <p:txBody>
          <a:bodyPr rtlCol="0"/>
          <a:lstStyle/>
          <a:p>
            <a:pPr rtl="0"/>
            <a:r>
              <a:rPr lang="en-gb" dirty="0">
                <a:latin typeface="Arial" panose="020B0604020202020204" pitchFamily="34" charset="0"/>
                <a:cs typeface="Arial" panose="020B0604020202020204" pitchFamily="34" charset="0"/>
              </a:rPr>
              <a:t>SKABER VÆRDI I SAMFUNDET</a:t>
            </a:r>
            <a:endParaRPr lang="da-DK" dirty="0">
              <a:solidFill>
                <a:schemeClr val="accent4"/>
              </a:solidFill>
            </a:endParaRPr>
          </a:p>
        </p:txBody>
      </p:sp>
      <p:sp>
        <p:nvSpPr>
          <p:cNvPr id="4" name="TextBox 19"/>
          <p:cNvSpPr txBox="1"/>
          <p:nvPr/>
        </p:nvSpPr>
        <p:spPr>
          <a:xfrm>
            <a:off x="587375" y="4021644"/>
            <a:ext cx="3063192" cy="781752"/>
          </a:xfrm>
          <a:prstGeom prst="rect">
            <a:avLst/>
          </a:prstGeom>
          <a:noFill/>
        </p:spPr>
        <p:txBody>
          <a:bodyPr wrap="square" lIns="0" rIns="0" rtlCol="0">
            <a:spAutoFit/>
          </a:bodyPr>
          <a:lstStyle/>
          <a:p>
            <a:pPr algn="ctr"/>
            <a:r>
              <a:rPr kumimoji="0" lang="da-DK" sz="1440" b="1" i="0" u="none" strike="noStrike" kern="1200" cap="none" spc="0" normalizeH="0" baseline="0" noProof="0" dirty="0">
                <a:ln>
                  <a:noFill/>
                </a:ln>
                <a:solidFill>
                  <a:srgbClr val="000061"/>
                </a:solidFill>
                <a:effectLst/>
                <a:uLnTx/>
                <a:uFillTx/>
                <a:latin typeface="Arial Black"/>
                <a:ea typeface="+mn-ea"/>
                <a:cs typeface="Arial" panose="020B0604020202020204" pitchFamily="34" charset="0"/>
              </a:rPr>
              <a:t>KONKURRENCEEVNEN STYRKES</a:t>
            </a:r>
          </a:p>
          <a:p>
            <a:pPr marL="0" marR="0" lvl="0" indent="0" algn="l" defTabSz="914220" rtl="0" eaLnBrk="1" fontAlgn="auto" latinLnBrk="0" hangingPunct="1">
              <a:lnSpc>
                <a:spcPct val="100000"/>
              </a:lnSpc>
              <a:spcBef>
                <a:spcPts val="0"/>
              </a:spcBef>
              <a:spcAft>
                <a:spcPts val="0"/>
              </a:spcAft>
              <a:buClrTx/>
              <a:buSzTx/>
              <a:buFontTx/>
              <a:buNone/>
              <a:tabLst/>
              <a:defRPr/>
            </a:pPr>
            <a:endParaRPr kumimoji="0" lang="da-DK" sz="1600" b="1" i="0" u="none" strike="noStrike" kern="1200" cap="none" spc="0" normalizeH="0" baseline="0" noProof="0" dirty="0">
              <a:ln>
                <a:noFill/>
              </a:ln>
              <a:solidFill>
                <a:prstClr val="black"/>
              </a:solidFill>
              <a:effectLst/>
              <a:uLnTx/>
              <a:uFillTx/>
              <a:latin typeface="Arial Black"/>
              <a:ea typeface="+mn-ea"/>
              <a:cs typeface="Arial" panose="020B0604020202020204" pitchFamily="34" charset="0"/>
            </a:endParaRPr>
          </a:p>
        </p:txBody>
      </p:sp>
      <p:sp>
        <p:nvSpPr>
          <p:cNvPr id="6" name="TextBox 20"/>
          <p:cNvSpPr txBox="1"/>
          <p:nvPr/>
        </p:nvSpPr>
        <p:spPr>
          <a:xfrm>
            <a:off x="706749" y="4833156"/>
            <a:ext cx="2613026" cy="923330"/>
          </a:xfrm>
          <a:prstGeom prst="rect">
            <a:avLst/>
          </a:prstGeom>
          <a:noFill/>
        </p:spPr>
        <p:txBody>
          <a:bodyPr wrap="square" lIns="0" rIns="0" rtlCol="0">
            <a:spAutoFit/>
          </a:bodyPr>
          <a:lstStyle/>
          <a:p>
            <a:pPr algn="ctr"/>
            <a:r>
              <a:rPr kumimoji="0" lang="da-DK" sz="108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Knap 90 procent af virksomhederne vurderer, at samarbejdet med AAU i høj eller i nogen grad har medvirket til at styrke deres konkurrenceevnen på et eller flere områder.</a:t>
            </a:r>
            <a:endParaRPr kumimoji="0" lang="da-DK" sz="108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7" name="TextBox 19"/>
          <p:cNvSpPr txBox="1"/>
          <p:nvPr/>
        </p:nvSpPr>
        <p:spPr>
          <a:xfrm>
            <a:off x="4481443" y="3999043"/>
            <a:ext cx="2417825" cy="757130"/>
          </a:xfrm>
          <a:prstGeom prst="rect">
            <a:avLst/>
          </a:prstGeom>
          <a:noFill/>
        </p:spPr>
        <p:txBody>
          <a:bodyPr wrap="square" lIns="0" rIns="0" rtlCol="0">
            <a:spAutoFit/>
          </a:bodyPr>
          <a:lstStyle/>
          <a:p>
            <a:pPr algn="ctr"/>
            <a:r>
              <a:rPr kumimoji="0" lang="da-DK" sz="1440" b="1" i="0" u="none" strike="noStrike" kern="1200" cap="none" spc="0" normalizeH="0" baseline="0" noProof="0" dirty="0">
                <a:ln>
                  <a:noFill/>
                </a:ln>
                <a:solidFill>
                  <a:srgbClr val="000061"/>
                </a:solidFill>
                <a:effectLst/>
                <a:uLnTx/>
                <a:uFillTx/>
                <a:latin typeface="Arial Black"/>
                <a:ea typeface="+mn-ea"/>
                <a:cs typeface="Arial" panose="020B0604020202020204" pitchFamily="34" charset="0"/>
              </a:rPr>
              <a:t>PRODUKTIVITEN VOKSER</a:t>
            </a:r>
          </a:p>
          <a:p>
            <a:pPr marL="0" marR="0" lvl="0" indent="0" algn="ctr" defTabSz="914220" rtl="0" eaLnBrk="1" fontAlgn="auto" latinLnBrk="0" hangingPunct="1">
              <a:lnSpc>
                <a:spcPct val="100000"/>
              </a:lnSpc>
              <a:spcBef>
                <a:spcPts val="0"/>
              </a:spcBef>
              <a:spcAft>
                <a:spcPts val="0"/>
              </a:spcAft>
              <a:buClrTx/>
              <a:buSzTx/>
              <a:buFontTx/>
              <a:buNone/>
              <a:tabLst/>
              <a:defRPr/>
            </a:pPr>
            <a:endParaRPr kumimoji="0" lang="da-DK" sz="1440" b="1" i="0" u="none" strike="noStrike" kern="1200" cap="none" spc="0" normalizeH="0" baseline="0" noProof="0" dirty="0">
              <a:ln>
                <a:noFill/>
              </a:ln>
              <a:solidFill>
                <a:prstClr val="black"/>
              </a:solidFill>
              <a:effectLst/>
              <a:uLnTx/>
              <a:uFillTx/>
              <a:latin typeface="Arial Black"/>
              <a:ea typeface="+mn-ea"/>
              <a:cs typeface="Arial" panose="020B0604020202020204" pitchFamily="34" charset="0"/>
            </a:endParaRPr>
          </a:p>
        </p:txBody>
      </p:sp>
      <p:sp>
        <p:nvSpPr>
          <p:cNvPr id="8" name="TextBox 20"/>
          <p:cNvSpPr txBox="1"/>
          <p:nvPr/>
        </p:nvSpPr>
        <p:spPr>
          <a:xfrm>
            <a:off x="4393187" y="4803396"/>
            <a:ext cx="2774303" cy="757130"/>
          </a:xfrm>
          <a:prstGeom prst="rect">
            <a:avLst/>
          </a:prstGeom>
          <a:noFill/>
        </p:spPr>
        <p:txBody>
          <a:bodyPr wrap="square" lIns="0" rIns="0"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8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Virksomhedernes produktivitet vokser i gennemsnit 12 procent, når de samarbejder med AAU.</a:t>
            </a:r>
            <a:endParaRPr kumimoji="0" lang="da-DK" sz="108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a:p>
            <a:pPr marL="0" marR="0" lvl="0" indent="0" algn="ctr" defTabSz="914220" rtl="0" eaLnBrk="1" fontAlgn="auto" latinLnBrk="0" hangingPunct="1">
              <a:lnSpc>
                <a:spcPct val="100000"/>
              </a:lnSpc>
              <a:spcBef>
                <a:spcPts val="0"/>
              </a:spcBef>
              <a:spcAft>
                <a:spcPts val="0"/>
              </a:spcAft>
              <a:buClrTx/>
              <a:buSzTx/>
              <a:buFontTx/>
              <a:buNone/>
              <a:tabLst/>
              <a:defRPr/>
            </a:pPr>
            <a:endParaRPr kumimoji="0" lang="da-DK" sz="108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2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Arial"/>
              <a:ea typeface="+mn-ea"/>
              <a:cs typeface="+mn-cs"/>
            </a:endParaRPr>
          </a:p>
        </p:txBody>
      </p:sp>
      <p:sp>
        <p:nvSpPr>
          <p:cNvPr id="21" name="Tekstfelt 20"/>
          <p:cNvSpPr txBox="1"/>
          <p:nvPr/>
        </p:nvSpPr>
        <p:spPr>
          <a:xfrm>
            <a:off x="8133691" y="4637196"/>
            <a:ext cx="2715064" cy="923330"/>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80" b="0" i="0" u="none" strike="noStrike" kern="1200" cap="none" spc="0" normalizeH="0" baseline="0" noProof="0" dirty="0">
                <a:ln>
                  <a:noFill/>
                </a:ln>
                <a:solidFill>
                  <a:srgbClr val="211A52"/>
                </a:solidFill>
                <a:effectLst/>
                <a:uLnTx/>
                <a:uFillTx/>
                <a:latin typeface="Arial"/>
                <a:ea typeface="+mn-ea"/>
                <a:cs typeface="+mn-cs"/>
              </a:rPr>
              <a:t>Mere end 90 % af offentlige samarbejdspartnere angiver, at de i høj eller nogen grad har fået ny inspiration og faglige kompetencer efter samarbejde med AAU.</a:t>
            </a:r>
          </a:p>
        </p:txBody>
      </p:sp>
      <p:sp>
        <p:nvSpPr>
          <p:cNvPr id="23" name="Tekstfelt 22"/>
          <p:cNvSpPr txBox="1"/>
          <p:nvPr/>
        </p:nvSpPr>
        <p:spPr>
          <a:xfrm>
            <a:off x="7781524" y="3921680"/>
            <a:ext cx="3368667" cy="757130"/>
          </a:xfrm>
          <a:prstGeom prst="rect">
            <a:avLst/>
          </a:prstGeom>
          <a:noFill/>
        </p:spPr>
        <p:txBody>
          <a:bodyPr wrap="square" rtlCol="0">
            <a:spAutoFit/>
          </a:bodyPr>
          <a:lstStyle/>
          <a:p>
            <a:pPr algn="ctr"/>
            <a:r>
              <a:rPr kumimoji="0" lang="da-DK" sz="1440" b="0" i="0" u="none" strike="noStrike" kern="1200" cap="none" spc="0" normalizeH="0" baseline="0" noProof="0" dirty="0">
                <a:ln>
                  <a:noFill/>
                </a:ln>
                <a:solidFill>
                  <a:srgbClr val="211A52"/>
                </a:solidFill>
                <a:effectLst/>
                <a:uLnTx/>
                <a:uFillTx/>
                <a:latin typeface="Arial Black"/>
                <a:ea typeface="+mn-ea"/>
                <a:cs typeface="+mn-cs"/>
              </a:rPr>
              <a:t>STYRKET INNOVATIONSKULTUR</a:t>
            </a:r>
          </a:p>
          <a:p>
            <a:pPr marL="0" marR="0" lvl="0" indent="0" algn="ctr" defTabSz="914220" rtl="0" eaLnBrk="1" fontAlgn="auto" latinLnBrk="0" hangingPunct="1">
              <a:lnSpc>
                <a:spcPct val="100000"/>
              </a:lnSpc>
              <a:spcBef>
                <a:spcPts val="0"/>
              </a:spcBef>
              <a:spcAft>
                <a:spcPts val="0"/>
              </a:spcAft>
              <a:buClrTx/>
              <a:buSzTx/>
              <a:buFontTx/>
              <a:buNone/>
              <a:tabLst/>
              <a:defRPr/>
            </a:pPr>
            <a:endParaRPr kumimoji="0" lang="da-DK" sz="1440" b="0" i="0" u="none" strike="noStrike" kern="1200" cap="none" spc="0" normalizeH="0" baseline="0" noProof="0" dirty="0">
              <a:ln>
                <a:noFill/>
              </a:ln>
              <a:solidFill>
                <a:prstClr val="black"/>
              </a:solidFill>
              <a:effectLst/>
              <a:uLnTx/>
              <a:uFillTx/>
              <a:latin typeface="Arial Black"/>
              <a:ea typeface="+mn-ea"/>
              <a:cs typeface="+mn-cs"/>
            </a:endParaRPr>
          </a:p>
        </p:txBody>
      </p:sp>
      <p:pic>
        <p:nvPicPr>
          <p:cNvPr id="16" name="Billede 1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34008" y="2214965"/>
            <a:ext cx="1190576" cy="1331449"/>
          </a:xfrm>
          <a:prstGeom prst="rect">
            <a:avLst/>
          </a:prstGeom>
        </p:spPr>
      </p:pic>
      <p:pic>
        <p:nvPicPr>
          <p:cNvPr id="17" name="Billede 1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022951" y="2385491"/>
            <a:ext cx="1334808" cy="1335838"/>
          </a:xfrm>
          <a:prstGeom prst="rect">
            <a:avLst/>
          </a:prstGeom>
        </p:spPr>
      </p:pic>
      <p:pic>
        <p:nvPicPr>
          <p:cNvPr id="18" name="Billede 1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794926" y="2252239"/>
            <a:ext cx="1341861" cy="1318481"/>
          </a:xfrm>
          <a:prstGeom prst="rect">
            <a:avLst/>
          </a:prstGeom>
        </p:spPr>
      </p:pic>
      <p:sp>
        <p:nvSpPr>
          <p:cNvPr id="15" name="Tekstfelt 14"/>
          <p:cNvSpPr txBox="1"/>
          <p:nvPr/>
        </p:nvSpPr>
        <p:spPr>
          <a:xfrm>
            <a:off x="0" y="0"/>
            <a:ext cx="3200400" cy="370290"/>
          </a:xfrm>
          <a:prstGeom prst="rect">
            <a:avLst/>
          </a:prstGeom>
          <a:solidFill>
            <a:srgbClr val="002060"/>
          </a:solidFill>
        </p:spPr>
        <p:txBody>
          <a:bodyPr wrap="square" rtlCol="0">
            <a:spAutoFit/>
          </a:bodyPr>
          <a:lstStyle/>
          <a:p>
            <a:pPr marL="0" marR="0" lvl="0" indent="0" algn="l" defTabSz="914220"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dirty="0">
                <a:ln>
                  <a:noFill/>
                </a:ln>
                <a:solidFill>
                  <a:prstClr val="white"/>
                </a:solidFill>
                <a:effectLst/>
                <a:uLnTx/>
                <a:uFillTx/>
                <a:latin typeface="Arial"/>
                <a:ea typeface="+mn-ea"/>
                <a:cs typeface="+mn-cs"/>
              </a:rPr>
              <a:t>Samarbejde  </a:t>
            </a:r>
          </a:p>
        </p:txBody>
      </p:sp>
      <p:sp>
        <p:nvSpPr>
          <p:cNvPr id="19" name="Freeform 14">
            <a:extLst>
              <a:ext uri="{FF2B5EF4-FFF2-40B4-BE49-F238E27FC236}">
                <a16:creationId xmlns:a16="http://schemas.microsoft.com/office/drawing/2014/main" id="{44399B7B-586C-6F40-8CB5-07109E07EB7E}"/>
              </a:ext>
            </a:extLst>
          </p:cNvPr>
          <p:cNvSpPr>
            <a:spLocks noEditPoints="1"/>
          </p:cNvSpPr>
          <p:nvPr/>
        </p:nvSpPr>
        <p:spPr bwMode="auto">
          <a:xfrm>
            <a:off x="1534008" y="53070"/>
            <a:ext cx="332542" cy="264150"/>
          </a:xfrm>
          <a:custGeom>
            <a:avLst/>
            <a:gdLst>
              <a:gd name="T0" fmla="*/ 154 w 257"/>
              <a:gd name="T1" fmla="*/ 27 h 203"/>
              <a:gd name="T2" fmla="*/ 107 w 257"/>
              <a:gd name="T3" fmla="*/ 36 h 203"/>
              <a:gd name="T4" fmla="*/ 76 w 257"/>
              <a:gd name="T5" fmla="*/ 3 h 203"/>
              <a:gd name="T6" fmla="*/ 31 w 257"/>
              <a:gd name="T7" fmla="*/ 110 h 203"/>
              <a:gd name="T8" fmla="*/ 53 w 257"/>
              <a:gd name="T9" fmla="*/ 123 h 203"/>
              <a:gd name="T10" fmla="*/ 80 w 257"/>
              <a:gd name="T11" fmla="*/ 172 h 203"/>
              <a:gd name="T12" fmla="*/ 136 w 257"/>
              <a:gd name="T13" fmla="*/ 202 h 203"/>
              <a:gd name="T14" fmla="*/ 143 w 257"/>
              <a:gd name="T15" fmla="*/ 201 h 203"/>
              <a:gd name="T16" fmla="*/ 148 w 257"/>
              <a:gd name="T17" fmla="*/ 197 h 203"/>
              <a:gd name="T18" fmla="*/ 152 w 257"/>
              <a:gd name="T19" fmla="*/ 193 h 203"/>
              <a:gd name="T20" fmla="*/ 156 w 257"/>
              <a:gd name="T21" fmla="*/ 194 h 203"/>
              <a:gd name="T22" fmla="*/ 163 w 257"/>
              <a:gd name="T23" fmla="*/ 194 h 203"/>
              <a:gd name="T24" fmla="*/ 169 w 257"/>
              <a:gd name="T25" fmla="*/ 191 h 203"/>
              <a:gd name="T26" fmla="*/ 173 w 257"/>
              <a:gd name="T27" fmla="*/ 186 h 203"/>
              <a:gd name="T28" fmla="*/ 175 w 257"/>
              <a:gd name="T29" fmla="*/ 183 h 203"/>
              <a:gd name="T30" fmla="*/ 195 w 257"/>
              <a:gd name="T31" fmla="*/ 163 h 203"/>
              <a:gd name="T32" fmla="*/ 194 w 257"/>
              <a:gd name="T33" fmla="*/ 159 h 203"/>
              <a:gd name="T34" fmla="*/ 198 w 257"/>
              <a:gd name="T35" fmla="*/ 155 h 203"/>
              <a:gd name="T36" fmla="*/ 202 w 257"/>
              <a:gd name="T37" fmla="*/ 149 h 203"/>
              <a:gd name="T38" fmla="*/ 203 w 257"/>
              <a:gd name="T39" fmla="*/ 142 h 203"/>
              <a:gd name="T40" fmla="*/ 202 w 257"/>
              <a:gd name="T41" fmla="*/ 137 h 203"/>
              <a:gd name="T42" fmla="*/ 200 w 257"/>
              <a:gd name="T43" fmla="*/ 133 h 203"/>
              <a:gd name="T44" fmla="*/ 222 w 257"/>
              <a:gd name="T45" fmla="*/ 103 h 203"/>
              <a:gd name="T46" fmla="*/ 255 w 257"/>
              <a:gd name="T47" fmla="*/ 81 h 203"/>
              <a:gd name="T48" fmla="*/ 149 w 257"/>
              <a:gd name="T49" fmla="*/ 62 h 203"/>
              <a:gd name="T50" fmla="*/ 108 w 257"/>
              <a:gd name="T51" fmla="*/ 77 h 203"/>
              <a:gd name="T52" fmla="*/ 123 w 257"/>
              <a:gd name="T53" fmla="*/ 48 h 203"/>
              <a:gd name="T54" fmla="*/ 204 w 257"/>
              <a:gd name="T55" fmla="*/ 104 h 203"/>
              <a:gd name="T56" fmla="*/ 31 w 257"/>
              <a:gd name="T57" fmla="*/ 96 h 203"/>
              <a:gd name="T58" fmla="*/ 31 w 257"/>
              <a:gd name="T59" fmla="*/ 96 h 203"/>
              <a:gd name="T60" fmla="*/ 66 w 257"/>
              <a:gd name="T61" fmla="*/ 145 h 203"/>
              <a:gd name="T62" fmla="*/ 85 w 257"/>
              <a:gd name="T63" fmla="*/ 158 h 203"/>
              <a:gd name="T64" fmla="*/ 93 w 257"/>
              <a:gd name="T65" fmla="*/ 166 h 203"/>
              <a:gd name="T66" fmla="*/ 107 w 257"/>
              <a:gd name="T67" fmla="*/ 185 h 203"/>
              <a:gd name="T68" fmla="*/ 107 w 257"/>
              <a:gd name="T69" fmla="*/ 185 h 203"/>
              <a:gd name="T70" fmla="*/ 171 w 257"/>
              <a:gd name="T71" fmla="*/ 165 h 203"/>
              <a:gd name="T72" fmla="*/ 170 w 257"/>
              <a:gd name="T73" fmla="*/ 165 h 203"/>
              <a:gd name="T74" fmla="*/ 170 w 257"/>
              <a:gd name="T75" fmla="*/ 165 h 203"/>
              <a:gd name="T76" fmla="*/ 170 w 257"/>
              <a:gd name="T77" fmla="*/ 165 h 203"/>
              <a:gd name="T78" fmla="*/ 124 w 257"/>
              <a:gd name="T79" fmla="*/ 127 h 203"/>
              <a:gd name="T80" fmla="*/ 163 w 257"/>
              <a:gd name="T81" fmla="*/ 175 h 203"/>
              <a:gd name="T82" fmla="*/ 117 w 257"/>
              <a:gd name="T83" fmla="*/ 142 h 203"/>
              <a:gd name="T84" fmla="*/ 139 w 257"/>
              <a:gd name="T85" fmla="*/ 181 h 203"/>
              <a:gd name="T86" fmla="*/ 141 w 257"/>
              <a:gd name="T87" fmla="*/ 184 h 203"/>
              <a:gd name="T88" fmla="*/ 65 w 257"/>
              <a:gd name="T89" fmla="*/ 121 h 203"/>
              <a:gd name="T90" fmla="*/ 96 w 257"/>
              <a:gd name="T91" fmla="*/ 48 h 203"/>
              <a:gd name="T92" fmla="*/ 105 w 257"/>
              <a:gd name="T93" fmla="*/ 91 h 203"/>
              <a:gd name="T94" fmla="*/ 137 w 257"/>
              <a:gd name="T95" fmla="*/ 85 h 203"/>
              <a:gd name="T96" fmla="*/ 189 w 257"/>
              <a:gd name="T97" fmla="*/ 139 h 203"/>
              <a:gd name="T98" fmla="*/ 182 w 257"/>
              <a:gd name="T99" fmla="*/ 146 h 203"/>
              <a:gd name="T100" fmla="*/ 181 w 257"/>
              <a:gd name="T101" fmla="*/ 162 h 203"/>
              <a:gd name="T102" fmla="*/ 224 w 257"/>
              <a:gd name="T103" fmla="*/ 88 h 203"/>
              <a:gd name="T104" fmla="*/ 182 w 257"/>
              <a:gd name="T105" fmla="*/ 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7" h="203">
                <a:moveTo>
                  <a:pt x="255" y="73"/>
                </a:moveTo>
                <a:cubicBezTo>
                  <a:pt x="186" y="4"/>
                  <a:pt x="186" y="4"/>
                  <a:pt x="186" y="4"/>
                </a:cubicBezTo>
                <a:cubicBezTo>
                  <a:pt x="184" y="1"/>
                  <a:pt x="180" y="1"/>
                  <a:pt x="177" y="4"/>
                </a:cubicBezTo>
                <a:cubicBezTo>
                  <a:pt x="154" y="27"/>
                  <a:pt x="154" y="27"/>
                  <a:pt x="154" y="27"/>
                </a:cubicBezTo>
                <a:cubicBezTo>
                  <a:pt x="153" y="28"/>
                  <a:pt x="153" y="29"/>
                  <a:pt x="153" y="31"/>
                </a:cubicBezTo>
                <a:cubicBezTo>
                  <a:pt x="153" y="32"/>
                  <a:pt x="153" y="34"/>
                  <a:pt x="154" y="35"/>
                </a:cubicBezTo>
                <a:cubicBezTo>
                  <a:pt x="156" y="36"/>
                  <a:pt x="156" y="36"/>
                  <a:pt x="156" y="36"/>
                </a:cubicBezTo>
                <a:cubicBezTo>
                  <a:pt x="107" y="36"/>
                  <a:pt x="107" y="36"/>
                  <a:pt x="107" y="36"/>
                </a:cubicBezTo>
                <a:cubicBezTo>
                  <a:pt x="108" y="35"/>
                  <a:pt x="108" y="35"/>
                  <a:pt x="108" y="35"/>
                </a:cubicBezTo>
                <a:cubicBezTo>
                  <a:pt x="110" y="33"/>
                  <a:pt x="110" y="29"/>
                  <a:pt x="108" y="27"/>
                </a:cubicBezTo>
                <a:cubicBezTo>
                  <a:pt x="84" y="3"/>
                  <a:pt x="84" y="3"/>
                  <a:pt x="84" y="3"/>
                </a:cubicBezTo>
                <a:cubicBezTo>
                  <a:pt x="82" y="0"/>
                  <a:pt x="78" y="0"/>
                  <a:pt x="76" y="3"/>
                </a:cubicBezTo>
                <a:cubicBezTo>
                  <a:pt x="2" y="76"/>
                  <a:pt x="2" y="76"/>
                  <a:pt x="2" y="76"/>
                </a:cubicBezTo>
                <a:cubicBezTo>
                  <a:pt x="0" y="78"/>
                  <a:pt x="0" y="82"/>
                  <a:pt x="2" y="84"/>
                </a:cubicBezTo>
                <a:cubicBezTo>
                  <a:pt x="26" y="108"/>
                  <a:pt x="26" y="108"/>
                  <a:pt x="26" y="108"/>
                </a:cubicBezTo>
                <a:cubicBezTo>
                  <a:pt x="27" y="109"/>
                  <a:pt x="29" y="110"/>
                  <a:pt x="31" y="110"/>
                </a:cubicBezTo>
                <a:cubicBezTo>
                  <a:pt x="32" y="110"/>
                  <a:pt x="34" y="109"/>
                  <a:pt x="35" y="108"/>
                </a:cubicBezTo>
                <a:cubicBezTo>
                  <a:pt x="41" y="102"/>
                  <a:pt x="41" y="102"/>
                  <a:pt x="41" y="102"/>
                </a:cubicBezTo>
                <a:cubicBezTo>
                  <a:pt x="53" y="114"/>
                  <a:pt x="53" y="114"/>
                  <a:pt x="53" y="114"/>
                </a:cubicBezTo>
                <a:cubicBezTo>
                  <a:pt x="53" y="123"/>
                  <a:pt x="53" y="123"/>
                  <a:pt x="53" y="123"/>
                </a:cubicBezTo>
                <a:cubicBezTo>
                  <a:pt x="53" y="125"/>
                  <a:pt x="53" y="126"/>
                  <a:pt x="54" y="127"/>
                </a:cubicBezTo>
                <a:cubicBezTo>
                  <a:pt x="53" y="128"/>
                  <a:pt x="49" y="133"/>
                  <a:pt x="49" y="139"/>
                </a:cubicBezTo>
                <a:cubicBezTo>
                  <a:pt x="49" y="148"/>
                  <a:pt x="55" y="155"/>
                  <a:pt x="64" y="156"/>
                </a:cubicBezTo>
                <a:cubicBezTo>
                  <a:pt x="65" y="164"/>
                  <a:pt x="72" y="171"/>
                  <a:pt x="80" y="172"/>
                </a:cubicBezTo>
                <a:cubicBezTo>
                  <a:pt x="81" y="180"/>
                  <a:pt x="87" y="186"/>
                  <a:pt x="95" y="187"/>
                </a:cubicBezTo>
                <a:cubicBezTo>
                  <a:pt x="96" y="196"/>
                  <a:pt x="103" y="203"/>
                  <a:pt x="112" y="203"/>
                </a:cubicBezTo>
                <a:cubicBezTo>
                  <a:pt x="118" y="203"/>
                  <a:pt x="123" y="198"/>
                  <a:pt x="124" y="197"/>
                </a:cubicBezTo>
                <a:cubicBezTo>
                  <a:pt x="126" y="199"/>
                  <a:pt x="130" y="202"/>
                  <a:pt x="136" y="202"/>
                </a:cubicBezTo>
                <a:cubicBezTo>
                  <a:pt x="137" y="202"/>
                  <a:pt x="138" y="202"/>
                  <a:pt x="139" y="202"/>
                </a:cubicBezTo>
                <a:cubicBezTo>
                  <a:pt x="139" y="202"/>
                  <a:pt x="139" y="202"/>
                  <a:pt x="140" y="202"/>
                </a:cubicBezTo>
                <a:cubicBezTo>
                  <a:pt x="140" y="202"/>
                  <a:pt x="141" y="201"/>
                  <a:pt x="142" y="201"/>
                </a:cubicBezTo>
                <a:cubicBezTo>
                  <a:pt x="142" y="201"/>
                  <a:pt x="142" y="201"/>
                  <a:pt x="143" y="201"/>
                </a:cubicBezTo>
                <a:cubicBezTo>
                  <a:pt x="143" y="200"/>
                  <a:pt x="144" y="200"/>
                  <a:pt x="145" y="199"/>
                </a:cubicBezTo>
                <a:cubicBezTo>
                  <a:pt x="145" y="199"/>
                  <a:pt x="146" y="199"/>
                  <a:pt x="146" y="199"/>
                </a:cubicBezTo>
                <a:cubicBezTo>
                  <a:pt x="146" y="198"/>
                  <a:pt x="147" y="198"/>
                  <a:pt x="148" y="197"/>
                </a:cubicBezTo>
                <a:cubicBezTo>
                  <a:pt x="148" y="197"/>
                  <a:pt x="148" y="197"/>
                  <a:pt x="148" y="197"/>
                </a:cubicBezTo>
                <a:cubicBezTo>
                  <a:pt x="149" y="196"/>
                  <a:pt x="150" y="195"/>
                  <a:pt x="150" y="194"/>
                </a:cubicBezTo>
                <a:cubicBezTo>
                  <a:pt x="150" y="194"/>
                  <a:pt x="150" y="194"/>
                  <a:pt x="150" y="194"/>
                </a:cubicBezTo>
                <a:cubicBezTo>
                  <a:pt x="151" y="194"/>
                  <a:pt x="151" y="193"/>
                  <a:pt x="151" y="192"/>
                </a:cubicBezTo>
                <a:cubicBezTo>
                  <a:pt x="151" y="193"/>
                  <a:pt x="152" y="193"/>
                  <a:pt x="152" y="193"/>
                </a:cubicBezTo>
                <a:cubicBezTo>
                  <a:pt x="152" y="193"/>
                  <a:pt x="152" y="193"/>
                  <a:pt x="153" y="193"/>
                </a:cubicBezTo>
                <a:cubicBezTo>
                  <a:pt x="153" y="193"/>
                  <a:pt x="153" y="193"/>
                  <a:pt x="154" y="194"/>
                </a:cubicBezTo>
                <a:cubicBezTo>
                  <a:pt x="154" y="194"/>
                  <a:pt x="154" y="194"/>
                  <a:pt x="154" y="194"/>
                </a:cubicBezTo>
                <a:cubicBezTo>
                  <a:pt x="155" y="194"/>
                  <a:pt x="155" y="194"/>
                  <a:pt x="156" y="194"/>
                </a:cubicBezTo>
                <a:cubicBezTo>
                  <a:pt x="156" y="194"/>
                  <a:pt x="156" y="194"/>
                  <a:pt x="156" y="194"/>
                </a:cubicBezTo>
                <a:cubicBezTo>
                  <a:pt x="157" y="194"/>
                  <a:pt x="158" y="195"/>
                  <a:pt x="159" y="195"/>
                </a:cubicBezTo>
                <a:cubicBezTo>
                  <a:pt x="160" y="195"/>
                  <a:pt x="161" y="194"/>
                  <a:pt x="162" y="194"/>
                </a:cubicBezTo>
                <a:cubicBezTo>
                  <a:pt x="162" y="194"/>
                  <a:pt x="162" y="194"/>
                  <a:pt x="163" y="194"/>
                </a:cubicBezTo>
                <a:cubicBezTo>
                  <a:pt x="164" y="194"/>
                  <a:pt x="164" y="194"/>
                  <a:pt x="165" y="193"/>
                </a:cubicBezTo>
                <a:cubicBezTo>
                  <a:pt x="165" y="193"/>
                  <a:pt x="166" y="193"/>
                  <a:pt x="166" y="193"/>
                </a:cubicBezTo>
                <a:cubicBezTo>
                  <a:pt x="167" y="193"/>
                  <a:pt x="167" y="192"/>
                  <a:pt x="168" y="192"/>
                </a:cubicBezTo>
                <a:cubicBezTo>
                  <a:pt x="168" y="192"/>
                  <a:pt x="168" y="192"/>
                  <a:pt x="169" y="191"/>
                </a:cubicBezTo>
                <a:cubicBezTo>
                  <a:pt x="169" y="191"/>
                  <a:pt x="170" y="190"/>
                  <a:pt x="171" y="189"/>
                </a:cubicBezTo>
                <a:cubicBezTo>
                  <a:pt x="171" y="189"/>
                  <a:pt x="171" y="189"/>
                  <a:pt x="171" y="189"/>
                </a:cubicBezTo>
                <a:cubicBezTo>
                  <a:pt x="172" y="189"/>
                  <a:pt x="172" y="188"/>
                  <a:pt x="173" y="187"/>
                </a:cubicBezTo>
                <a:cubicBezTo>
                  <a:pt x="173" y="187"/>
                  <a:pt x="173" y="186"/>
                  <a:pt x="173" y="186"/>
                </a:cubicBezTo>
                <a:cubicBezTo>
                  <a:pt x="174" y="186"/>
                  <a:pt x="174" y="185"/>
                  <a:pt x="174" y="184"/>
                </a:cubicBezTo>
                <a:cubicBezTo>
                  <a:pt x="175" y="184"/>
                  <a:pt x="175" y="184"/>
                  <a:pt x="175" y="183"/>
                </a:cubicBezTo>
                <a:cubicBezTo>
                  <a:pt x="175" y="183"/>
                  <a:pt x="175" y="183"/>
                  <a:pt x="175" y="183"/>
                </a:cubicBezTo>
                <a:cubicBezTo>
                  <a:pt x="175" y="183"/>
                  <a:pt x="175" y="183"/>
                  <a:pt x="175" y="183"/>
                </a:cubicBezTo>
                <a:cubicBezTo>
                  <a:pt x="176" y="183"/>
                  <a:pt x="177" y="183"/>
                  <a:pt x="178" y="183"/>
                </a:cubicBezTo>
                <a:cubicBezTo>
                  <a:pt x="187" y="183"/>
                  <a:pt x="195" y="175"/>
                  <a:pt x="195" y="165"/>
                </a:cubicBezTo>
                <a:cubicBezTo>
                  <a:pt x="195" y="165"/>
                  <a:pt x="195" y="164"/>
                  <a:pt x="195" y="163"/>
                </a:cubicBezTo>
                <a:cubicBezTo>
                  <a:pt x="195" y="163"/>
                  <a:pt x="195" y="163"/>
                  <a:pt x="195" y="163"/>
                </a:cubicBezTo>
                <a:cubicBezTo>
                  <a:pt x="195" y="162"/>
                  <a:pt x="195" y="162"/>
                  <a:pt x="195" y="161"/>
                </a:cubicBezTo>
                <a:cubicBezTo>
                  <a:pt x="195" y="161"/>
                  <a:pt x="194" y="161"/>
                  <a:pt x="194" y="161"/>
                </a:cubicBezTo>
                <a:cubicBezTo>
                  <a:pt x="194" y="160"/>
                  <a:pt x="194" y="160"/>
                  <a:pt x="194" y="159"/>
                </a:cubicBezTo>
                <a:cubicBezTo>
                  <a:pt x="194" y="159"/>
                  <a:pt x="194" y="159"/>
                  <a:pt x="194" y="159"/>
                </a:cubicBezTo>
                <a:cubicBezTo>
                  <a:pt x="193" y="159"/>
                  <a:pt x="193" y="158"/>
                  <a:pt x="193" y="158"/>
                </a:cubicBezTo>
                <a:cubicBezTo>
                  <a:pt x="194" y="158"/>
                  <a:pt x="195" y="157"/>
                  <a:pt x="195" y="157"/>
                </a:cubicBezTo>
                <a:cubicBezTo>
                  <a:pt x="195" y="157"/>
                  <a:pt x="195" y="157"/>
                  <a:pt x="195" y="157"/>
                </a:cubicBezTo>
                <a:cubicBezTo>
                  <a:pt x="196" y="156"/>
                  <a:pt x="197" y="156"/>
                  <a:pt x="198" y="155"/>
                </a:cubicBezTo>
                <a:cubicBezTo>
                  <a:pt x="198" y="155"/>
                  <a:pt x="198" y="155"/>
                  <a:pt x="198" y="154"/>
                </a:cubicBezTo>
                <a:cubicBezTo>
                  <a:pt x="199" y="154"/>
                  <a:pt x="199" y="153"/>
                  <a:pt x="200" y="153"/>
                </a:cubicBezTo>
                <a:cubicBezTo>
                  <a:pt x="200" y="152"/>
                  <a:pt x="200" y="152"/>
                  <a:pt x="200" y="152"/>
                </a:cubicBezTo>
                <a:cubicBezTo>
                  <a:pt x="201" y="151"/>
                  <a:pt x="201" y="150"/>
                  <a:pt x="202" y="149"/>
                </a:cubicBezTo>
                <a:cubicBezTo>
                  <a:pt x="202" y="149"/>
                  <a:pt x="202" y="149"/>
                  <a:pt x="202" y="149"/>
                </a:cubicBezTo>
                <a:cubicBezTo>
                  <a:pt x="202" y="148"/>
                  <a:pt x="202" y="147"/>
                  <a:pt x="203" y="146"/>
                </a:cubicBezTo>
                <a:cubicBezTo>
                  <a:pt x="203" y="146"/>
                  <a:pt x="203" y="146"/>
                  <a:pt x="203" y="146"/>
                </a:cubicBezTo>
                <a:cubicBezTo>
                  <a:pt x="203" y="145"/>
                  <a:pt x="203" y="143"/>
                  <a:pt x="203" y="142"/>
                </a:cubicBezTo>
                <a:cubicBezTo>
                  <a:pt x="203" y="142"/>
                  <a:pt x="203" y="141"/>
                  <a:pt x="203" y="140"/>
                </a:cubicBezTo>
                <a:cubicBezTo>
                  <a:pt x="203" y="140"/>
                  <a:pt x="203" y="139"/>
                  <a:pt x="203" y="139"/>
                </a:cubicBezTo>
                <a:cubicBezTo>
                  <a:pt x="202" y="139"/>
                  <a:pt x="202" y="138"/>
                  <a:pt x="202" y="137"/>
                </a:cubicBezTo>
                <a:cubicBezTo>
                  <a:pt x="202" y="137"/>
                  <a:pt x="202" y="137"/>
                  <a:pt x="202" y="137"/>
                </a:cubicBezTo>
                <a:cubicBezTo>
                  <a:pt x="202" y="136"/>
                  <a:pt x="201" y="136"/>
                  <a:pt x="201" y="135"/>
                </a:cubicBezTo>
                <a:cubicBezTo>
                  <a:pt x="201" y="135"/>
                  <a:pt x="201" y="135"/>
                  <a:pt x="201" y="135"/>
                </a:cubicBezTo>
                <a:cubicBezTo>
                  <a:pt x="200" y="134"/>
                  <a:pt x="200" y="134"/>
                  <a:pt x="200" y="133"/>
                </a:cubicBezTo>
                <a:cubicBezTo>
                  <a:pt x="200" y="133"/>
                  <a:pt x="200" y="133"/>
                  <a:pt x="200" y="133"/>
                </a:cubicBezTo>
                <a:cubicBezTo>
                  <a:pt x="213" y="120"/>
                  <a:pt x="213" y="120"/>
                  <a:pt x="213" y="120"/>
                </a:cubicBezTo>
                <a:cubicBezTo>
                  <a:pt x="214" y="119"/>
                  <a:pt x="215" y="117"/>
                  <a:pt x="215" y="115"/>
                </a:cubicBezTo>
                <a:cubicBezTo>
                  <a:pt x="215" y="110"/>
                  <a:pt x="215" y="110"/>
                  <a:pt x="215" y="110"/>
                </a:cubicBezTo>
                <a:cubicBezTo>
                  <a:pt x="222" y="103"/>
                  <a:pt x="222" y="103"/>
                  <a:pt x="222" y="103"/>
                </a:cubicBezTo>
                <a:cubicBezTo>
                  <a:pt x="224" y="104"/>
                  <a:pt x="224" y="104"/>
                  <a:pt x="224" y="104"/>
                </a:cubicBezTo>
                <a:cubicBezTo>
                  <a:pt x="225" y="105"/>
                  <a:pt x="226" y="106"/>
                  <a:pt x="228" y="106"/>
                </a:cubicBezTo>
                <a:cubicBezTo>
                  <a:pt x="229" y="106"/>
                  <a:pt x="231" y="105"/>
                  <a:pt x="232" y="104"/>
                </a:cubicBezTo>
                <a:cubicBezTo>
                  <a:pt x="255" y="81"/>
                  <a:pt x="255" y="81"/>
                  <a:pt x="255" y="81"/>
                </a:cubicBezTo>
                <a:cubicBezTo>
                  <a:pt x="257" y="79"/>
                  <a:pt x="257" y="75"/>
                  <a:pt x="255" y="73"/>
                </a:cubicBezTo>
                <a:close/>
                <a:moveTo>
                  <a:pt x="191" y="124"/>
                </a:moveTo>
                <a:cubicBezTo>
                  <a:pt x="149" y="82"/>
                  <a:pt x="149" y="82"/>
                  <a:pt x="149" y="82"/>
                </a:cubicBezTo>
                <a:cubicBezTo>
                  <a:pt x="149" y="62"/>
                  <a:pt x="149" y="62"/>
                  <a:pt x="149" y="62"/>
                </a:cubicBezTo>
                <a:cubicBezTo>
                  <a:pt x="149" y="58"/>
                  <a:pt x="147" y="56"/>
                  <a:pt x="143" y="56"/>
                </a:cubicBezTo>
                <a:cubicBezTo>
                  <a:pt x="132" y="56"/>
                  <a:pt x="132" y="56"/>
                  <a:pt x="132" y="56"/>
                </a:cubicBezTo>
                <a:cubicBezTo>
                  <a:pt x="130" y="56"/>
                  <a:pt x="129" y="56"/>
                  <a:pt x="127" y="57"/>
                </a:cubicBezTo>
                <a:cubicBezTo>
                  <a:pt x="108" y="77"/>
                  <a:pt x="108" y="77"/>
                  <a:pt x="108" y="77"/>
                </a:cubicBezTo>
                <a:cubicBezTo>
                  <a:pt x="107" y="78"/>
                  <a:pt x="105" y="79"/>
                  <a:pt x="105" y="79"/>
                </a:cubicBezTo>
                <a:cubicBezTo>
                  <a:pt x="102" y="79"/>
                  <a:pt x="99" y="76"/>
                  <a:pt x="99" y="73"/>
                </a:cubicBezTo>
                <a:cubicBezTo>
                  <a:pt x="99" y="73"/>
                  <a:pt x="100" y="71"/>
                  <a:pt x="101" y="70"/>
                </a:cubicBezTo>
                <a:cubicBezTo>
                  <a:pt x="123" y="48"/>
                  <a:pt x="123" y="48"/>
                  <a:pt x="123" y="48"/>
                </a:cubicBezTo>
                <a:cubicBezTo>
                  <a:pt x="168" y="48"/>
                  <a:pt x="168" y="48"/>
                  <a:pt x="168" y="48"/>
                </a:cubicBezTo>
                <a:cubicBezTo>
                  <a:pt x="175" y="56"/>
                  <a:pt x="175" y="56"/>
                  <a:pt x="175" y="56"/>
                </a:cubicBezTo>
                <a:cubicBezTo>
                  <a:pt x="214" y="94"/>
                  <a:pt x="214" y="94"/>
                  <a:pt x="214" y="94"/>
                </a:cubicBezTo>
                <a:cubicBezTo>
                  <a:pt x="204" y="104"/>
                  <a:pt x="204" y="104"/>
                  <a:pt x="204" y="104"/>
                </a:cubicBezTo>
                <a:cubicBezTo>
                  <a:pt x="203" y="105"/>
                  <a:pt x="203" y="106"/>
                  <a:pt x="203" y="108"/>
                </a:cubicBezTo>
                <a:cubicBezTo>
                  <a:pt x="203" y="113"/>
                  <a:pt x="203" y="113"/>
                  <a:pt x="203" y="113"/>
                </a:cubicBezTo>
                <a:lnTo>
                  <a:pt x="191" y="124"/>
                </a:lnTo>
                <a:close/>
                <a:moveTo>
                  <a:pt x="31" y="96"/>
                </a:moveTo>
                <a:cubicBezTo>
                  <a:pt x="15" y="80"/>
                  <a:pt x="15" y="80"/>
                  <a:pt x="15" y="80"/>
                </a:cubicBezTo>
                <a:cubicBezTo>
                  <a:pt x="80" y="15"/>
                  <a:pt x="80" y="15"/>
                  <a:pt x="80" y="15"/>
                </a:cubicBezTo>
                <a:cubicBezTo>
                  <a:pt x="95" y="31"/>
                  <a:pt x="95" y="31"/>
                  <a:pt x="95" y="31"/>
                </a:cubicBezTo>
                <a:lnTo>
                  <a:pt x="31" y="96"/>
                </a:lnTo>
                <a:close/>
                <a:moveTo>
                  <a:pt x="61" y="139"/>
                </a:moveTo>
                <a:cubicBezTo>
                  <a:pt x="61" y="138"/>
                  <a:pt x="62" y="137"/>
                  <a:pt x="63" y="136"/>
                </a:cubicBezTo>
                <a:cubicBezTo>
                  <a:pt x="70" y="143"/>
                  <a:pt x="70" y="143"/>
                  <a:pt x="70" y="143"/>
                </a:cubicBezTo>
                <a:cubicBezTo>
                  <a:pt x="69" y="143"/>
                  <a:pt x="67" y="145"/>
                  <a:pt x="66" y="145"/>
                </a:cubicBezTo>
                <a:cubicBezTo>
                  <a:pt x="63" y="145"/>
                  <a:pt x="61" y="142"/>
                  <a:pt x="61" y="139"/>
                </a:cubicBezTo>
                <a:close/>
                <a:moveTo>
                  <a:pt x="76" y="154"/>
                </a:moveTo>
                <a:cubicBezTo>
                  <a:pt x="76" y="154"/>
                  <a:pt x="77" y="152"/>
                  <a:pt x="78" y="151"/>
                </a:cubicBezTo>
                <a:cubicBezTo>
                  <a:pt x="85" y="158"/>
                  <a:pt x="85" y="158"/>
                  <a:pt x="85" y="158"/>
                </a:cubicBezTo>
                <a:cubicBezTo>
                  <a:pt x="84" y="159"/>
                  <a:pt x="82" y="160"/>
                  <a:pt x="82" y="160"/>
                </a:cubicBezTo>
                <a:cubicBezTo>
                  <a:pt x="79" y="160"/>
                  <a:pt x="76" y="157"/>
                  <a:pt x="76" y="154"/>
                </a:cubicBezTo>
                <a:close/>
                <a:moveTo>
                  <a:pt x="91" y="170"/>
                </a:moveTo>
                <a:cubicBezTo>
                  <a:pt x="91" y="169"/>
                  <a:pt x="92" y="167"/>
                  <a:pt x="93" y="166"/>
                </a:cubicBezTo>
                <a:cubicBezTo>
                  <a:pt x="100" y="173"/>
                  <a:pt x="100" y="173"/>
                  <a:pt x="100" y="173"/>
                </a:cubicBezTo>
                <a:cubicBezTo>
                  <a:pt x="99" y="174"/>
                  <a:pt x="98" y="175"/>
                  <a:pt x="97" y="175"/>
                </a:cubicBezTo>
                <a:cubicBezTo>
                  <a:pt x="94" y="175"/>
                  <a:pt x="91" y="173"/>
                  <a:pt x="91" y="170"/>
                </a:cubicBezTo>
                <a:close/>
                <a:moveTo>
                  <a:pt x="107" y="185"/>
                </a:moveTo>
                <a:cubicBezTo>
                  <a:pt x="107" y="185"/>
                  <a:pt x="108" y="183"/>
                  <a:pt x="109" y="182"/>
                </a:cubicBezTo>
                <a:cubicBezTo>
                  <a:pt x="116" y="189"/>
                  <a:pt x="116" y="189"/>
                  <a:pt x="116" y="189"/>
                </a:cubicBezTo>
                <a:cubicBezTo>
                  <a:pt x="115" y="190"/>
                  <a:pt x="113" y="191"/>
                  <a:pt x="112" y="191"/>
                </a:cubicBezTo>
                <a:cubicBezTo>
                  <a:pt x="109" y="191"/>
                  <a:pt x="107" y="188"/>
                  <a:pt x="107" y="185"/>
                </a:cubicBezTo>
                <a:close/>
                <a:moveTo>
                  <a:pt x="178" y="171"/>
                </a:moveTo>
                <a:cubicBezTo>
                  <a:pt x="178" y="171"/>
                  <a:pt x="177" y="171"/>
                  <a:pt x="177" y="171"/>
                </a:cubicBezTo>
                <a:cubicBezTo>
                  <a:pt x="176" y="170"/>
                  <a:pt x="175" y="170"/>
                  <a:pt x="174" y="169"/>
                </a:cubicBezTo>
                <a:cubicBezTo>
                  <a:pt x="171" y="165"/>
                  <a:pt x="171" y="165"/>
                  <a:pt x="171" y="165"/>
                </a:cubicBezTo>
                <a:cubicBezTo>
                  <a:pt x="171" y="165"/>
                  <a:pt x="171" y="165"/>
                  <a:pt x="171" y="165"/>
                </a:cubicBezTo>
                <a:cubicBezTo>
                  <a:pt x="171" y="165"/>
                  <a:pt x="171" y="165"/>
                  <a:pt x="171" y="165"/>
                </a:cubicBezTo>
                <a:cubicBezTo>
                  <a:pt x="171" y="165"/>
                  <a:pt x="171" y="165"/>
                  <a:pt x="171"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32" y="127"/>
                  <a:pt x="132" y="127"/>
                  <a:pt x="132" y="127"/>
                </a:cubicBezTo>
                <a:cubicBezTo>
                  <a:pt x="130" y="124"/>
                  <a:pt x="126" y="124"/>
                  <a:pt x="124" y="127"/>
                </a:cubicBezTo>
                <a:cubicBezTo>
                  <a:pt x="121" y="129"/>
                  <a:pt x="121" y="133"/>
                  <a:pt x="124" y="135"/>
                </a:cubicBezTo>
                <a:cubicBezTo>
                  <a:pt x="162" y="174"/>
                  <a:pt x="162" y="174"/>
                  <a:pt x="162" y="174"/>
                </a:cubicBezTo>
                <a:cubicBezTo>
                  <a:pt x="163" y="174"/>
                  <a:pt x="163" y="175"/>
                  <a:pt x="163" y="175"/>
                </a:cubicBezTo>
                <a:cubicBezTo>
                  <a:pt x="163" y="175"/>
                  <a:pt x="163" y="175"/>
                  <a:pt x="163" y="175"/>
                </a:cubicBezTo>
                <a:cubicBezTo>
                  <a:pt x="164" y="176"/>
                  <a:pt x="164" y="177"/>
                  <a:pt x="164" y="177"/>
                </a:cubicBezTo>
                <a:cubicBezTo>
                  <a:pt x="164" y="180"/>
                  <a:pt x="162" y="183"/>
                  <a:pt x="159" y="183"/>
                </a:cubicBezTo>
                <a:cubicBezTo>
                  <a:pt x="158" y="182"/>
                  <a:pt x="156" y="181"/>
                  <a:pt x="155" y="180"/>
                </a:cubicBezTo>
                <a:cubicBezTo>
                  <a:pt x="117" y="142"/>
                  <a:pt x="117" y="142"/>
                  <a:pt x="117" y="142"/>
                </a:cubicBezTo>
                <a:cubicBezTo>
                  <a:pt x="114" y="140"/>
                  <a:pt x="111" y="140"/>
                  <a:pt x="108" y="142"/>
                </a:cubicBezTo>
                <a:cubicBezTo>
                  <a:pt x="106" y="144"/>
                  <a:pt x="106" y="148"/>
                  <a:pt x="108" y="150"/>
                </a:cubicBezTo>
                <a:cubicBezTo>
                  <a:pt x="139" y="181"/>
                  <a:pt x="139" y="181"/>
                  <a:pt x="139" y="181"/>
                </a:cubicBezTo>
                <a:cubicBezTo>
                  <a:pt x="139" y="181"/>
                  <a:pt x="139" y="181"/>
                  <a:pt x="139" y="181"/>
                </a:cubicBezTo>
                <a:cubicBezTo>
                  <a:pt x="139" y="182"/>
                  <a:pt x="140" y="182"/>
                  <a:pt x="140" y="183"/>
                </a:cubicBezTo>
                <a:cubicBezTo>
                  <a:pt x="140" y="183"/>
                  <a:pt x="140" y="183"/>
                  <a:pt x="140" y="183"/>
                </a:cubicBezTo>
                <a:cubicBezTo>
                  <a:pt x="141" y="183"/>
                  <a:pt x="141" y="184"/>
                  <a:pt x="141" y="184"/>
                </a:cubicBezTo>
                <a:cubicBezTo>
                  <a:pt x="141" y="184"/>
                  <a:pt x="141" y="184"/>
                  <a:pt x="141" y="184"/>
                </a:cubicBezTo>
                <a:cubicBezTo>
                  <a:pt x="141" y="184"/>
                  <a:pt x="141" y="185"/>
                  <a:pt x="141" y="185"/>
                </a:cubicBezTo>
                <a:cubicBezTo>
                  <a:pt x="141" y="188"/>
                  <a:pt x="139" y="190"/>
                  <a:pt x="136" y="190"/>
                </a:cubicBezTo>
                <a:cubicBezTo>
                  <a:pt x="135" y="190"/>
                  <a:pt x="133" y="189"/>
                  <a:pt x="132" y="188"/>
                </a:cubicBezTo>
                <a:cubicBezTo>
                  <a:pt x="65" y="121"/>
                  <a:pt x="65" y="121"/>
                  <a:pt x="65" y="121"/>
                </a:cubicBezTo>
                <a:cubicBezTo>
                  <a:pt x="65" y="112"/>
                  <a:pt x="65" y="112"/>
                  <a:pt x="65" y="112"/>
                </a:cubicBezTo>
                <a:cubicBezTo>
                  <a:pt x="65" y="110"/>
                  <a:pt x="64" y="109"/>
                  <a:pt x="63" y="107"/>
                </a:cubicBezTo>
                <a:cubicBezTo>
                  <a:pt x="50" y="94"/>
                  <a:pt x="50" y="94"/>
                  <a:pt x="50" y="94"/>
                </a:cubicBezTo>
                <a:cubicBezTo>
                  <a:pt x="96" y="48"/>
                  <a:pt x="96" y="48"/>
                  <a:pt x="96" y="48"/>
                </a:cubicBezTo>
                <a:cubicBezTo>
                  <a:pt x="106" y="48"/>
                  <a:pt x="106" y="48"/>
                  <a:pt x="106" y="48"/>
                </a:cubicBezTo>
                <a:cubicBezTo>
                  <a:pt x="93" y="61"/>
                  <a:pt x="93" y="61"/>
                  <a:pt x="93" y="61"/>
                </a:cubicBezTo>
                <a:cubicBezTo>
                  <a:pt x="92" y="62"/>
                  <a:pt x="87" y="67"/>
                  <a:pt x="87" y="73"/>
                </a:cubicBezTo>
                <a:cubicBezTo>
                  <a:pt x="87" y="83"/>
                  <a:pt x="95" y="91"/>
                  <a:pt x="105" y="91"/>
                </a:cubicBezTo>
                <a:cubicBezTo>
                  <a:pt x="111" y="91"/>
                  <a:pt x="116" y="86"/>
                  <a:pt x="117" y="85"/>
                </a:cubicBezTo>
                <a:cubicBezTo>
                  <a:pt x="134" y="68"/>
                  <a:pt x="134" y="68"/>
                  <a:pt x="134" y="68"/>
                </a:cubicBezTo>
                <a:cubicBezTo>
                  <a:pt x="137" y="68"/>
                  <a:pt x="137" y="68"/>
                  <a:pt x="137" y="68"/>
                </a:cubicBezTo>
                <a:cubicBezTo>
                  <a:pt x="137" y="85"/>
                  <a:pt x="137" y="85"/>
                  <a:pt x="137" y="85"/>
                </a:cubicBezTo>
                <a:cubicBezTo>
                  <a:pt x="137" y="86"/>
                  <a:pt x="138" y="88"/>
                  <a:pt x="139" y="89"/>
                </a:cubicBezTo>
                <a:cubicBezTo>
                  <a:pt x="185" y="135"/>
                  <a:pt x="185" y="135"/>
                  <a:pt x="185" y="135"/>
                </a:cubicBezTo>
                <a:cubicBezTo>
                  <a:pt x="185" y="135"/>
                  <a:pt x="185" y="135"/>
                  <a:pt x="185" y="135"/>
                </a:cubicBezTo>
                <a:cubicBezTo>
                  <a:pt x="189" y="139"/>
                  <a:pt x="189" y="139"/>
                  <a:pt x="189" y="139"/>
                </a:cubicBezTo>
                <a:cubicBezTo>
                  <a:pt x="190" y="140"/>
                  <a:pt x="191" y="142"/>
                  <a:pt x="191" y="142"/>
                </a:cubicBezTo>
                <a:cubicBezTo>
                  <a:pt x="191" y="145"/>
                  <a:pt x="189" y="148"/>
                  <a:pt x="186" y="148"/>
                </a:cubicBezTo>
                <a:cubicBezTo>
                  <a:pt x="185" y="148"/>
                  <a:pt x="183" y="147"/>
                  <a:pt x="182" y="146"/>
                </a:cubicBezTo>
                <a:cubicBezTo>
                  <a:pt x="182" y="146"/>
                  <a:pt x="182" y="146"/>
                  <a:pt x="182" y="146"/>
                </a:cubicBezTo>
                <a:cubicBezTo>
                  <a:pt x="147" y="111"/>
                  <a:pt x="147" y="111"/>
                  <a:pt x="147" y="111"/>
                </a:cubicBezTo>
                <a:cubicBezTo>
                  <a:pt x="145" y="109"/>
                  <a:pt x="141" y="109"/>
                  <a:pt x="139" y="111"/>
                </a:cubicBezTo>
                <a:cubicBezTo>
                  <a:pt x="137" y="114"/>
                  <a:pt x="137" y="117"/>
                  <a:pt x="139" y="120"/>
                </a:cubicBezTo>
                <a:cubicBezTo>
                  <a:pt x="181" y="162"/>
                  <a:pt x="181" y="162"/>
                  <a:pt x="181" y="162"/>
                </a:cubicBezTo>
                <a:cubicBezTo>
                  <a:pt x="182" y="163"/>
                  <a:pt x="183" y="165"/>
                  <a:pt x="183" y="165"/>
                </a:cubicBezTo>
                <a:cubicBezTo>
                  <a:pt x="183" y="168"/>
                  <a:pt x="181" y="171"/>
                  <a:pt x="178" y="171"/>
                </a:cubicBezTo>
                <a:close/>
                <a:moveTo>
                  <a:pt x="228" y="92"/>
                </a:moveTo>
                <a:cubicBezTo>
                  <a:pt x="224" y="88"/>
                  <a:pt x="224" y="88"/>
                  <a:pt x="224" y="88"/>
                </a:cubicBezTo>
                <a:cubicBezTo>
                  <a:pt x="224" y="88"/>
                  <a:pt x="224" y="88"/>
                  <a:pt x="224" y="88"/>
                </a:cubicBezTo>
                <a:cubicBezTo>
                  <a:pt x="175" y="39"/>
                  <a:pt x="175" y="39"/>
                  <a:pt x="175" y="39"/>
                </a:cubicBezTo>
                <a:cubicBezTo>
                  <a:pt x="167" y="31"/>
                  <a:pt x="167" y="31"/>
                  <a:pt x="167" y="31"/>
                </a:cubicBezTo>
                <a:cubicBezTo>
                  <a:pt x="182" y="16"/>
                  <a:pt x="182" y="16"/>
                  <a:pt x="182" y="16"/>
                </a:cubicBezTo>
                <a:cubicBezTo>
                  <a:pt x="242" y="77"/>
                  <a:pt x="242" y="77"/>
                  <a:pt x="242" y="77"/>
                </a:cubicBezTo>
                <a:lnTo>
                  <a:pt x="228" y="9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pPr marL="0" marR="0" lvl="0" indent="0" algn="l" defTabSz="685748" rtl="0" eaLnBrk="1" fontAlgn="auto" latinLnBrk="0" hangingPunct="1">
              <a:lnSpc>
                <a:spcPct val="100000"/>
              </a:lnSpc>
              <a:spcBef>
                <a:spcPts val="0"/>
              </a:spcBef>
              <a:spcAft>
                <a:spcPts val="0"/>
              </a:spcAft>
              <a:buClrTx/>
              <a:buSzTx/>
              <a:buFontTx/>
              <a:buNone/>
              <a:tabLst/>
              <a:defRPr/>
            </a:pPr>
            <a:endParaRPr kumimoji="0" lang="da-DK" sz="1350" b="0" i="0" u="none" strike="noStrike" kern="1200" cap="none" spc="0" normalizeH="0" baseline="0" noProof="0" dirty="0">
              <a:ln>
                <a:noFill/>
              </a:ln>
              <a:solidFill>
                <a:srgbClr val="211A52"/>
              </a:solidFill>
              <a:effectLst/>
              <a:uLnTx/>
              <a:uFillTx/>
              <a:latin typeface="Arial"/>
              <a:ea typeface="+mn-ea"/>
              <a:cs typeface="+mn-cs"/>
            </a:endParaRPr>
          </a:p>
        </p:txBody>
      </p:sp>
    </p:spTree>
    <p:extLst>
      <p:ext uri="{BB962C8B-B14F-4D97-AF65-F5344CB8AC3E}">
        <p14:creationId xmlns:p14="http://schemas.microsoft.com/office/powerpoint/2010/main" val="137157378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p:cNvSpPr>
            <a:spLocks noGrp="1"/>
          </p:cNvSpPr>
          <p:nvPr>
            <p:ph type="title"/>
          </p:nvPr>
        </p:nvSpPr>
        <p:spPr>
          <a:xfrm>
            <a:off x="512038" y="239384"/>
            <a:ext cx="9777855" cy="1621619"/>
          </a:xfrm>
        </p:spPr>
        <p:txBody>
          <a:bodyPr/>
          <a:lstStyle/>
          <a:p>
            <a:r>
              <a:rPr lang="da-DK" dirty="0">
                <a:solidFill>
                  <a:srgbClr val="192753"/>
                </a:solidFill>
                <a:latin typeface="Arial" panose="020B0604020202020204" pitchFamily="34" charset="0"/>
                <a:cs typeface="Arial" panose="020B0604020202020204" pitchFamily="34" charset="0"/>
              </a:rPr>
              <a:t>AAU SAMARBEJDER MED VIRKSOMHEDER I HELE DANMARK</a:t>
            </a:r>
            <a:endParaRPr lang="da-DK" dirty="0">
              <a:solidFill>
                <a:schemeClr val="accent4"/>
              </a:solidFill>
              <a:latin typeface="Arial" panose="020B0604020202020204" pitchFamily="34" charset="0"/>
              <a:cs typeface="Arial" panose="020B0604020202020204" pitchFamily="34" charset="0"/>
            </a:endParaRPr>
          </a:p>
        </p:txBody>
      </p:sp>
      <p:pic>
        <p:nvPicPr>
          <p:cNvPr id="12" name="Billede 11"/>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82865" y="1861003"/>
            <a:ext cx="4121240" cy="4522325"/>
          </a:xfrm>
          <a:prstGeom prst="rect">
            <a:avLst/>
          </a:prstGeom>
        </p:spPr>
      </p:pic>
      <p:sp>
        <p:nvSpPr>
          <p:cNvPr id="13" name="Rektangel 12"/>
          <p:cNvSpPr/>
          <p:nvPr/>
        </p:nvSpPr>
        <p:spPr>
          <a:xfrm>
            <a:off x="6894115" y="2532959"/>
            <a:ext cx="3625344" cy="2776401"/>
          </a:xfrm>
          <a:prstGeom prst="rect">
            <a:avLst/>
          </a:prstGeom>
        </p:spPr>
        <p:txBody>
          <a:bodyPr wrap="square">
            <a:spAutoFit/>
          </a:bodyPr>
          <a:lstStyle/>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REGION NORDJYLLAND</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rPr>
              <a:t>REGION MIDTJYLLAND</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594FBF"/>
                </a:solidFill>
                <a:effectLst/>
                <a:uLnTx/>
                <a:uFillTx/>
                <a:latin typeface="Arial" panose="020B0604020202020204" pitchFamily="34" charset="0"/>
                <a:ea typeface="+mn-ea"/>
                <a:cs typeface="Arial" panose="020B0604020202020204" pitchFamily="34" charset="0"/>
              </a:rPr>
              <a:t>REGION SYDDANMARK</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DF6752"/>
                </a:solidFill>
                <a:effectLst/>
                <a:uLnTx/>
                <a:uFillTx/>
                <a:latin typeface="Arial" panose="020B0604020202020204" pitchFamily="34" charset="0"/>
                <a:ea typeface="+mn-ea"/>
                <a:cs typeface="Arial" panose="020B0604020202020204" pitchFamily="34" charset="0"/>
              </a:rPr>
              <a:t>REGION HOVEDSTADEN</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b="1" i="0" u="none" strike="noStrike" kern="1200" cap="none" spc="0" normalizeH="0" baseline="0" noProof="0" dirty="0">
                <a:ln>
                  <a:noFill/>
                </a:ln>
                <a:solidFill>
                  <a:srgbClr val="638BDB"/>
                </a:solidFill>
                <a:effectLst/>
                <a:uLnTx/>
                <a:uFillTx/>
                <a:latin typeface="Arial" panose="020B0604020202020204" pitchFamily="34" charset="0"/>
                <a:ea typeface="+mn-ea"/>
                <a:cs typeface="Arial" panose="020B0604020202020204" pitchFamily="34" charset="0"/>
              </a:rPr>
              <a:t>REGION SJÆLLAND</a:t>
            </a:r>
          </a:p>
        </p:txBody>
      </p:sp>
      <p:sp>
        <p:nvSpPr>
          <p:cNvPr id="798" name="Rektangel 797"/>
          <p:cNvSpPr/>
          <p:nvPr/>
        </p:nvSpPr>
        <p:spPr>
          <a:xfrm>
            <a:off x="4821969" y="2537254"/>
            <a:ext cx="1866217" cy="2793842"/>
          </a:xfrm>
          <a:prstGeom prst="rect">
            <a:avLst/>
          </a:prstGeom>
        </p:spPr>
        <p:txBody>
          <a:bodyPr wrap="square">
            <a:spAutoFit/>
          </a:bodyPr>
          <a:lstStyle/>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29%</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24%</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14%</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31%</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a:t>
            </a:r>
          </a:p>
        </p:txBody>
      </p:sp>
      <p:sp>
        <p:nvSpPr>
          <p:cNvPr id="7" name="Tekstfelt 6">
            <a:extLst>
              <a:ext uri="{FF2B5EF4-FFF2-40B4-BE49-F238E27FC236}">
                <a16:creationId xmlns:a16="http://schemas.microsoft.com/office/drawing/2014/main" id="{B9D142C4-3B32-4E54-9C1B-C565E7EB017C}"/>
              </a:ext>
            </a:extLst>
          </p:cNvPr>
          <p:cNvSpPr txBox="1"/>
          <p:nvPr/>
        </p:nvSpPr>
        <p:spPr>
          <a:xfrm>
            <a:off x="0" y="5773"/>
            <a:ext cx="3200400" cy="370290"/>
          </a:xfrm>
          <a:prstGeom prst="rect">
            <a:avLst/>
          </a:prstGeom>
          <a:solidFill>
            <a:srgbClr val="002060"/>
          </a:solidFill>
        </p:spPr>
        <p:txBody>
          <a:bodyPr wrap="square" rtlCol="0">
            <a:spAutoFit/>
          </a:bodyPr>
          <a:lstStyle/>
          <a:p>
            <a:r>
              <a:rPr lang="da-DK" b="1" dirty="0">
                <a:solidFill>
                  <a:schemeClr val="bg1"/>
                </a:solidFill>
              </a:rPr>
              <a:t>Samarbejde  </a:t>
            </a:r>
          </a:p>
        </p:txBody>
      </p:sp>
      <p:sp>
        <p:nvSpPr>
          <p:cNvPr id="14" name="Freeform 14">
            <a:extLst>
              <a:ext uri="{FF2B5EF4-FFF2-40B4-BE49-F238E27FC236}">
                <a16:creationId xmlns:a16="http://schemas.microsoft.com/office/drawing/2014/main" id="{FA7BEFF0-0645-4477-8274-8992220ACDF6}"/>
              </a:ext>
            </a:extLst>
          </p:cNvPr>
          <p:cNvSpPr>
            <a:spLocks noEditPoints="1"/>
          </p:cNvSpPr>
          <p:nvPr/>
        </p:nvSpPr>
        <p:spPr bwMode="auto">
          <a:xfrm>
            <a:off x="1534008" y="53070"/>
            <a:ext cx="332542" cy="264150"/>
          </a:xfrm>
          <a:custGeom>
            <a:avLst/>
            <a:gdLst>
              <a:gd name="T0" fmla="*/ 154 w 257"/>
              <a:gd name="T1" fmla="*/ 27 h 203"/>
              <a:gd name="T2" fmla="*/ 107 w 257"/>
              <a:gd name="T3" fmla="*/ 36 h 203"/>
              <a:gd name="T4" fmla="*/ 76 w 257"/>
              <a:gd name="T5" fmla="*/ 3 h 203"/>
              <a:gd name="T6" fmla="*/ 31 w 257"/>
              <a:gd name="T7" fmla="*/ 110 h 203"/>
              <a:gd name="T8" fmla="*/ 53 w 257"/>
              <a:gd name="T9" fmla="*/ 123 h 203"/>
              <a:gd name="T10" fmla="*/ 80 w 257"/>
              <a:gd name="T11" fmla="*/ 172 h 203"/>
              <a:gd name="T12" fmla="*/ 136 w 257"/>
              <a:gd name="T13" fmla="*/ 202 h 203"/>
              <a:gd name="T14" fmla="*/ 143 w 257"/>
              <a:gd name="T15" fmla="*/ 201 h 203"/>
              <a:gd name="T16" fmla="*/ 148 w 257"/>
              <a:gd name="T17" fmla="*/ 197 h 203"/>
              <a:gd name="T18" fmla="*/ 152 w 257"/>
              <a:gd name="T19" fmla="*/ 193 h 203"/>
              <a:gd name="T20" fmla="*/ 156 w 257"/>
              <a:gd name="T21" fmla="*/ 194 h 203"/>
              <a:gd name="T22" fmla="*/ 163 w 257"/>
              <a:gd name="T23" fmla="*/ 194 h 203"/>
              <a:gd name="T24" fmla="*/ 169 w 257"/>
              <a:gd name="T25" fmla="*/ 191 h 203"/>
              <a:gd name="T26" fmla="*/ 173 w 257"/>
              <a:gd name="T27" fmla="*/ 186 h 203"/>
              <a:gd name="T28" fmla="*/ 175 w 257"/>
              <a:gd name="T29" fmla="*/ 183 h 203"/>
              <a:gd name="T30" fmla="*/ 195 w 257"/>
              <a:gd name="T31" fmla="*/ 163 h 203"/>
              <a:gd name="T32" fmla="*/ 194 w 257"/>
              <a:gd name="T33" fmla="*/ 159 h 203"/>
              <a:gd name="T34" fmla="*/ 198 w 257"/>
              <a:gd name="T35" fmla="*/ 155 h 203"/>
              <a:gd name="T36" fmla="*/ 202 w 257"/>
              <a:gd name="T37" fmla="*/ 149 h 203"/>
              <a:gd name="T38" fmla="*/ 203 w 257"/>
              <a:gd name="T39" fmla="*/ 142 h 203"/>
              <a:gd name="T40" fmla="*/ 202 w 257"/>
              <a:gd name="T41" fmla="*/ 137 h 203"/>
              <a:gd name="T42" fmla="*/ 200 w 257"/>
              <a:gd name="T43" fmla="*/ 133 h 203"/>
              <a:gd name="T44" fmla="*/ 222 w 257"/>
              <a:gd name="T45" fmla="*/ 103 h 203"/>
              <a:gd name="T46" fmla="*/ 255 w 257"/>
              <a:gd name="T47" fmla="*/ 81 h 203"/>
              <a:gd name="T48" fmla="*/ 149 w 257"/>
              <a:gd name="T49" fmla="*/ 62 h 203"/>
              <a:gd name="T50" fmla="*/ 108 w 257"/>
              <a:gd name="T51" fmla="*/ 77 h 203"/>
              <a:gd name="T52" fmla="*/ 123 w 257"/>
              <a:gd name="T53" fmla="*/ 48 h 203"/>
              <a:gd name="T54" fmla="*/ 204 w 257"/>
              <a:gd name="T55" fmla="*/ 104 h 203"/>
              <a:gd name="T56" fmla="*/ 31 w 257"/>
              <a:gd name="T57" fmla="*/ 96 h 203"/>
              <a:gd name="T58" fmla="*/ 31 w 257"/>
              <a:gd name="T59" fmla="*/ 96 h 203"/>
              <a:gd name="T60" fmla="*/ 66 w 257"/>
              <a:gd name="T61" fmla="*/ 145 h 203"/>
              <a:gd name="T62" fmla="*/ 85 w 257"/>
              <a:gd name="T63" fmla="*/ 158 h 203"/>
              <a:gd name="T64" fmla="*/ 93 w 257"/>
              <a:gd name="T65" fmla="*/ 166 h 203"/>
              <a:gd name="T66" fmla="*/ 107 w 257"/>
              <a:gd name="T67" fmla="*/ 185 h 203"/>
              <a:gd name="T68" fmla="*/ 107 w 257"/>
              <a:gd name="T69" fmla="*/ 185 h 203"/>
              <a:gd name="T70" fmla="*/ 171 w 257"/>
              <a:gd name="T71" fmla="*/ 165 h 203"/>
              <a:gd name="T72" fmla="*/ 170 w 257"/>
              <a:gd name="T73" fmla="*/ 165 h 203"/>
              <a:gd name="T74" fmla="*/ 170 w 257"/>
              <a:gd name="T75" fmla="*/ 165 h 203"/>
              <a:gd name="T76" fmla="*/ 170 w 257"/>
              <a:gd name="T77" fmla="*/ 165 h 203"/>
              <a:gd name="T78" fmla="*/ 124 w 257"/>
              <a:gd name="T79" fmla="*/ 127 h 203"/>
              <a:gd name="T80" fmla="*/ 163 w 257"/>
              <a:gd name="T81" fmla="*/ 175 h 203"/>
              <a:gd name="T82" fmla="*/ 117 w 257"/>
              <a:gd name="T83" fmla="*/ 142 h 203"/>
              <a:gd name="T84" fmla="*/ 139 w 257"/>
              <a:gd name="T85" fmla="*/ 181 h 203"/>
              <a:gd name="T86" fmla="*/ 141 w 257"/>
              <a:gd name="T87" fmla="*/ 184 h 203"/>
              <a:gd name="T88" fmla="*/ 65 w 257"/>
              <a:gd name="T89" fmla="*/ 121 h 203"/>
              <a:gd name="T90" fmla="*/ 96 w 257"/>
              <a:gd name="T91" fmla="*/ 48 h 203"/>
              <a:gd name="T92" fmla="*/ 105 w 257"/>
              <a:gd name="T93" fmla="*/ 91 h 203"/>
              <a:gd name="T94" fmla="*/ 137 w 257"/>
              <a:gd name="T95" fmla="*/ 85 h 203"/>
              <a:gd name="T96" fmla="*/ 189 w 257"/>
              <a:gd name="T97" fmla="*/ 139 h 203"/>
              <a:gd name="T98" fmla="*/ 182 w 257"/>
              <a:gd name="T99" fmla="*/ 146 h 203"/>
              <a:gd name="T100" fmla="*/ 181 w 257"/>
              <a:gd name="T101" fmla="*/ 162 h 203"/>
              <a:gd name="T102" fmla="*/ 224 w 257"/>
              <a:gd name="T103" fmla="*/ 88 h 203"/>
              <a:gd name="T104" fmla="*/ 182 w 257"/>
              <a:gd name="T105" fmla="*/ 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7" h="203">
                <a:moveTo>
                  <a:pt x="255" y="73"/>
                </a:moveTo>
                <a:cubicBezTo>
                  <a:pt x="186" y="4"/>
                  <a:pt x="186" y="4"/>
                  <a:pt x="186" y="4"/>
                </a:cubicBezTo>
                <a:cubicBezTo>
                  <a:pt x="184" y="1"/>
                  <a:pt x="180" y="1"/>
                  <a:pt x="177" y="4"/>
                </a:cubicBezTo>
                <a:cubicBezTo>
                  <a:pt x="154" y="27"/>
                  <a:pt x="154" y="27"/>
                  <a:pt x="154" y="27"/>
                </a:cubicBezTo>
                <a:cubicBezTo>
                  <a:pt x="153" y="28"/>
                  <a:pt x="153" y="29"/>
                  <a:pt x="153" y="31"/>
                </a:cubicBezTo>
                <a:cubicBezTo>
                  <a:pt x="153" y="32"/>
                  <a:pt x="153" y="34"/>
                  <a:pt x="154" y="35"/>
                </a:cubicBezTo>
                <a:cubicBezTo>
                  <a:pt x="156" y="36"/>
                  <a:pt x="156" y="36"/>
                  <a:pt x="156" y="36"/>
                </a:cubicBezTo>
                <a:cubicBezTo>
                  <a:pt x="107" y="36"/>
                  <a:pt x="107" y="36"/>
                  <a:pt x="107" y="36"/>
                </a:cubicBezTo>
                <a:cubicBezTo>
                  <a:pt x="108" y="35"/>
                  <a:pt x="108" y="35"/>
                  <a:pt x="108" y="35"/>
                </a:cubicBezTo>
                <a:cubicBezTo>
                  <a:pt x="110" y="33"/>
                  <a:pt x="110" y="29"/>
                  <a:pt x="108" y="27"/>
                </a:cubicBezTo>
                <a:cubicBezTo>
                  <a:pt x="84" y="3"/>
                  <a:pt x="84" y="3"/>
                  <a:pt x="84" y="3"/>
                </a:cubicBezTo>
                <a:cubicBezTo>
                  <a:pt x="82" y="0"/>
                  <a:pt x="78" y="0"/>
                  <a:pt x="76" y="3"/>
                </a:cubicBezTo>
                <a:cubicBezTo>
                  <a:pt x="2" y="76"/>
                  <a:pt x="2" y="76"/>
                  <a:pt x="2" y="76"/>
                </a:cubicBezTo>
                <a:cubicBezTo>
                  <a:pt x="0" y="78"/>
                  <a:pt x="0" y="82"/>
                  <a:pt x="2" y="84"/>
                </a:cubicBezTo>
                <a:cubicBezTo>
                  <a:pt x="26" y="108"/>
                  <a:pt x="26" y="108"/>
                  <a:pt x="26" y="108"/>
                </a:cubicBezTo>
                <a:cubicBezTo>
                  <a:pt x="27" y="109"/>
                  <a:pt x="29" y="110"/>
                  <a:pt x="31" y="110"/>
                </a:cubicBezTo>
                <a:cubicBezTo>
                  <a:pt x="32" y="110"/>
                  <a:pt x="34" y="109"/>
                  <a:pt x="35" y="108"/>
                </a:cubicBezTo>
                <a:cubicBezTo>
                  <a:pt x="41" y="102"/>
                  <a:pt x="41" y="102"/>
                  <a:pt x="41" y="102"/>
                </a:cubicBezTo>
                <a:cubicBezTo>
                  <a:pt x="53" y="114"/>
                  <a:pt x="53" y="114"/>
                  <a:pt x="53" y="114"/>
                </a:cubicBezTo>
                <a:cubicBezTo>
                  <a:pt x="53" y="123"/>
                  <a:pt x="53" y="123"/>
                  <a:pt x="53" y="123"/>
                </a:cubicBezTo>
                <a:cubicBezTo>
                  <a:pt x="53" y="125"/>
                  <a:pt x="53" y="126"/>
                  <a:pt x="54" y="127"/>
                </a:cubicBezTo>
                <a:cubicBezTo>
                  <a:pt x="53" y="128"/>
                  <a:pt x="49" y="133"/>
                  <a:pt x="49" y="139"/>
                </a:cubicBezTo>
                <a:cubicBezTo>
                  <a:pt x="49" y="148"/>
                  <a:pt x="55" y="155"/>
                  <a:pt x="64" y="156"/>
                </a:cubicBezTo>
                <a:cubicBezTo>
                  <a:pt x="65" y="164"/>
                  <a:pt x="72" y="171"/>
                  <a:pt x="80" y="172"/>
                </a:cubicBezTo>
                <a:cubicBezTo>
                  <a:pt x="81" y="180"/>
                  <a:pt x="87" y="186"/>
                  <a:pt x="95" y="187"/>
                </a:cubicBezTo>
                <a:cubicBezTo>
                  <a:pt x="96" y="196"/>
                  <a:pt x="103" y="203"/>
                  <a:pt x="112" y="203"/>
                </a:cubicBezTo>
                <a:cubicBezTo>
                  <a:pt x="118" y="203"/>
                  <a:pt x="123" y="198"/>
                  <a:pt x="124" y="197"/>
                </a:cubicBezTo>
                <a:cubicBezTo>
                  <a:pt x="126" y="199"/>
                  <a:pt x="130" y="202"/>
                  <a:pt x="136" y="202"/>
                </a:cubicBezTo>
                <a:cubicBezTo>
                  <a:pt x="137" y="202"/>
                  <a:pt x="138" y="202"/>
                  <a:pt x="139" y="202"/>
                </a:cubicBezTo>
                <a:cubicBezTo>
                  <a:pt x="139" y="202"/>
                  <a:pt x="139" y="202"/>
                  <a:pt x="140" y="202"/>
                </a:cubicBezTo>
                <a:cubicBezTo>
                  <a:pt x="140" y="202"/>
                  <a:pt x="141" y="201"/>
                  <a:pt x="142" y="201"/>
                </a:cubicBezTo>
                <a:cubicBezTo>
                  <a:pt x="142" y="201"/>
                  <a:pt x="142" y="201"/>
                  <a:pt x="143" y="201"/>
                </a:cubicBezTo>
                <a:cubicBezTo>
                  <a:pt x="143" y="200"/>
                  <a:pt x="144" y="200"/>
                  <a:pt x="145" y="199"/>
                </a:cubicBezTo>
                <a:cubicBezTo>
                  <a:pt x="145" y="199"/>
                  <a:pt x="146" y="199"/>
                  <a:pt x="146" y="199"/>
                </a:cubicBezTo>
                <a:cubicBezTo>
                  <a:pt x="146" y="198"/>
                  <a:pt x="147" y="198"/>
                  <a:pt x="148" y="197"/>
                </a:cubicBezTo>
                <a:cubicBezTo>
                  <a:pt x="148" y="197"/>
                  <a:pt x="148" y="197"/>
                  <a:pt x="148" y="197"/>
                </a:cubicBezTo>
                <a:cubicBezTo>
                  <a:pt x="149" y="196"/>
                  <a:pt x="150" y="195"/>
                  <a:pt x="150" y="194"/>
                </a:cubicBezTo>
                <a:cubicBezTo>
                  <a:pt x="150" y="194"/>
                  <a:pt x="150" y="194"/>
                  <a:pt x="150" y="194"/>
                </a:cubicBezTo>
                <a:cubicBezTo>
                  <a:pt x="151" y="194"/>
                  <a:pt x="151" y="193"/>
                  <a:pt x="151" y="192"/>
                </a:cubicBezTo>
                <a:cubicBezTo>
                  <a:pt x="151" y="193"/>
                  <a:pt x="152" y="193"/>
                  <a:pt x="152" y="193"/>
                </a:cubicBezTo>
                <a:cubicBezTo>
                  <a:pt x="152" y="193"/>
                  <a:pt x="152" y="193"/>
                  <a:pt x="153" y="193"/>
                </a:cubicBezTo>
                <a:cubicBezTo>
                  <a:pt x="153" y="193"/>
                  <a:pt x="153" y="193"/>
                  <a:pt x="154" y="194"/>
                </a:cubicBezTo>
                <a:cubicBezTo>
                  <a:pt x="154" y="194"/>
                  <a:pt x="154" y="194"/>
                  <a:pt x="154" y="194"/>
                </a:cubicBezTo>
                <a:cubicBezTo>
                  <a:pt x="155" y="194"/>
                  <a:pt x="155" y="194"/>
                  <a:pt x="156" y="194"/>
                </a:cubicBezTo>
                <a:cubicBezTo>
                  <a:pt x="156" y="194"/>
                  <a:pt x="156" y="194"/>
                  <a:pt x="156" y="194"/>
                </a:cubicBezTo>
                <a:cubicBezTo>
                  <a:pt x="157" y="194"/>
                  <a:pt x="158" y="195"/>
                  <a:pt x="159" y="195"/>
                </a:cubicBezTo>
                <a:cubicBezTo>
                  <a:pt x="160" y="195"/>
                  <a:pt x="161" y="194"/>
                  <a:pt x="162" y="194"/>
                </a:cubicBezTo>
                <a:cubicBezTo>
                  <a:pt x="162" y="194"/>
                  <a:pt x="162" y="194"/>
                  <a:pt x="163" y="194"/>
                </a:cubicBezTo>
                <a:cubicBezTo>
                  <a:pt x="164" y="194"/>
                  <a:pt x="164" y="194"/>
                  <a:pt x="165" y="193"/>
                </a:cubicBezTo>
                <a:cubicBezTo>
                  <a:pt x="165" y="193"/>
                  <a:pt x="166" y="193"/>
                  <a:pt x="166" y="193"/>
                </a:cubicBezTo>
                <a:cubicBezTo>
                  <a:pt x="167" y="193"/>
                  <a:pt x="167" y="192"/>
                  <a:pt x="168" y="192"/>
                </a:cubicBezTo>
                <a:cubicBezTo>
                  <a:pt x="168" y="192"/>
                  <a:pt x="168" y="192"/>
                  <a:pt x="169" y="191"/>
                </a:cubicBezTo>
                <a:cubicBezTo>
                  <a:pt x="169" y="191"/>
                  <a:pt x="170" y="190"/>
                  <a:pt x="171" y="189"/>
                </a:cubicBezTo>
                <a:cubicBezTo>
                  <a:pt x="171" y="189"/>
                  <a:pt x="171" y="189"/>
                  <a:pt x="171" y="189"/>
                </a:cubicBezTo>
                <a:cubicBezTo>
                  <a:pt x="172" y="189"/>
                  <a:pt x="172" y="188"/>
                  <a:pt x="173" y="187"/>
                </a:cubicBezTo>
                <a:cubicBezTo>
                  <a:pt x="173" y="187"/>
                  <a:pt x="173" y="186"/>
                  <a:pt x="173" y="186"/>
                </a:cubicBezTo>
                <a:cubicBezTo>
                  <a:pt x="174" y="186"/>
                  <a:pt x="174" y="185"/>
                  <a:pt x="174" y="184"/>
                </a:cubicBezTo>
                <a:cubicBezTo>
                  <a:pt x="175" y="184"/>
                  <a:pt x="175" y="184"/>
                  <a:pt x="175" y="183"/>
                </a:cubicBezTo>
                <a:cubicBezTo>
                  <a:pt x="175" y="183"/>
                  <a:pt x="175" y="183"/>
                  <a:pt x="175" y="183"/>
                </a:cubicBezTo>
                <a:cubicBezTo>
                  <a:pt x="175" y="183"/>
                  <a:pt x="175" y="183"/>
                  <a:pt x="175" y="183"/>
                </a:cubicBezTo>
                <a:cubicBezTo>
                  <a:pt x="176" y="183"/>
                  <a:pt x="177" y="183"/>
                  <a:pt x="178" y="183"/>
                </a:cubicBezTo>
                <a:cubicBezTo>
                  <a:pt x="187" y="183"/>
                  <a:pt x="195" y="175"/>
                  <a:pt x="195" y="165"/>
                </a:cubicBezTo>
                <a:cubicBezTo>
                  <a:pt x="195" y="165"/>
                  <a:pt x="195" y="164"/>
                  <a:pt x="195" y="163"/>
                </a:cubicBezTo>
                <a:cubicBezTo>
                  <a:pt x="195" y="163"/>
                  <a:pt x="195" y="163"/>
                  <a:pt x="195" y="163"/>
                </a:cubicBezTo>
                <a:cubicBezTo>
                  <a:pt x="195" y="162"/>
                  <a:pt x="195" y="162"/>
                  <a:pt x="195" y="161"/>
                </a:cubicBezTo>
                <a:cubicBezTo>
                  <a:pt x="195" y="161"/>
                  <a:pt x="194" y="161"/>
                  <a:pt x="194" y="161"/>
                </a:cubicBezTo>
                <a:cubicBezTo>
                  <a:pt x="194" y="160"/>
                  <a:pt x="194" y="160"/>
                  <a:pt x="194" y="159"/>
                </a:cubicBezTo>
                <a:cubicBezTo>
                  <a:pt x="194" y="159"/>
                  <a:pt x="194" y="159"/>
                  <a:pt x="194" y="159"/>
                </a:cubicBezTo>
                <a:cubicBezTo>
                  <a:pt x="193" y="159"/>
                  <a:pt x="193" y="158"/>
                  <a:pt x="193" y="158"/>
                </a:cubicBezTo>
                <a:cubicBezTo>
                  <a:pt x="194" y="158"/>
                  <a:pt x="195" y="157"/>
                  <a:pt x="195" y="157"/>
                </a:cubicBezTo>
                <a:cubicBezTo>
                  <a:pt x="195" y="157"/>
                  <a:pt x="195" y="157"/>
                  <a:pt x="195" y="157"/>
                </a:cubicBezTo>
                <a:cubicBezTo>
                  <a:pt x="196" y="156"/>
                  <a:pt x="197" y="156"/>
                  <a:pt x="198" y="155"/>
                </a:cubicBezTo>
                <a:cubicBezTo>
                  <a:pt x="198" y="155"/>
                  <a:pt x="198" y="155"/>
                  <a:pt x="198" y="154"/>
                </a:cubicBezTo>
                <a:cubicBezTo>
                  <a:pt x="199" y="154"/>
                  <a:pt x="199" y="153"/>
                  <a:pt x="200" y="153"/>
                </a:cubicBezTo>
                <a:cubicBezTo>
                  <a:pt x="200" y="152"/>
                  <a:pt x="200" y="152"/>
                  <a:pt x="200" y="152"/>
                </a:cubicBezTo>
                <a:cubicBezTo>
                  <a:pt x="201" y="151"/>
                  <a:pt x="201" y="150"/>
                  <a:pt x="202" y="149"/>
                </a:cubicBezTo>
                <a:cubicBezTo>
                  <a:pt x="202" y="149"/>
                  <a:pt x="202" y="149"/>
                  <a:pt x="202" y="149"/>
                </a:cubicBezTo>
                <a:cubicBezTo>
                  <a:pt x="202" y="148"/>
                  <a:pt x="202" y="147"/>
                  <a:pt x="203" y="146"/>
                </a:cubicBezTo>
                <a:cubicBezTo>
                  <a:pt x="203" y="146"/>
                  <a:pt x="203" y="146"/>
                  <a:pt x="203" y="146"/>
                </a:cubicBezTo>
                <a:cubicBezTo>
                  <a:pt x="203" y="145"/>
                  <a:pt x="203" y="143"/>
                  <a:pt x="203" y="142"/>
                </a:cubicBezTo>
                <a:cubicBezTo>
                  <a:pt x="203" y="142"/>
                  <a:pt x="203" y="141"/>
                  <a:pt x="203" y="140"/>
                </a:cubicBezTo>
                <a:cubicBezTo>
                  <a:pt x="203" y="140"/>
                  <a:pt x="203" y="139"/>
                  <a:pt x="203" y="139"/>
                </a:cubicBezTo>
                <a:cubicBezTo>
                  <a:pt x="202" y="139"/>
                  <a:pt x="202" y="138"/>
                  <a:pt x="202" y="137"/>
                </a:cubicBezTo>
                <a:cubicBezTo>
                  <a:pt x="202" y="137"/>
                  <a:pt x="202" y="137"/>
                  <a:pt x="202" y="137"/>
                </a:cubicBezTo>
                <a:cubicBezTo>
                  <a:pt x="202" y="136"/>
                  <a:pt x="201" y="136"/>
                  <a:pt x="201" y="135"/>
                </a:cubicBezTo>
                <a:cubicBezTo>
                  <a:pt x="201" y="135"/>
                  <a:pt x="201" y="135"/>
                  <a:pt x="201" y="135"/>
                </a:cubicBezTo>
                <a:cubicBezTo>
                  <a:pt x="200" y="134"/>
                  <a:pt x="200" y="134"/>
                  <a:pt x="200" y="133"/>
                </a:cubicBezTo>
                <a:cubicBezTo>
                  <a:pt x="200" y="133"/>
                  <a:pt x="200" y="133"/>
                  <a:pt x="200" y="133"/>
                </a:cubicBezTo>
                <a:cubicBezTo>
                  <a:pt x="213" y="120"/>
                  <a:pt x="213" y="120"/>
                  <a:pt x="213" y="120"/>
                </a:cubicBezTo>
                <a:cubicBezTo>
                  <a:pt x="214" y="119"/>
                  <a:pt x="215" y="117"/>
                  <a:pt x="215" y="115"/>
                </a:cubicBezTo>
                <a:cubicBezTo>
                  <a:pt x="215" y="110"/>
                  <a:pt x="215" y="110"/>
                  <a:pt x="215" y="110"/>
                </a:cubicBezTo>
                <a:cubicBezTo>
                  <a:pt x="222" y="103"/>
                  <a:pt x="222" y="103"/>
                  <a:pt x="222" y="103"/>
                </a:cubicBezTo>
                <a:cubicBezTo>
                  <a:pt x="224" y="104"/>
                  <a:pt x="224" y="104"/>
                  <a:pt x="224" y="104"/>
                </a:cubicBezTo>
                <a:cubicBezTo>
                  <a:pt x="225" y="105"/>
                  <a:pt x="226" y="106"/>
                  <a:pt x="228" y="106"/>
                </a:cubicBezTo>
                <a:cubicBezTo>
                  <a:pt x="229" y="106"/>
                  <a:pt x="231" y="105"/>
                  <a:pt x="232" y="104"/>
                </a:cubicBezTo>
                <a:cubicBezTo>
                  <a:pt x="255" y="81"/>
                  <a:pt x="255" y="81"/>
                  <a:pt x="255" y="81"/>
                </a:cubicBezTo>
                <a:cubicBezTo>
                  <a:pt x="257" y="79"/>
                  <a:pt x="257" y="75"/>
                  <a:pt x="255" y="73"/>
                </a:cubicBezTo>
                <a:close/>
                <a:moveTo>
                  <a:pt x="191" y="124"/>
                </a:moveTo>
                <a:cubicBezTo>
                  <a:pt x="149" y="82"/>
                  <a:pt x="149" y="82"/>
                  <a:pt x="149" y="82"/>
                </a:cubicBezTo>
                <a:cubicBezTo>
                  <a:pt x="149" y="62"/>
                  <a:pt x="149" y="62"/>
                  <a:pt x="149" y="62"/>
                </a:cubicBezTo>
                <a:cubicBezTo>
                  <a:pt x="149" y="58"/>
                  <a:pt x="147" y="56"/>
                  <a:pt x="143" y="56"/>
                </a:cubicBezTo>
                <a:cubicBezTo>
                  <a:pt x="132" y="56"/>
                  <a:pt x="132" y="56"/>
                  <a:pt x="132" y="56"/>
                </a:cubicBezTo>
                <a:cubicBezTo>
                  <a:pt x="130" y="56"/>
                  <a:pt x="129" y="56"/>
                  <a:pt x="127" y="57"/>
                </a:cubicBezTo>
                <a:cubicBezTo>
                  <a:pt x="108" y="77"/>
                  <a:pt x="108" y="77"/>
                  <a:pt x="108" y="77"/>
                </a:cubicBezTo>
                <a:cubicBezTo>
                  <a:pt x="107" y="78"/>
                  <a:pt x="105" y="79"/>
                  <a:pt x="105" y="79"/>
                </a:cubicBezTo>
                <a:cubicBezTo>
                  <a:pt x="102" y="79"/>
                  <a:pt x="99" y="76"/>
                  <a:pt x="99" y="73"/>
                </a:cubicBezTo>
                <a:cubicBezTo>
                  <a:pt x="99" y="73"/>
                  <a:pt x="100" y="71"/>
                  <a:pt x="101" y="70"/>
                </a:cubicBezTo>
                <a:cubicBezTo>
                  <a:pt x="123" y="48"/>
                  <a:pt x="123" y="48"/>
                  <a:pt x="123" y="48"/>
                </a:cubicBezTo>
                <a:cubicBezTo>
                  <a:pt x="168" y="48"/>
                  <a:pt x="168" y="48"/>
                  <a:pt x="168" y="48"/>
                </a:cubicBezTo>
                <a:cubicBezTo>
                  <a:pt x="175" y="56"/>
                  <a:pt x="175" y="56"/>
                  <a:pt x="175" y="56"/>
                </a:cubicBezTo>
                <a:cubicBezTo>
                  <a:pt x="214" y="94"/>
                  <a:pt x="214" y="94"/>
                  <a:pt x="214" y="94"/>
                </a:cubicBezTo>
                <a:cubicBezTo>
                  <a:pt x="204" y="104"/>
                  <a:pt x="204" y="104"/>
                  <a:pt x="204" y="104"/>
                </a:cubicBezTo>
                <a:cubicBezTo>
                  <a:pt x="203" y="105"/>
                  <a:pt x="203" y="106"/>
                  <a:pt x="203" y="108"/>
                </a:cubicBezTo>
                <a:cubicBezTo>
                  <a:pt x="203" y="113"/>
                  <a:pt x="203" y="113"/>
                  <a:pt x="203" y="113"/>
                </a:cubicBezTo>
                <a:lnTo>
                  <a:pt x="191" y="124"/>
                </a:lnTo>
                <a:close/>
                <a:moveTo>
                  <a:pt x="31" y="96"/>
                </a:moveTo>
                <a:cubicBezTo>
                  <a:pt x="15" y="80"/>
                  <a:pt x="15" y="80"/>
                  <a:pt x="15" y="80"/>
                </a:cubicBezTo>
                <a:cubicBezTo>
                  <a:pt x="80" y="15"/>
                  <a:pt x="80" y="15"/>
                  <a:pt x="80" y="15"/>
                </a:cubicBezTo>
                <a:cubicBezTo>
                  <a:pt x="95" y="31"/>
                  <a:pt x="95" y="31"/>
                  <a:pt x="95" y="31"/>
                </a:cubicBezTo>
                <a:lnTo>
                  <a:pt x="31" y="96"/>
                </a:lnTo>
                <a:close/>
                <a:moveTo>
                  <a:pt x="61" y="139"/>
                </a:moveTo>
                <a:cubicBezTo>
                  <a:pt x="61" y="138"/>
                  <a:pt x="62" y="137"/>
                  <a:pt x="63" y="136"/>
                </a:cubicBezTo>
                <a:cubicBezTo>
                  <a:pt x="70" y="143"/>
                  <a:pt x="70" y="143"/>
                  <a:pt x="70" y="143"/>
                </a:cubicBezTo>
                <a:cubicBezTo>
                  <a:pt x="69" y="143"/>
                  <a:pt x="67" y="145"/>
                  <a:pt x="66" y="145"/>
                </a:cubicBezTo>
                <a:cubicBezTo>
                  <a:pt x="63" y="145"/>
                  <a:pt x="61" y="142"/>
                  <a:pt x="61" y="139"/>
                </a:cubicBezTo>
                <a:close/>
                <a:moveTo>
                  <a:pt x="76" y="154"/>
                </a:moveTo>
                <a:cubicBezTo>
                  <a:pt x="76" y="154"/>
                  <a:pt x="77" y="152"/>
                  <a:pt x="78" y="151"/>
                </a:cubicBezTo>
                <a:cubicBezTo>
                  <a:pt x="85" y="158"/>
                  <a:pt x="85" y="158"/>
                  <a:pt x="85" y="158"/>
                </a:cubicBezTo>
                <a:cubicBezTo>
                  <a:pt x="84" y="159"/>
                  <a:pt x="82" y="160"/>
                  <a:pt x="82" y="160"/>
                </a:cubicBezTo>
                <a:cubicBezTo>
                  <a:pt x="79" y="160"/>
                  <a:pt x="76" y="157"/>
                  <a:pt x="76" y="154"/>
                </a:cubicBezTo>
                <a:close/>
                <a:moveTo>
                  <a:pt x="91" y="170"/>
                </a:moveTo>
                <a:cubicBezTo>
                  <a:pt x="91" y="169"/>
                  <a:pt x="92" y="167"/>
                  <a:pt x="93" y="166"/>
                </a:cubicBezTo>
                <a:cubicBezTo>
                  <a:pt x="100" y="173"/>
                  <a:pt x="100" y="173"/>
                  <a:pt x="100" y="173"/>
                </a:cubicBezTo>
                <a:cubicBezTo>
                  <a:pt x="99" y="174"/>
                  <a:pt x="98" y="175"/>
                  <a:pt x="97" y="175"/>
                </a:cubicBezTo>
                <a:cubicBezTo>
                  <a:pt x="94" y="175"/>
                  <a:pt x="91" y="173"/>
                  <a:pt x="91" y="170"/>
                </a:cubicBezTo>
                <a:close/>
                <a:moveTo>
                  <a:pt x="107" y="185"/>
                </a:moveTo>
                <a:cubicBezTo>
                  <a:pt x="107" y="185"/>
                  <a:pt x="108" y="183"/>
                  <a:pt x="109" y="182"/>
                </a:cubicBezTo>
                <a:cubicBezTo>
                  <a:pt x="116" y="189"/>
                  <a:pt x="116" y="189"/>
                  <a:pt x="116" y="189"/>
                </a:cubicBezTo>
                <a:cubicBezTo>
                  <a:pt x="115" y="190"/>
                  <a:pt x="113" y="191"/>
                  <a:pt x="112" y="191"/>
                </a:cubicBezTo>
                <a:cubicBezTo>
                  <a:pt x="109" y="191"/>
                  <a:pt x="107" y="188"/>
                  <a:pt x="107" y="185"/>
                </a:cubicBezTo>
                <a:close/>
                <a:moveTo>
                  <a:pt x="178" y="171"/>
                </a:moveTo>
                <a:cubicBezTo>
                  <a:pt x="178" y="171"/>
                  <a:pt x="177" y="171"/>
                  <a:pt x="177" y="171"/>
                </a:cubicBezTo>
                <a:cubicBezTo>
                  <a:pt x="176" y="170"/>
                  <a:pt x="175" y="170"/>
                  <a:pt x="174" y="169"/>
                </a:cubicBezTo>
                <a:cubicBezTo>
                  <a:pt x="171" y="165"/>
                  <a:pt x="171" y="165"/>
                  <a:pt x="171" y="165"/>
                </a:cubicBezTo>
                <a:cubicBezTo>
                  <a:pt x="171" y="165"/>
                  <a:pt x="171" y="165"/>
                  <a:pt x="171" y="165"/>
                </a:cubicBezTo>
                <a:cubicBezTo>
                  <a:pt x="171" y="165"/>
                  <a:pt x="171" y="165"/>
                  <a:pt x="171" y="165"/>
                </a:cubicBezTo>
                <a:cubicBezTo>
                  <a:pt x="171" y="165"/>
                  <a:pt x="171" y="165"/>
                  <a:pt x="171"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32" y="127"/>
                  <a:pt x="132" y="127"/>
                  <a:pt x="132" y="127"/>
                </a:cubicBezTo>
                <a:cubicBezTo>
                  <a:pt x="130" y="124"/>
                  <a:pt x="126" y="124"/>
                  <a:pt x="124" y="127"/>
                </a:cubicBezTo>
                <a:cubicBezTo>
                  <a:pt x="121" y="129"/>
                  <a:pt x="121" y="133"/>
                  <a:pt x="124" y="135"/>
                </a:cubicBezTo>
                <a:cubicBezTo>
                  <a:pt x="162" y="174"/>
                  <a:pt x="162" y="174"/>
                  <a:pt x="162" y="174"/>
                </a:cubicBezTo>
                <a:cubicBezTo>
                  <a:pt x="163" y="174"/>
                  <a:pt x="163" y="175"/>
                  <a:pt x="163" y="175"/>
                </a:cubicBezTo>
                <a:cubicBezTo>
                  <a:pt x="163" y="175"/>
                  <a:pt x="163" y="175"/>
                  <a:pt x="163" y="175"/>
                </a:cubicBezTo>
                <a:cubicBezTo>
                  <a:pt x="164" y="176"/>
                  <a:pt x="164" y="177"/>
                  <a:pt x="164" y="177"/>
                </a:cubicBezTo>
                <a:cubicBezTo>
                  <a:pt x="164" y="180"/>
                  <a:pt x="162" y="183"/>
                  <a:pt x="159" y="183"/>
                </a:cubicBezTo>
                <a:cubicBezTo>
                  <a:pt x="158" y="182"/>
                  <a:pt x="156" y="181"/>
                  <a:pt x="155" y="180"/>
                </a:cubicBezTo>
                <a:cubicBezTo>
                  <a:pt x="117" y="142"/>
                  <a:pt x="117" y="142"/>
                  <a:pt x="117" y="142"/>
                </a:cubicBezTo>
                <a:cubicBezTo>
                  <a:pt x="114" y="140"/>
                  <a:pt x="111" y="140"/>
                  <a:pt x="108" y="142"/>
                </a:cubicBezTo>
                <a:cubicBezTo>
                  <a:pt x="106" y="144"/>
                  <a:pt x="106" y="148"/>
                  <a:pt x="108" y="150"/>
                </a:cubicBezTo>
                <a:cubicBezTo>
                  <a:pt x="139" y="181"/>
                  <a:pt x="139" y="181"/>
                  <a:pt x="139" y="181"/>
                </a:cubicBezTo>
                <a:cubicBezTo>
                  <a:pt x="139" y="181"/>
                  <a:pt x="139" y="181"/>
                  <a:pt x="139" y="181"/>
                </a:cubicBezTo>
                <a:cubicBezTo>
                  <a:pt x="139" y="182"/>
                  <a:pt x="140" y="182"/>
                  <a:pt x="140" y="183"/>
                </a:cubicBezTo>
                <a:cubicBezTo>
                  <a:pt x="140" y="183"/>
                  <a:pt x="140" y="183"/>
                  <a:pt x="140" y="183"/>
                </a:cubicBezTo>
                <a:cubicBezTo>
                  <a:pt x="141" y="183"/>
                  <a:pt x="141" y="184"/>
                  <a:pt x="141" y="184"/>
                </a:cubicBezTo>
                <a:cubicBezTo>
                  <a:pt x="141" y="184"/>
                  <a:pt x="141" y="184"/>
                  <a:pt x="141" y="184"/>
                </a:cubicBezTo>
                <a:cubicBezTo>
                  <a:pt x="141" y="184"/>
                  <a:pt x="141" y="185"/>
                  <a:pt x="141" y="185"/>
                </a:cubicBezTo>
                <a:cubicBezTo>
                  <a:pt x="141" y="188"/>
                  <a:pt x="139" y="190"/>
                  <a:pt x="136" y="190"/>
                </a:cubicBezTo>
                <a:cubicBezTo>
                  <a:pt x="135" y="190"/>
                  <a:pt x="133" y="189"/>
                  <a:pt x="132" y="188"/>
                </a:cubicBezTo>
                <a:cubicBezTo>
                  <a:pt x="65" y="121"/>
                  <a:pt x="65" y="121"/>
                  <a:pt x="65" y="121"/>
                </a:cubicBezTo>
                <a:cubicBezTo>
                  <a:pt x="65" y="112"/>
                  <a:pt x="65" y="112"/>
                  <a:pt x="65" y="112"/>
                </a:cubicBezTo>
                <a:cubicBezTo>
                  <a:pt x="65" y="110"/>
                  <a:pt x="64" y="109"/>
                  <a:pt x="63" y="107"/>
                </a:cubicBezTo>
                <a:cubicBezTo>
                  <a:pt x="50" y="94"/>
                  <a:pt x="50" y="94"/>
                  <a:pt x="50" y="94"/>
                </a:cubicBezTo>
                <a:cubicBezTo>
                  <a:pt x="96" y="48"/>
                  <a:pt x="96" y="48"/>
                  <a:pt x="96" y="48"/>
                </a:cubicBezTo>
                <a:cubicBezTo>
                  <a:pt x="106" y="48"/>
                  <a:pt x="106" y="48"/>
                  <a:pt x="106" y="48"/>
                </a:cubicBezTo>
                <a:cubicBezTo>
                  <a:pt x="93" y="61"/>
                  <a:pt x="93" y="61"/>
                  <a:pt x="93" y="61"/>
                </a:cubicBezTo>
                <a:cubicBezTo>
                  <a:pt x="92" y="62"/>
                  <a:pt x="87" y="67"/>
                  <a:pt x="87" y="73"/>
                </a:cubicBezTo>
                <a:cubicBezTo>
                  <a:pt x="87" y="83"/>
                  <a:pt x="95" y="91"/>
                  <a:pt x="105" y="91"/>
                </a:cubicBezTo>
                <a:cubicBezTo>
                  <a:pt x="111" y="91"/>
                  <a:pt x="116" y="86"/>
                  <a:pt x="117" y="85"/>
                </a:cubicBezTo>
                <a:cubicBezTo>
                  <a:pt x="134" y="68"/>
                  <a:pt x="134" y="68"/>
                  <a:pt x="134" y="68"/>
                </a:cubicBezTo>
                <a:cubicBezTo>
                  <a:pt x="137" y="68"/>
                  <a:pt x="137" y="68"/>
                  <a:pt x="137" y="68"/>
                </a:cubicBezTo>
                <a:cubicBezTo>
                  <a:pt x="137" y="85"/>
                  <a:pt x="137" y="85"/>
                  <a:pt x="137" y="85"/>
                </a:cubicBezTo>
                <a:cubicBezTo>
                  <a:pt x="137" y="86"/>
                  <a:pt x="138" y="88"/>
                  <a:pt x="139" y="89"/>
                </a:cubicBezTo>
                <a:cubicBezTo>
                  <a:pt x="185" y="135"/>
                  <a:pt x="185" y="135"/>
                  <a:pt x="185" y="135"/>
                </a:cubicBezTo>
                <a:cubicBezTo>
                  <a:pt x="185" y="135"/>
                  <a:pt x="185" y="135"/>
                  <a:pt x="185" y="135"/>
                </a:cubicBezTo>
                <a:cubicBezTo>
                  <a:pt x="189" y="139"/>
                  <a:pt x="189" y="139"/>
                  <a:pt x="189" y="139"/>
                </a:cubicBezTo>
                <a:cubicBezTo>
                  <a:pt x="190" y="140"/>
                  <a:pt x="191" y="142"/>
                  <a:pt x="191" y="142"/>
                </a:cubicBezTo>
                <a:cubicBezTo>
                  <a:pt x="191" y="145"/>
                  <a:pt x="189" y="148"/>
                  <a:pt x="186" y="148"/>
                </a:cubicBezTo>
                <a:cubicBezTo>
                  <a:pt x="185" y="148"/>
                  <a:pt x="183" y="147"/>
                  <a:pt x="182" y="146"/>
                </a:cubicBezTo>
                <a:cubicBezTo>
                  <a:pt x="182" y="146"/>
                  <a:pt x="182" y="146"/>
                  <a:pt x="182" y="146"/>
                </a:cubicBezTo>
                <a:cubicBezTo>
                  <a:pt x="147" y="111"/>
                  <a:pt x="147" y="111"/>
                  <a:pt x="147" y="111"/>
                </a:cubicBezTo>
                <a:cubicBezTo>
                  <a:pt x="145" y="109"/>
                  <a:pt x="141" y="109"/>
                  <a:pt x="139" y="111"/>
                </a:cubicBezTo>
                <a:cubicBezTo>
                  <a:pt x="137" y="114"/>
                  <a:pt x="137" y="117"/>
                  <a:pt x="139" y="120"/>
                </a:cubicBezTo>
                <a:cubicBezTo>
                  <a:pt x="181" y="162"/>
                  <a:pt x="181" y="162"/>
                  <a:pt x="181" y="162"/>
                </a:cubicBezTo>
                <a:cubicBezTo>
                  <a:pt x="182" y="163"/>
                  <a:pt x="183" y="165"/>
                  <a:pt x="183" y="165"/>
                </a:cubicBezTo>
                <a:cubicBezTo>
                  <a:pt x="183" y="168"/>
                  <a:pt x="181" y="171"/>
                  <a:pt x="178" y="171"/>
                </a:cubicBezTo>
                <a:close/>
                <a:moveTo>
                  <a:pt x="228" y="92"/>
                </a:moveTo>
                <a:cubicBezTo>
                  <a:pt x="224" y="88"/>
                  <a:pt x="224" y="88"/>
                  <a:pt x="224" y="88"/>
                </a:cubicBezTo>
                <a:cubicBezTo>
                  <a:pt x="224" y="88"/>
                  <a:pt x="224" y="88"/>
                  <a:pt x="224" y="88"/>
                </a:cubicBezTo>
                <a:cubicBezTo>
                  <a:pt x="175" y="39"/>
                  <a:pt x="175" y="39"/>
                  <a:pt x="175" y="39"/>
                </a:cubicBezTo>
                <a:cubicBezTo>
                  <a:pt x="167" y="31"/>
                  <a:pt x="167" y="31"/>
                  <a:pt x="167" y="31"/>
                </a:cubicBezTo>
                <a:cubicBezTo>
                  <a:pt x="182" y="16"/>
                  <a:pt x="182" y="16"/>
                  <a:pt x="182" y="16"/>
                </a:cubicBezTo>
                <a:cubicBezTo>
                  <a:pt x="242" y="77"/>
                  <a:pt x="242" y="77"/>
                  <a:pt x="242" y="77"/>
                </a:cubicBezTo>
                <a:lnTo>
                  <a:pt x="228" y="9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pPr defTabSz="685748">
              <a:defRPr/>
            </a:pPr>
            <a:endParaRPr lang="da-DK" sz="1350" dirty="0">
              <a:solidFill>
                <a:srgbClr val="211A52"/>
              </a:solidFill>
              <a:latin typeface="Arial"/>
            </a:endParaRPr>
          </a:p>
        </p:txBody>
      </p:sp>
      <p:sp>
        <p:nvSpPr>
          <p:cNvPr id="10" name="Pladsholder til slidenummer 1">
            <a:extLst>
              <a:ext uri="{FF2B5EF4-FFF2-40B4-BE49-F238E27FC236}">
                <a16:creationId xmlns:a16="http://schemas.microsoft.com/office/drawing/2014/main" id="{BB3D66A2-C31A-4BF7-ABD8-BA488AF3FCCB}"/>
              </a:ext>
            </a:extLst>
          </p:cNvPr>
          <p:cNvSpPr txBox="1">
            <a:spLocks/>
          </p:cNvSpPr>
          <p:nvPr/>
        </p:nvSpPr>
        <p:spPr>
          <a:xfrm>
            <a:off x="11339887" y="593225"/>
            <a:ext cx="571468" cy="227164"/>
          </a:xfrm>
          <a:prstGeom prst="rect">
            <a:avLst/>
          </a:prstGeom>
        </p:spPr>
        <p:txBody>
          <a:bodyPr/>
          <a:lstStyle>
            <a:defPPr>
              <a:defRPr lang="en-US"/>
            </a:defPPr>
            <a:lvl1pPr marL="0" algn="l" defTabSz="914220" rtl="0" eaLnBrk="1" latinLnBrk="0" hangingPunct="1">
              <a:defRPr sz="1800" kern="1200">
                <a:solidFill>
                  <a:schemeClr val="tx1"/>
                </a:solidFill>
                <a:latin typeface="+mn-lt"/>
                <a:ea typeface="+mn-ea"/>
                <a:cs typeface="+mn-cs"/>
              </a:defRPr>
            </a:lvl1pPr>
            <a:lvl2pPr marL="457111" algn="l" defTabSz="914220" rtl="0" eaLnBrk="1" latinLnBrk="0" hangingPunct="1">
              <a:defRPr sz="1800" kern="1200">
                <a:solidFill>
                  <a:schemeClr val="tx1"/>
                </a:solidFill>
                <a:latin typeface="+mn-lt"/>
                <a:ea typeface="+mn-ea"/>
                <a:cs typeface="+mn-cs"/>
              </a:defRPr>
            </a:lvl2pPr>
            <a:lvl3pPr marL="914220" algn="l" defTabSz="914220" rtl="0" eaLnBrk="1" latinLnBrk="0" hangingPunct="1">
              <a:defRPr sz="1800" kern="1200">
                <a:solidFill>
                  <a:schemeClr val="tx1"/>
                </a:solidFill>
                <a:latin typeface="+mn-lt"/>
                <a:ea typeface="+mn-ea"/>
                <a:cs typeface="+mn-cs"/>
              </a:defRPr>
            </a:lvl3pPr>
            <a:lvl4pPr marL="1371330" algn="l" defTabSz="914220" rtl="0" eaLnBrk="1" latinLnBrk="0" hangingPunct="1">
              <a:defRPr sz="1800" kern="1200">
                <a:solidFill>
                  <a:schemeClr val="tx1"/>
                </a:solidFill>
                <a:latin typeface="+mn-lt"/>
                <a:ea typeface="+mn-ea"/>
                <a:cs typeface="+mn-cs"/>
              </a:defRPr>
            </a:lvl4pPr>
            <a:lvl5pPr marL="1828441" algn="l" defTabSz="914220" rtl="0" eaLnBrk="1" latinLnBrk="0" hangingPunct="1">
              <a:defRPr sz="1800" kern="1200">
                <a:solidFill>
                  <a:schemeClr val="tx1"/>
                </a:solidFill>
                <a:latin typeface="+mn-lt"/>
                <a:ea typeface="+mn-ea"/>
                <a:cs typeface="+mn-cs"/>
              </a:defRPr>
            </a:lvl5pPr>
            <a:lvl6pPr marL="2285552" algn="l" defTabSz="914220" rtl="0" eaLnBrk="1" latinLnBrk="0" hangingPunct="1">
              <a:defRPr sz="1800" kern="1200">
                <a:solidFill>
                  <a:schemeClr val="tx1"/>
                </a:solidFill>
                <a:latin typeface="+mn-lt"/>
                <a:ea typeface="+mn-ea"/>
                <a:cs typeface="+mn-cs"/>
              </a:defRPr>
            </a:lvl6pPr>
            <a:lvl7pPr marL="2742661" algn="l" defTabSz="914220" rtl="0" eaLnBrk="1" latinLnBrk="0" hangingPunct="1">
              <a:defRPr sz="1800" kern="1200">
                <a:solidFill>
                  <a:schemeClr val="tx1"/>
                </a:solidFill>
                <a:latin typeface="+mn-lt"/>
                <a:ea typeface="+mn-ea"/>
                <a:cs typeface="+mn-cs"/>
              </a:defRPr>
            </a:lvl7pPr>
            <a:lvl8pPr marL="3199771" algn="l" defTabSz="914220" rtl="0" eaLnBrk="1" latinLnBrk="0" hangingPunct="1">
              <a:defRPr sz="1800" kern="1200">
                <a:solidFill>
                  <a:schemeClr val="tx1"/>
                </a:solidFill>
                <a:latin typeface="+mn-lt"/>
                <a:ea typeface="+mn-ea"/>
                <a:cs typeface="+mn-cs"/>
              </a:defRPr>
            </a:lvl8pPr>
            <a:lvl9pPr marL="3656882" algn="l" defTabSz="914220" rtl="0" eaLnBrk="1" latinLnBrk="0" hangingPunct="1">
              <a:defRPr sz="1800" kern="1200">
                <a:solidFill>
                  <a:schemeClr val="tx1"/>
                </a:solidFill>
                <a:latin typeface="+mn-lt"/>
                <a:ea typeface="+mn-ea"/>
                <a:cs typeface="+mn-cs"/>
              </a:defRPr>
            </a:lvl9pPr>
          </a:lstStyle>
          <a:p>
            <a:pPr algn="r" defTabSz="914330">
              <a:defRPr/>
            </a:pPr>
            <a:fld id="{D8D877B3-D348-4611-9BDB-C5374591D951}" type="slidenum">
              <a:rPr lang="en-US" sz="1000" b="1" smtClean="0">
                <a:solidFill>
                  <a:srgbClr val="211A52">
                    <a:alpha val="70000"/>
                  </a:srgbClr>
                </a:solidFill>
                <a:latin typeface="Arial"/>
              </a:rPr>
              <a:pPr algn="r" defTabSz="914330">
                <a:defRPr/>
              </a:pPr>
              <a:t>41</a:t>
            </a:fld>
            <a:endParaRPr lang="en-US" sz="1000" b="1" dirty="0">
              <a:solidFill>
                <a:srgbClr val="211A52">
                  <a:alpha val="70000"/>
                </a:srgbClr>
              </a:solidFill>
              <a:latin typeface="Arial"/>
            </a:endParaRPr>
          </a:p>
        </p:txBody>
      </p:sp>
    </p:spTree>
    <p:extLst>
      <p:ext uri="{BB962C8B-B14F-4D97-AF65-F5344CB8AC3E}">
        <p14:creationId xmlns:p14="http://schemas.microsoft.com/office/powerpoint/2010/main" val="169560146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p:cNvSpPr>
            <a:spLocks noGrp="1"/>
          </p:cNvSpPr>
          <p:nvPr>
            <p:ph type="title"/>
          </p:nvPr>
        </p:nvSpPr>
        <p:spPr>
          <a:xfrm>
            <a:off x="512038" y="239384"/>
            <a:ext cx="9777855" cy="1621619"/>
          </a:xfrm>
        </p:spPr>
        <p:txBody>
          <a:bodyPr/>
          <a:lstStyle/>
          <a:p>
            <a:r>
              <a:rPr lang="da-DK" dirty="0">
                <a:solidFill>
                  <a:srgbClr val="192753"/>
                </a:solidFill>
                <a:latin typeface="Arial" panose="020B0604020202020204" pitchFamily="34" charset="0"/>
                <a:cs typeface="Arial" panose="020B0604020202020204" pitchFamily="34" charset="0"/>
              </a:rPr>
              <a:t>AAU SAMARBEJDER MED VIRKSOMHEDER I HELE DANMARK</a:t>
            </a:r>
            <a:endParaRPr lang="da-DK" dirty="0">
              <a:solidFill>
                <a:schemeClr val="accent4"/>
              </a:solidFill>
              <a:latin typeface="Arial" panose="020B0604020202020204" pitchFamily="34" charset="0"/>
              <a:cs typeface="Arial" panose="020B0604020202020204" pitchFamily="34" charset="0"/>
            </a:endParaRPr>
          </a:p>
        </p:txBody>
      </p:sp>
      <p:sp>
        <p:nvSpPr>
          <p:cNvPr id="11" name="Pladsholder til tekst 10"/>
          <p:cNvSpPr>
            <a:spLocks noGrp="1"/>
          </p:cNvSpPr>
          <p:nvPr>
            <p:ph type="body" sz="quarter" idx="12"/>
          </p:nvPr>
        </p:nvSpPr>
        <p:spPr>
          <a:xfrm>
            <a:off x="5749373" y="2047317"/>
            <a:ext cx="4983652" cy="3365436"/>
          </a:xfrm>
          <a:solidFill>
            <a:schemeClr val="bg1"/>
          </a:solidFill>
        </p:spPr>
        <p:txBody>
          <a:bodyPr>
            <a:noAutofit/>
          </a:bodyPr>
          <a:lstStyle/>
          <a:p>
            <a:pPr marL="0" indent="0">
              <a:lnSpc>
                <a:spcPct val="120000"/>
              </a:lnSpc>
              <a:spcBef>
                <a:spcPts val="0"/>
              </a:spcBef>
              <a:spcAft>
                <a:spcPts val="1200"/>
              </a:spcAft>
              <a:buNone/>
            </a:pPr>
            <a:endParaRPr lang="da-DK" dirty="0">
              <a:latin typeface="Arial" panose="020B0604020202020204" pitchFamily="34" charset="0"/>
              <a:cs typeface="Arial" panose="020B0604020202020204" pitchFamily="34" charset="0"/>
            </a:endParaRPr>
          </a:p>
          <a:p>
            <a:pPr>
              <a:lnSpc>
                <a:spcPct val="120000"/>
              </a:lnSpc>
              <a:spcBef>
                <a:spcPts val="0"/>
              </a:spcBef>
              <a:spcAft>
                <a:spcPts val="1200"/>
              </a:spcAft>
              <a:buFont typeface="Arial" pitchFamily="34" charset="0"/>
              <a:buBlip>
                <a:blip r:embed="rId3"/>
              </a:buBlip>
            </a:pPr>
            <a:r>
              <a:rPr lang="da-DK" dirty="0">
                <a:latin typeface="Arial" panose="020B0604020202020204" pitchFamily="34" charset="0"/>
                <a:cs typeface="Arial" panose="020B0604020202020204" pitchFamily="34" charset="0"/>
              </a:rPr>
              <a:t>AAU samarbejder med et bredt udsnit af det danske erhvervsliv. AAU’s hyppigste samarbejdspartnere er industrivirksomheder og IKT-virksomheder.</a:t>
            </a:r>
          </a:p>
          <a:p>
            <a:pPr>
              <a:lnSpc>
                <a:spcPct val="120000"/>
              </a:lnSpc>
              <a:spcBef>
                <a:spcPts val="0"/>
              </a:spcBef>
              <a:spcAft>
                <a:spcPts val="1200"/>
              </a:spcAft>
              <a:buFont typeface="Arial" pitchFamily="34" charset="0"/>
              <a:buBlip>
                <a:blip r:embed="rId3"/>
              </a:buBlip>
            </a:pPr>
            <a:r>
              <a:rPr lang="da-DK" dirty="0">
                <a:latin typeface="Arial" panose="020B0604020202020204" pitchFamily="34" charset="0"/>
                <a:cs typeface="Arial" panose="020B0604020202020204" pitchFamily="34" charset="0"/>
              </a:rPr>
              <a:t>AAU samarbejder hyppigst med virksomheder, der beskæftiger 20-49 årsværk samt virksomheder, der beskæftiger over 100 årsværk.</a:t>
            </a:r>
          </a:p>
          <a:p>
            <a:pPr>
              <a:lnSpc>
                <a:spcPct val="120000"/>
              </a:lnSpc>
              <a:spcBef>
                <a:spcPts val="0"/>
              </a:spcBef>
              <a:spcAft>
                <a:spcPts val="1200"/>
              </a:spcAft>
              <a:buFont typeface="Arial" pitchFamily="34" charset="0"/>
              <a:buBlip>
                <a:blip r:embed="rId3"/>
              </a:buBlip>
            </a:pPr>
            <a:r>
              <a:rPr lang="da-DK" dirty="0">
                <a:latin typeface="Arial" panose="020B0604020202020204" pitchFamily="34" charset="0"/>
                <a:cs typeface="Arial" panose="020B0604020202020204" pitchFamily="34" charset="0"/>
              </a:rPr>
              <a:t>Over en tredjedel af AAU’s samarbejdsvirksomheder har en høj </a:t>
            </a:r>
            <a:r>
              <a:rPr lang="da-DK" dirty="0" err="1">
                <a:latin typeface="Arial" panose="020B0604020202020204" pitchFamily="34" charset="0"/>
                <a:cs typeface="Arial" panose="020B0604020202020204" pitchFamily="34" charset="0"/>
              </a:rPr>
              <a:t>FoU</a:t>
            </a:r>
            <a:r>
              <a:rPr lang="da-DK" dirty="0">
                <a:latin typeface="Arial" panose="020B0604020202020204" pitchFamily="34" charset="0"/>
                <a:cs typeface="Arial" panose="020B0604020202020204" pitchFamily="34" charset="0"/>
              </a:rPr>
              <a:t>-intensitet.</a:t>
            </a:r>
          </a:p>
          <a:p>
            <a:pPr marL="0" indent="0">
              <a:lnSpc>
                <a:spcPct val="120000"/>
              </a:lnSpc>
              <a:spcBef>
                <a:spcPts val="0"/>
              </a:spcBef>
              <a:spcAft>
                <a:spcPts val="1200"/>
              </a:spcAft>
              <a:buNone/>
            </a:pPr>
            <a:endParaRPr lang="en-US" dirty="0">
              <a:latin typeface="Arial" panose="020B0604020202020204" pitchFamily="34" charset="0"/>
              <a:cs typeface="Arial" panose="020B0604020202020204" pitchFamily="34" charset="0"/>
            </a:endParaRPr>
          </a:p>
          <a:p>
            <a:pPr>
              <a:lnSpc>
                <a:spcPct val="120000"/>
              </a:lnSpc>
              <a:spcBef>
                <a:spcPts val="0"/>
              </a:spcBef>
              <a:spcAft>
                <a:spcPts val="1200"/>
              </a:spcAft>
              <a:buFont typeface="Arial" pitchFamily="34" charset="0"/>
              <a:buBlip>
                <a:blip r:embed="rId3"/>
              </a:buBlip>
            </a:pPr>
            <a:endParaRPr lang="en-US" dirty="0">
              <a:latin typeface="Arial" panose="020B0604020202020204" pitchFamily="34" charset="0"/>
              <a:cs typeface="Arial" panose="020B0604020202020204" pitchFamily="34" charset="0"/>
            </a:endParaRPr>
          </a:p>
          <a:p>
            <a:pPr marL="0" indent="0">
              <a:lnSpc>
                <a:spcPct val="120000"/>
              </a:lnSpc>
              <a:spcBef>
                <a:spcPts val="0"/>
              </a:spcBef>
              <a:spcAft>
                <a:spcPts val="1200"/>
              </a:spcAft>
              <a:buNone/>
            </a:pPr>
            <a:endParaRPr lang="da-DK" dirty="0"/>
          </a:p>
        </p:txBody>
      </p:sp>
      <p:pic>
        <p:nvPicPr>
          <p:cNvPr id="12" name="Billede 11"/>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82865" y="1861003"/>
            <a:ext cx="4121240" cy="4522325"/>
          </a:xfrm>
          <a:prstGeom prst="rect">
            <a:avLst/>
          </a:prstGeom>
        </p:spPr>
      </p:pic>
      <p:sp>
        <p:nvSpPr>
          <p:cNvPr id="7" name="Tekstfelt 6">
            <a:extLst>
              <a:ext uri="{FF2B5EF4-FFF2-40B4-BE49-F238E27FC236}">
                <a16:creationId xmlns:a16="http://schemas.microsoft.com/office/drawing/2014/main" id="{B9D142C4-3B32-4E54-9C1B-C565E7EB017C}"/>
              </a:ext>
            </a:extLst>
          </p:cNvPr>
          <p:cNvSpPr txBox="1"/>
          <p:nvPr/>
        </p:nvSpPr>
        <p:spPr>
          <a:xfrm>
            <a:off x="0" y="5773"/>
            <a:ext cx="3200400" cy="370290"/>
          </a:xfrm>
          <a:prstGeom prst="rect">
            <a:avLst/>
          </a:prstGeom>
          <a:solidFill>
            <a:srgbClr val="002060"/>
          </a:solidFill>
        </p:spPr>
        <p:txBody>
          <a:bodyPr wrap="square" rtlCol="0">
            <a:spAutoFit/>
          </a:bodyPr>
          <a:lstStyle/>
          <a:p>
            <a:r>
              <a:rPr lang="da-DK" b="1" dirty="0">
                <a:solidFill>
                  <a:schemeClr val="bg1"/>
                </a:solidFill>
              </a:rPr>
              <a:t>Samarbejde  </a:t>
            </a:r>
          </a:p>
        </p:txBody>
      </p:sp>
      <p:sp>
        <p:nvSpPr>
          <p:cNvPr id="14" name="Freeform 14">
            <a:extLst>
              <a:ext uri="{FF2B5EF4-FFF2-40B4-BE49-F238E27FC236}">
                <a16:creationId xmlns:a16="http://schemas.microsoft.com/office/drawing/2014/main" id="{FA7BEFF0-0645-4477-8274-8992220ACDF6}"/>
              </a:ext>
            </a:extLst>
          </p:cNvPr>
          <p:cNvSpPr>
            <a:spLocks noEditPoints="1"/>
          </p:cNvSpPr>
          <p:nvPr/>
        </p:nvSpPr>
        <p:spPr bwMode="auto">
          <a:xfrm>
            <a:off x="1534008" y="53070"/>
            <a:ext cx="332542" cy="264150"/>
          </a:xfrm>
          <a:custGeom>
            <a:avLst/>
            <a:gdLst>
              <a:gd name="T0" fmla="*/ 154 w 257"/>
              <a:gd name="T1" fmla="*/ 27 h 203"/>
              <a:gd name="T2" fmla="*/ 107 w 257"/>
              <a:gd name="T3" fmla="*/ 36 h 203"/>
              <a:gd name="T4" fmla="*/ 76 w 257"/>
              <a:gd name="T5" fmla="*/ 3 h 203"/>
              <a:gd name="T6" fmla="*/ 31 w 257"/>
              <a:gd name="T7" fmla="*/ 110 h 203"/>
              <a:gd name="T8" fmla="*/ 53 w 257"/>
              <a:gd name="T9" fmla="*/ 123 h 203"/>
              <a:gd name="T10" fmla="*/ 80 w 257"/>
              <a:gd name="T11" fmla="*/ 172 h 203"/>
              <a:gd name="T12" fmla="*/ 136 w 257"/>
              <a:gd name="T13" fmla="*/ 202 h 203"/>
              <a:gd name="T14" fmla="*/ 143 w 257"/>
              <a:gd name="T15" fmla="*/ 201 h 203"/>
              <a:gd name="T16" fmla="*/ 148 w 257"/>
              <a:gd name="T17" fmla="*/ 197 h 203"/>
              <a:gd name="T18" fmla="*/ 152 w 257"/>
              <a:gd name="T19" fmla="*/ 193 h 203"/>
              <a:gd name="T20" fmla="*/ 156 w 257"/>
              <a:gd name="T21" fmla="*/ 194 h 203"/>
              <a:gd name="T22" fmla="*/ 163 w 257"/>
              <a:gd name="T23" fmla="*/ 194 h 203"/>
              <a:gd name="T24" fmla="*/ 169 w 257"/>
              <a:gd name="T25" fmla="*/ 191 h 203"/>
              <a:gd name="T26" fmla="*/ 173 w 257"/>
              <a:gd name="T27" fmla="*/ 186 h 203"/>
              <a:gd name="T28" fmla="*/ 175 w 257"/>
              <a:gd name="T29" fmla="*/ 183 h 203"/>
              <a:gd name="T30" fmla="*/ 195 w 257"/>
              <a:gd name="T31" fmla="*/ 163 h 203"/>
              <a:gd name="T32" fmla="*/ 194 w 257"/>
              <a:gd name="T33" fmla="*/ 159 h 203"/>
              <a:gd name="T34" fmla="*/ 198 w 257"/>
              <a:gd name="T35" fmla="*/ 155 h 203"/>
              <a:gd name="T36" fmla="*/ 202 w 257"/>
              <a:gd name="T37" fmla="*/ 149 h 203"/>
              <a:gd name="T38" fmla="*/ 203 w 257"/>
              <a:gd name="T39" fmla="*/ 142 h 203"/>
              <a:gd name="T40" fmla="*/ 202 w 257"/>
              <a:gd name="T41" fmla="*/ 137 h 203"/>
              <a:gd name="T42" fmla="*/ 200 w 257"/>
              <a:gd name="T43" fmla="*/ 133 h 203"/>
              <a:gd name="T44" fmla="*/ 222 w 257"/>
              <a:gd name="T45" fmla="*/ 103 h 203"/>
              <a:gd name="T46" fmla="*/ 255 w 257"/>
              <a:gd name="T47" fmla="*/ 81 h 203"/>
              <a:gd name="T48" fmla="*/ 149 w 257"/>
              <a:gd name="T49" fmla="*/ 62 h 203"/>
              <a:gd name="T50" fmla="*/ 108 w 257"/>
              <a:gd name="T51" fmla="*/ 77 h 203"/>
              <a:gd name="T52" fmla="*/ 123 w 257"/>
              <a:gd name="T53" fmla="*/ 48 h 203"/>
              <a:gd name="T54" fmla="*/ 204 w 257"/>
              <a:gd name="T55" fmla="*/ 104 h 203"/>
              <a:gd name="T56" fmla="*/ 31 w 257"/>
              <a:gd name="T57" fmla="*/ 96 h 203"/>
              <a:gd name="T58" fmla="*/ 31 w 257"/>
              <a:gd name="T59" fmla="*/ 96 h 203"/>
              <a:gd name="T60" fmla="*/ 66 w 257"/>
              <a:gd name="T61" fmla="*/ 145 h 203"/>
              <a:gd name="T62" fmla="*/ 85 w 257"/>
              <a:gd name="T63" fmla="*/ 158 h 203"/>
              <a:gd name="T64" fmla="*/ 93 w 257"/>
              <a:gd name="T65" fmla="*/ 166 h 203"/>
              <a:gd name="T66" fmla="*/ 107 w 257"/>
              <a:gd name="T67" fmla="*/ 185 h 203"/>
              <a:gd name="T68" fmla="*/ 107 w 257"/>
              <a:gd name="T69" fmla="*/ 185 h 203"/>
              <a:gd name="T70" fmla="*/ 171 w 257"/>
              <a:gd name="T71" fmla="*/ 165 h 203"/>
              <a:gd name="T72" fmla="*/ 170 w 257"/>
              <a:gd name="T73" fmla="*/ 165 h 203"/>
              <a:gd name="T74" fmla="*/ 170 w 257"/>
              <a:gd name="T75" fmla="*/ 165 h 203"/>
              <a:gd name="T76" fmla="*/ 170 w 257"/>
              <a:gd name="T77" fmla="*/ 165 h 203"/>
              <a:gd name="T78" fmla="*/ 124 w 257"/>
              <a:gd name="T79" fmla="*/ 127 h 203"/>
              <a:gd name="T80" fmla="*/ 163 w 257"/>
              <a:gd name="T81" fmla="*/ 175 h 203"/>
              <a:gd name="T82" fmla="*/ 117 w 257"/>
              <a:gd name="T83" fmla="*/ 142 h 203"/>
              <a:gd name="T84" fmla="*/ 139 w 257"/>
              <a:gd name="T85" fmla="*/ 181 h 203"/>
              <a:gd name="T86" fmla="*/ 141 w 257"/>
              <a:gd name="T87" fmla="*/ 184 h 203"/>
              <a:gd name="T88" fmla="*/ 65 w 257"/>
              <a:gd name="T89" fmla="*/ 121 h 203"/>
              <a:gd name="T90" fmla="*/ 96 w 257"/>
              <a:gd name="T91" fmla="*/ 48 h 203"/>
              <a:gd name="T92" fmla="*/ 105 w 257"/>
              <a:gd name="T93" fmla="*/ 91 h 203"/>
              <a:gd name="T94" fmla="*/ 137 w 257"/>
              <a:gd name="T95" fmla="*/ 85 h 203"/>
              <a:gd name="T96" fmla="*/ 189 w 257"/>
              <a:gd name="T97" fmla="*/ 139 h 203"/>
              <a:gd name="T98" fmla="*/ 182 w 257"/>
              <a:gd name="T99" fmla="*/ 146 h 203"/>
              <a:gd name="T100" fmla="*/ 181 w 257"/>
              <a:gd name="T101" fmla="*/ 162 h 203"/>
              <a:gd name="T102" fmla="*/ 224 w 257"/>
              <a:gd name="T103" fmla="*/ 88 h 203"/>
              <a:gd name="T104" fmla="*/ 182 w 257"/>
              <a:gd name="T105" fmla="*/ 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7" h="203">
                <a:moveTo>
                  <a:pt x="255" y="73"/>
                </a:moveTo>
                <a:cubicBezTo>
                  <a:pt x="186" y="4"/>
                  <a:pt x="186" y="4"/>
                  <a:pt x="186" y="4"/>
                </a:cubicBezTo>
                <a:cubicBezTo>
                  <a:pt x="184" y="1"/>
                  <a:pt x="180" y="1"/>
                  <a:pt x="177" y="4"/>
                </a:cubicBezTo>
                <a:cubicBezTo>
                  <a:pt x="154" y="27"/>
                  <a:pt x="154" y="27"/>
                  <a:pt x="154" y="27"/>
                </a:cubicBezTo>
                <a:cubicBezTo>
                  <a:pt x="153" y="28"/>
                  <a:pt x="153" y="29"/>
                  <a:pt x="153" y="31"/>
                </a:cubicBezTo>
                <a:cubicBezTo>
                  <a:pt x="153" y="32"/>
                  <a:pt x="153" y="34"/>
                  <a:pt x="154" y="35"/>
                </a:cubicBezTo>
                <a:cubicBezTo>
                  <a:pt x="156" y="36"/>
                  <a:pt x="156" y="36"/>
                  <a:pt x="156" y="36"/>
                </a:cubicBezTo>
                <a:cubicBezTo>
                  <a:pt x="107" y="36"/>
                  <a:pt x="107" y="36"/>
                  <a:pt x="107" y="36"/>
                </a:cubicBezTo>
                <a:cubicBezTo>
                  <a:pt x="108" y="35"/>
                  <a:pt x="108" y="35"/>
                  <a:pt x="108" y="35"/>
                </a:cubicBezTo>
                <a:cubicBezTo>
                  <a:pt x="110" y="33"/>
                  <a:pt x="110" y="29"/>
                  <a:pt x="108" y="27"/>
                </a:cubicBezTo>
                <a:cubicBezTo>
                  <a:pt x="84" y="3"/>
                  <a:pt x="84" y="3"/>
                  <a:pt x="84" y="3"/>
                </a:cubicBezTo>
                <a:cubicBezTo>
                  <a:pt x="82" y="0"/>
                  <a:pt x="78" y="0"/>
                  <a:pt x="76" y="3"/>
                </a:cubicBezTo>
                <a:cubicBezTo>
                  <a:pt x="2" y="76"/>
                  <a:pt x="2" y="76"/>
                  <a:pt x="2" y="76"/>
                </a:cubicBezTo>
                <a:cubicBezTo>
                  <a:pt x="0" y="78"/>
                  <a:pt x="0" y="82"/>
                  <a:pt x="2" y="84"/>
                </a:cubicBezTo>
                <a:cubicBezTo>
                  <a:pt x="26" y="108"/>
                  <a:pt x="26" y="108"/>
                  <a:pt x="26" y="108"/>
                </a:cubicBezTo>
                <a:cubicBezTo>
                  <a:pt x="27" y="109"/>
                  <a:pt x="29" y="110"/>
                  <a:pt x="31" y="110"/>
                </a:cubicBezTo>
                <a:cubicBezTo>
                  <a:pt x="32" y="110"/>
                  <a:pt x="34" y="109"/>
                  <a:pt x="35" y="108"/>
                </a:cubicBezTo>
                <a:cubicBezTo>
                  <a:pt x="41" y="102"/>
                  <a:pt x="41" y="102"/>
                  <a:pt x="41" y="102"/>
                </a:cubicBezTo>
                <a:cubicBezTo>
                  <a:pt x="53" y="114"/>
                  <a:pt x="53" y="114"/>
                  <a:pt x="53" y="114"/>
                </a:cubicBezTo>
                <a:cubicBezTo>
                  <a:pt x="53" y="123"/>
                  <a:pt x="53" y="123"/>
                  <a:pt x="53" y="123"/>
                </a:cubicBezTo>
                <a:cubicBezTo>
                  <a:pt x="53" y="125"/>
                  <a:pt x="53" y="126"/>
                  <a:pt x="54" y="127"/>
                </a:cubicBezTo>
                <a:cubicBezTo>
                  <a:pt x="53" y="128"/>
                  <a:pt x="49" y="133"/>
                  <a:pt x="49" y="139"/>
                </a:cubicBezTo>
                <a:cubicBezTo>
                  <a:pt x="49" y="148"/>
                  <a:pt x="55" y="155"/>
                  <a:pt x="64" y="156"/>
                </a:cubicBezTo>
                <a:cubicBezTo>
                  <a:pt x="65" y="164"/>
                  <a:pt x="72" y="171"/>
                  <a:pt x="80" y="172"/>
                </a:cubicBezTo>
                <a:cubicBezTo>
                  <a:pt x="81" y="180"/>
                  <a:pt x="87" y="186"/>
                  <a:pt x="95" y="187"/>
                </a:cubicBezTo>
                <a:cubicBezTo>
                  <a:pt x="96" y="196"/>
                  <a:pt x="103" y="203"/>
                  <a:pt x="112" y="203"/>
                </a:cubicBezTo>
                <a:cubicBezTo>
                  <a:pt x="118" y="203"/>
                  <a:pt x="123" y="198"/>
                  <a:pt x="124" y="197"/>
                </a:cubicBezTo>
                <a:cubicBezTo>
                  <a:pt x="126" y="199"/>
                  <a:pt x="130" y="202"/>
                  <a:pt x="136" y="202"/>
                </a:cubicBezTo>
                <a:cubicBezTo>
                  <a:pt x="137" y="202"/>
                  <a:pt x="138" y="202"/>
                  <a:pt x="139" y="202"/>
                </a:cubicBezTo>
                <a:cubicBezTo>
                  <a:pt x="139" y="202"/>
                  <a:pt x="139" y="202"/>
                  <a:pt x="140" y="202"/>
                </a:cubicBezTo>
                <a:cubicBezTo>
                  <a:pt x="140" y="202"/>
                  <a:pt x="141" y="201"/>
                  <a:pt x="142" y="201"/>
                </a:cubicBezTo>
                <a:cubicBezTo>
                  <a:pt x="142" y="201"/>
                  <a:pt x="142" y="201"/>
                  <a:pt x="143" y="201"/>
                </a:cubicBezTo>
                <a:cubicBezTo>
                  <a:pt x="143" y="200"/>
                  <a:pt x="144" y="200"/>
                  <a:pt x="145" y="199"/>
                </a:cubicBezTo>
                <a:cubicBezTo>
                  <a:pt x="145" y="199"/>
                  <a:pt x="146" y="199"/>
                  <a:pt x="146" y="199"/>
                </a:cubicBezTo>
                <a:cubicBezTo>
                  <a:pt x="146" y="198"/>
                  <a:pt x="147" y="198"/>
                  <a:pt x="148" y="197"/>
                </a:cubicBezTo>
                <a:cubicBezTo>
                  <a:pt x="148" y="197"/>
                  <a:pt x="148" y="197"/>
                  <a:pt x="148" y="197"/>
                </a:cubicBezTo>
                <a:cubicBezTo>
                  <a:pt x="149" y="196"/>
                  <a:pt x="150" y="195"/>
                  <a:pt x="150" y="194"/>
                </a:cubicBezTo>
                <a:cubicBezTo>
                  <a:pt x="150" y="194"/>
                  <a:pt x="150" y="194"/>
                  <a:pt x="150" y="194"/>
                </a:cubicBezTo>
                <a:cubicBezTo>
                  <a:pt x="151" y="194"/>
                  <a:pt x="151" y="193"/>
                  <a:pt x="151" y="192"/>
                </a:cubicBezTo>
                <a:cubicBezTo>
                  <a:pt x="151" y="193"/>
                  <a:pt x="152" y="193"/>
                  <a:pt x="152" y="193"/>
                </a:cubicBezTo>
                <a:cubicBezTo>
                  <a:pt x="152" y="193"/>
                  <a:pt x="152" y="193"/>
                  <a:pt x="153" y="193"/>
                </a:cubicBezTo>
                <a:cubicBezTo>
                  <a:pt x="153" y="193"/>
                  <a:pt x="153" y="193"/>
                  <a:pt x="154" y="194"/>
                </a:cubicBezTo>
                <a:cubicBezTo>
                  <a:pt x="154" y="194"/>
                  <a:pt x="154" y="194"/>
                  <a:pt x="154" y="194"/>
                </a:cubicBezTo>
                <a:cubicBezTo>
                  <a:pt x="155" y="194"/>
                  <a:pt x="155" y="194"/>
                  <a:pt x="156" y="194"/>
                </a:cubicBezTo>
                <a:cubicBezTo>
                  <a:pt x="156" y="194"/>
                  <a:pt x="156" y="194"/>
                  <a:pt x="156" y="194"/>
                </a:cubicBezTo>
                <a:cubicBezTo>
                  <a:pt x="157" y="194"/>
                  <a:pt x="158" y="195"/>
                  <a:pt x="159" y="195"/>
                </a:cubicBezTo>
                <a:cubicBezTo>
                  <a:pt x="160" y="195"/>
                  <a:pt x="161" y="194"/>
                  <a:pt x="162" y="194"/>
                </a:cubicBezTo>
                <a:cubicBezTo>
                  <a:pt x="162" y="194"/>
                  <a:pt x="162" y="194"/>
                  <a:pt x="163" y="194"/>
                </a:cubicBezTo>
                <a:cubicBezTo>
                  <a:pt x="164" y="194"/>
                  <a:pt x="164" y="194"/>
                  <a:pt x="165" y="193"/>
                </a:cubicBezTo>
                <a:cubicBezTo>
                  <a:pt x="165" y="193"/>
                  <a:pt x="166" y="193"/>
                  <a:pt x="166" y="193"/>
                </a:cubicBezTo>
                <a:cubicBezTo>
                  <a:pt x="167" y="193"/>
                  <a:pt x="167" y="192"/>
                  <a:pt x="168" y="192"/>
                </a:cubicBezTo>
                <a:cubicBezTo>
                  <a:pt x="168" y="192"/>
                  <a:pt x="168" y="192"/>
                  <a:pt x="169" y="191"/>
                </a:cubicBezTo>
                <a:cubicBezTo>
                  <a:pt x="169" y="191"/>
                  <a:pt x="170" y="190"/>
                  <a:pt x="171" y="189"/>
                </a:cubicBezTo>
                <a:cubicBezTo>
                  <a:pt x="171" y="189"/>
                  <a:pt x="171" y="189"/>
                  <a:pt x="171" y="189"/>
                </a:cubicBezTo>
                <a:cubicBezTo>
                  <a:pt x="172" y="189"/>
                  <a:pt x="172" y="188"/>
                  <a:pt x="173" y="187"/>
                </a:cubicBezTo>
                <a:cubicBezTo>
                  <a:pt x="173" y="187"/>
                  <a:pt x="173" y="186"/>
                  <a:pt x="173" y="186"/>
                </a:cubicBezTo>
                <a:cubicBezTo>
                  <a:pt x="174" y="186"/>
                  <a:pt x="174" y="185"/>
                  <a:pt x="174" y="184"/>
                </a:cubicBezTo>
                <a:cubicBezTo>
                  <a:pt x="175" y="184"/>
                  <a:pt x="175" y="184"/>
                  <a:pt x="175" y="183"/>
                </a:cubicBezTo>
                <a:cubicBezTo>
                  <a:pt x="175" y="183"/>
                  <a:pt x="175" y="183"/>
                  <a:pt x="175" y="183"/>
                </a:cubicBezTo>
                <a:cubicBezTo>
                  <a:pt x="175" y="183"/>
                  <a:pt x="175" y="183"/>
                  <a:pt x="175" y="183"/>
                </a:cubicBezTo>
                <a:cubicBezTo>
                  <a:pt x="176" y="183"/>
                  <a:pt x="177" y="183"/>
                  <a:pt x="178" y="183"/>
                </a:cubicBezTo>
                <a:cubicBezTo>
                  <a:pt x="187" y="183"/>
                  <a:pt x="195" y="175"/>
                  <a:pt x="195" y="165"/>
                </a:cubicBezTo>
                <a:cubicBezTo>
                  <a:pt x="195" y="165"/>
                  <a:pt x="195" y="164"/>
                  <a:pt x="195" y="163"/>
                </a:cubicBezTo>
                <a:cubicBezTo>
                  <a:pt x="195" y="163"/>
                  <a:pt x="195" y="163"/>
                  <a:pt x="195" y="163"/>
                </a:cubicBezTo>
                <a:cubicBezTo>
                  <a:pt x="195" y="162"/>
                  <a:pt x="195" y="162"/>
                  <a:pt x="195" y="161"/>
                </a:cubicBezTo>
                <a:cubicBezTo>
                  <a:pt x="195" y="161"/>
                  <a:pt x="194" y="161"/>
                  <a:pt x="194" y="161"/>
                </a:cubicBezTo>
                <a:cubicBezTo>
                  <a:pt x="194" y="160"/>
                  <a:pt x="194" y="160"/>
                  <a:pt x="194" y="159"/>
                </a:cubicBezTo>
                <a:cubicBezTo>
                  <a:pt x="194" y="159"/>
                  <a:pt x="194" y="159"/>
                  <a:pt x="194" y="159"/>
                </a:cubicBezTo>
                <a:cubicBezTo>
                  <a:pt x="193" y="159"/>
                  <a:pt x="193" y="158"/>
                  <a:pt x="193" y="158"/>
                </a:cubicBezTo>
                <a:cubicBezTo>
                  <a:pt x="194" y="158"/>
                  <a:pt x="195" y="157"/>
                  <a:pt x="195" y="157"/>
                </a:cubicBezTo>
                <a:cubicBezTo>
                  <a:pt x="195" y="157"/>
                  <a:pt x="195" y="157"/>
                  <a:pt x="195" y="157"/>
                </a:cubicBezTo>
                <a:cubicBezTo>
                  <a:pt x="196" y="156"/>
                  <a:pt x="197" y="156"/>
                  <a:pt x="198" y="155"/>
                </a:cubicBezTo>
                <a:cubicBezTo>
                  <a:pt x="198" y="155"/>
                  <a:pt x="198" y="155"/>
                  <a:pt x="198" y="154"/>
                </a:cubicBezTo>
                <a:cubicBezTo>
                  <a:pt x="199" y="154"/>
                  <a:pt x="199" y="153"/>
                  <a:pt x="200" y="153"/>
                </a:cubicBezTo>
                <a:cubicBezTo>
                  <a:pt x="200" y="152"/>
                  <a:pt x="200" y="152"/>
                  <a:pt x="200" y="152"/>
                </a:cubicBezTo>
                <a:cubicBezTo>
                  <a:pt x="201" y="151"/>
                  <a:pt x="201" y="150"/>
                  <a:pt x="202" y="149"/>
                </a:cubicBezTo>
                <a:cubicBezTo>
                  <a:pt x="202" y="149"/>
                  <a:pt x="202" y="149"/>
                  <a:pt x="202" y="149"/>
                </a:cubicBezTo>
                <a:cubicBezTo>
                  <a:pt x="202" y="148"/>
                  <a:pt x="202" y="147"/>
                  <a:pt x="203" y="146"/>
                </a:cubicBezTo>
                <a:cubicBezTo>
                  <a:pt x="203" y="146"/>
                  <a:pt x="203" y="146"/>
                  <a:pt x="203" y="146"/>
                </a:cubicBezTo>
                <a:cubicBezTo>
                  <a:pt x="203" y="145"/>
                  <a:pt x="203" y="143"/>
                  <a:pt x="203" y="142"/>
                </a:cubicBezTo>
                <a:cubicBezTo>
                  <a:pt x="203" y="142"/>
                  <a:pt x="203" y="141"/>
                  <a:pt x="203" y="140"/>
                </a:cubicBezTo>
                <a:cubicBezTo>
                  <a:pt x="203" y="140"/>
                  <a:pt x="203" y="139"/>
                  <a:pt x="203" y="139"/>
                </a:cubicBezTo>
                <a:cubicBezTo>
                  <a:pt x="202" y="139"/>
                  <a:pt x="202" y="138"/>
                  <a:pt x="202" y="137"/>
                </a:cubicBezTo>
                <a:cubicBezTo>
                  <a:pt x="202" y="137"/>
                  <a:pt x="202" y="137"/>
                  <a:pt x="202" y="137"/>
                </a:cubicBezTo>
                <a:cubicBezTo>
                  <a:pt x="202" y="136"/>
                  <a:pt x="201" y="136"/>
                  <a:pt x="201" y="135"/>
                </a:cubicBezTo>
                <a:cubicBezTo>
                  <a:pt x="201" y="135"/>
                  <a:pt x="201" y="135"/>
                  <a:pt x="201" y="135"/>
                </a:cubicBezTo>
                <a:cubicBezTo>
                  <a:pt x="200" y="134"/>
                  <a:pt x="200" y="134"/>
                  <a:pt x="200" y="133"/>
                </a:cubicBezTo>
                <a:cubicBezTo>
                  <a:pt x="200" y="133"/>
                  <a:pt x="200" y="133"/>
                  <a:pt x="200" y="133"/>
                </a:cubicBezTo>
                <a:cubicBezTo>
                  <a:pt x="213" y="120"/>
                  <a:pt x="213" y="120"/>
                  <a:pt x="213" y="120"/>
                </a:cubicBezTo>
                <a:cubicBezTo>
                  <a:pt x="214" y="119"/>
                  <a:pt x="215" y="117"/>
                  <a:pt x="215" y="115"/>
                </a:cubicBezTo>
                <a:cubicBezTo>
                  <a:pt x="215" y="110"/>
                  <a:pt x="215" y="110"/>
                  <a:pt x="215" y="110"/>
                </a:cubicBezTo>
                <a:cubicBezTo>
                  <a:pt x="222" y="103"/>
                  <a:pt x="222" y="103"/>
                  <a:pt x="222" y="103"/>
                </a:cubicBezTo>
                <a:cubicBezTo>
                  <a:pt x="224" y="104"/>
                  <a:pt x="224" y="104"/>
                  <a:pt x="224" y="104"/>
                </a:cubicBezTo>
                <a:cubicBezTo>
                  <a:pt x="225" y="105"/>
                  <a:pt x="226" y="106"/>
                  <a:pt x="228" y="106"/>
                </a:cubicBezTo>
                <a:cubicBezTo>
                  <a:pt x="229" y="106"/>
                  <a:pt x="231" y="105"/>
                  <a:pt x="232" y="104"/>
                </a:cubicBezTo>
                <a:cubicBezTo>
                  <a:pt x="255" y="81"/>
                  <a:pt x="255" y="81"/>
                  <a:pt x="255" y="81"/>
                </a:cubicBezTo>
                <a:cubicBezTo>
                  <a:pt x="257" y="79"/>
                  <a:pt x="257" y="75"/>
                  <a:pt x="255" y="73"/>
                </a:cubicBezTo>
                <a:close/>
                <a:moveTo>
                  <a:pt x="191" y="124"/>
                </a:moveTo>
                <a:cubicBezTo>
                  <a:pt x="149" y="82"/>
                  <a:pt x="149" y="82"/>
                  <a:pt x="149" y="82"/>
                </a:cubicBezTo>
                <a:cubicBezTo>
                  <a:pt x="149" y="62"/>
                  <a:pt x="149" y="62"/>
                  <a:pt x="149" y="62"/>
                </a:cubicBezTo>
                <a:cubicBezTo>
                  <a:pt x="149" y="58"/>
                  <a:pt x="147" y="56"/>
                  <a:pt x="143" y="56"/>
                </a:cubicBezTo>
                <a:cubicBezTo>
                  <a:pt x="132" y="56"/>
                  <a:pt x="132" y="56"/>
                  <a:pt x="132" y="56"/>
                </a:cubicBezTo>
                <a:cubicBezTo>
                  <a:pt x="130" y="56"/>
                  <a:pt x="129" y="56"/>
                  <a:pt x="127" y="57"/>
                </a:cubicBezTo>
                <a:cubicBezTo>
                  <a:pt x="108" y="77"/>
                  <a:pt x="108" y="77"/>
                  <a:pt x="108" y="77"/>
                </a:cubicBezTo>
                <a:cubicBezTo>
                  <a:pt x="107" y="78"/>
                  <a:pt x="105" y="79"/>
                  <a:pt x="105" y="79"/>
                </a:cubicBezTo>
                <a:cubicBezTo>
                  <a:pt x="102" y="79"/>
                  <a:pt x="99" y="76"/>
                  <a:pt x="99" y="73"/>
                </a:cubicBezTo>
                <a:cubicBezTo>
                  <a:pt x="99" y="73"/>
                  <a:pt x="100" y="71"/>
                  <a:pt x="101" y="70"/>
                </a:cubicBezTo>
                <a:cubicBezTo>
                  <a:pt x="123" y="48"/>
                  <a:pt x="123" y="48"/>
                  <a:pt x="123" y="48"/>
                </a:cubicBezTo>
                <a:cubicBezTo>
                  <a:pt x="168" y="48"/>
                  <a:pt x="168" y="48"/>
                  <a:pt x="168" y="48"/>
                </a:cubicBezTo>
                <a:cubicBezTo>
                  <a:pt x="175" y="56"/>
                  <a:pt x="175" y="56"/>
                  <a:pt x="175" y="56"/>
                </a:cubicBezTo>
                <a:cubicBezTo>
                  <a:pt x="214" y="94"/>
                  <a:pt x="214" y="94"/>
                  <a:pt x="214" y="94"/>
                </a:cubicBezTo>
                <a:cubicBezTo>
                  <a:pt x="204" y="104"/>
                  <a:pt x="204" y="104"/>
                  <a:pt x="204" y="104"/>
                </a:cubicBezTo>
                <a:cubicBezTo>
                  <a:pt x="203" y="105"/>
                  <a:pt x="203" y="106"/>
                  <a:pt x="203" y="108"/>
                </a:cubicBezTo>
                <a:cubicBezTo>
                  <a:pt x="203" y="113"/>
                  <a:pt x="203" y="113"/>
                  <a:pt x="203" y="113"/>
                </a:cubicBezTo>
                <a:lnTo>
                  <a:pt x="191" y="124"/>
                </a:lnTo>
                <a:close/>
                <a:moveTo>
                  <a:pt x="31" y="96"/>
                </a:moveTo>
                <a:cubicBezTo>
                  <a:pt x="15" y="80"/>
                  <a:pt x="15" y="80"/>
                  <a:pt x="15" y="80"/>
                </a:cubicBezTo>
                <a:cubicBezTo>
                  <a:pt x="80" y="15"/>
                  <a:pt x="80" y="15"/>
                  <a:pt x="80" y="15"/>
                </a:cubicBezTo>
                <a:cubicBezTo>
                  <a:pt x="95" y="31"/>
                  <a:pt x="95" y="31"/>
                  <a:pt x="95" y="31"/>
                </a:cubicBezTo>
                <a:lnTo>
                  <a:pt x="31" y="96"/>
                </a:lnTo>
                <a:close/>
                <a:moveTo>
                  <a:pt x="61" y="139"/>
                </a:moveTo>
                <a:cubicBezTo>
                  <a:pt x="61" y="138"/>
                  <a:pt x="62" y="137"/>
                  <a:pt x="63" y="136"/>
                </a:cubicBezTo>
                <a:cubicBezTo>
                  <a:pt x="70" y="143"/>
                  <a:pt x="70" y="143"/>
                  <a:pt x="70" y="143"/>
                </a:cubicBezTo>
                <a:cubicBezTo>
                  <a:pt x="69" y="143"/>
                  <a:pt x="67" y="145"/>
                  <a:pt x="66" y="145"/>
                </a:cubicBezTo>
                <a:cubicBezTo>
                  <a:pt x="63" y="145"/>
                  <a:pt x="61" y="142"/>
                  <a:pt x="61" y="139"/>
                </a:cubicBezTo>
                <a:close/>
                <a:moveTo>
                  <a:pt x="76" y="154"/>
                </a:moveTo>
                <a:cubicBezTo>
                  <a:pt x="76" y="154"/>
                  <a:pt x="77" y="152"/>
                  <a:pt x="78" y="151"/>
                </a:cubicBezTo>
                <a:cubicBezTo>
                  <a:pt x="85" y="158"/>
                  <a:pt x="85" y="158"/>
                  <a:pt x="85" y="158"/>
                </a:cubicBezTo>
                <a:cubicBezTo>
                  <a:pt x="84" y="159"/>
                  <a:pt x="82" y="160"/>
                  <a:pt x="82" y="160"/>
                </a:cubicBezTo>
                <a:cubicBezTo>
                  <a:pt x="79" y="160"/>
                  <a:pt x="76" y="157"/>
                  <a:pt x="76" y="154"/>
                </a:cubicBezTo>
                <a:close/>
                <a:moveTo>
                  <a:pt x="91" y="170"/>
                </a:moveTo>
                <a:cubicBezTo>
                  <a:pt x="91" y="169"/>
                  <a:pt x="92" y="167"/>
                  <a:pt x="93" y="166"/>
                </a:cubicBezTo>
                <a:cubicBezTo>
                  <a:pt x="100" y="173"/>
                  <a:pt x="100" y="173"/>
                  <a:pt x="100" y="173"/>
                </a:cubicBezTo>
                <a:cubicBezTo>
                  <a:pt x="99" y="174"/>
                  <a:pt x="98" y="175"/>
                  <a:pt x="97" y="175"/>
                </a:cubicBezTo>
                <a:cubicBezTo>
                  <a:pt x="94" y="175"/>
                  <a:pt x="91" y="173"/>
                  <a:pt x="91" y="170"/>
                </a:cubicBezTo>
                <a:close/>
                <a:moveTo>
                  <a:pt x="107" y="185"/>
                </a:moveTo>
                <a:cubicBezTo>
                  <a:pt x="107" y="185"/>
                  <a:pt x="108" y="183"/>
                  <a:pt x="109" y="182"/>
                </a:cubicBezTo>
                <a:cubicBezTo>
                  <a:pt x="116" y="189"/>
                  <a:pt x="116" y="189"/>
                  <a:pt x="116" y="189"/>
                </a:cubicBezTo>
                <a:cubicBezTo>
                  <a:pt x="115" y="190"/>
                  <a:pt x="113" y="191"/>
                  <a:pt x="112" y="191"/>
                </a:cubicBezTo>
                <a:cubicBezTo>
                  <a:pt x="109" y="191"/>
                  <a:pt x="107" y="188"/>
                  <a:pt x="107" y="185"/>
                </a:cubicBezTo>
                <a:close/>
                <a:moveTo>
                  <a:pt x="178" y="171"/>
                </a:moveTo>
                <a:cubicBezTo>
                  <a:pt x="178" y="171"/>
                  <a:pt x="177" y="171"/>
                  <a:pt x="177" y="171"/>
                </a:cubicBezTo>
                <a:cubicBezTo>
                  <a:pt x="176" y="170"/>
                  <a:pt x="175" y="170"/>
                  <a:pt x="174" y="169"/>
                </a:cubicBezTo>
                <a:cubicBezTo>
                  <a:pt x="171" y="165"/>
                  <a:pt x="171" y="165"/>
                  <a:pt x="171" y="165"/>
                </a:cubicBezTo>
                <a:cubicBezTo>
                  <a:pt x="171" y="165"/>
                  <a:pt x="171" y="165"/>
                  <a:pt x="171" y="165"/>
                </a:cubicBezTo>
                <a:cubicBezTo>
                  <a:pt x="171" y="165"/>
                  <a:pt x="171" y="165"/>
                  <a:pt x="171" y="165"/>
                </a:cubicBezTo>
                <a:cubicBezTo>
                  <a:pt x="171" y="165"/>
                  <a:pt x="171" y="165"/>
                  <a:pt x="171"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32" y="127"/>
                  <a:pt x="132" y="127"/>
                  <a:pt x="132" y="127"/>
                </a:cubicBezTo>
                <a:cubicBezTo>
                  <a:pt x="130" y="124"/>
                  <a:pt x="126" y="124"/>
                  <a:pt x="124" y="127"/>
                </a:cubicBezTo>
                <a:cubicBezTo>
                  <a:pt x="121" y="129"/>
                  <a:pt x="121" y="133"/>
                  <a:pt x="124" y="135"/>
                </a:cubicBezTo>
                <a:cubicBezTo>
                  <a:pt x="162" y="174"/>
                  <a:pt x="162" y="174"/>
                  <a:pt x="162" y="174"/>
                </a:cubicBezTo>
                <a:cubicBezTo>
                  <a:pt x="163" y="174"/>
                  <a:pt x="163" y="175"/>
                  <a:pt x="163" y="175"/>
                </a:cubicBezTo>
                <a:cubicBezTo>
                  <a:pt x="163" y="175"/>
                  <a:pt x="163" y="175"/>
                  <a:pt x="163" y="175"/>
                </a:cubicBezTo>
                <a:cubicBezTo>
                  <a:pt x="164" y="176"/>
                  <a:pt x="164" y="177"/>
                  <a:pt x="164" y="177"/>
                </a:cubicBezTo>
                <a:cubicBezTo>
                  <a:pt x="164" y="180"/>
                  <a:pt x="162" y="183"/>
                  <a:pt x="159" y="183"/>
                </a:cubicBezTo>
                <a:cubicBezTo>
                  <a:pt x="158" y="182"/>
                  <a:pt x="156" y="181"/>
                  <a:pt x="155" y="180"/>
                </a:cubicBezTo>
                <a:cubicBezTo>
                  <a:pt x="117" y="142"/>
                  <a:pt x="117" y="142"/>
                  <a:pt x="117" y="142"/>
                </a:cubicBezTo>
                <a:cubicBezTo>
                  <a:pt x="114" y="140"/>
                  <a:pt x="111" y="140"/>
                  <a:pt x="108" y="142"/>
                </a:cubicBezTo>
                <a:cubicBezTo>
                  <a:pt x="106" y="144"/>
                  <a:pt x="106" y="148"/>
                  <a:pt x="108" y="150"/>
                </a:cubicBezTo>
                <a:cubicBezTo>
                  <a:pt x="139" y="181"/>
                  <a:pt x="139" y="181"/>
                  <a:pt x="139" y="181"/>
                </a:cubicBezTo>
                <a:cubicBezTo>
                  <a:pt x="139" y="181"/>
                  <a:pt x="139" y="181"/>
                  <a:pt x="139" y="181"/>
                </a:cubicBezTo>
                <a:cubicBezTo>
                  <a:pt x="139" y="182"/>
                  <a:pt x="140" y="182"/>
                  <a:pt x="140" y="183"/>
                </a:cubicBezTo>
                <a:cubicBezTo>
                  <a:pt x="140" y="183"/>
                  <a:pt x="140" y="183"/>
                  <a:pt x="140" y="183"/>
                </a:cubicBezTo>
                <a:cubicBezTo>
                  <a:pt x="141" y="183"/>
                  <a:pt x="141" y="184"/>
                  <a:pt x="141" y="184"/>
                </a:cubicBezTo>
                <a:cubicBezTo>
                  <a:pt x="141" y="184"/>
                  <a:pt x="141" y="184"/>
                  <a:pt x="141" y="184"/>
                </a:cubicBezTo>
                <a:cubicBezTo>
                  <a:pt x="141" y="184"/>
                  <a:pt x="141" y="185"/>
                  <a:pt x="141" y="185"/>
                </a:cubicBezTo>
                <a:cubicBezTo>
                  <a:pt x="141" y="188"/>
                  <a:pt x="139" y="190"/>
                  <a:pt x="136" y="190"/>
                </a:cubicBezTo>
                <a:cubicBezTo>
                  <a:pt x="135" y="190"/>
                  <a:pt x="133" y="189"/>
                  <a:pt x="132" y="188"/>
                </a:cubicBezTo>
                <a:cubicBezTo>
                  <a:pt x="65" y="121"/>
                  <a:pt x="65" y="121"/>
                  <a:pt x="65" y="121"/>
                </a:cubicBezTo>
                <a:cubicBezTo>
                  <a:pt x="65" y="112"/>
                  <a:pt x="65" y="112"/>
                  <a:pt x="65" y="112"/>
                </a:cubicBezTo>
                <a:cubicBezTo>
                  <a:pt x="65" y="110"/>
                  <a:pt x="64" y="109"/>
                  <a:pt x="63" y="107"/>
                </a:cubicBezTo>
                <a:cubicBezTo>
                  <a:pt x="50" y="94"/>
                  <a:pt x="50" y="94"/>
                  <a:pt x="50" y="94"/>
                </a:cubicBezTo>
                <a:cubicBezTo>
                  <a:pt x="96" y="48"/>
                  <a:pt x="96" y="48"/>
                  <a:pt x="96" y="48"/>
                </a:cubicBezTo>
                <a:cubicBezTo>
                  <a:pt x="106" y="48"/>
                  <a:pt x="106" y="48"/>
                  <a:pt x="106" y="48"/>
                </a:cubicBezTo>
                <a:cubicBezTo>
                  <a:pt x="93" y="61"/>
                  <a:pt x="93" y="61"/>
                  <a:pt x="93" y="61"/>
                </a:cubicBezTo>
                <a:cubicBezTo>
                  <a:pt x="92" y="62"/>
                  <a:pt x="87" y="67"/>
                  <a:pt x="87" y="73"/>
                </a:cubicBezTo>
                <a:cubicBezTo>
                  <a:pt x="87" y="83"/>
                  <a:pt x="95" y="91"/>
                  <a:pt x="105" y="91"/>
                </a:cubicBezTo>
                <a:cubicBezTo>
                  <a:pt x="111" y="91"/>
                  <a:pt x="116" y="86"/>
                  <a:pt x="117" y="85"/>
                </a:cubicBezTo>
                <a:cubicBezTo>
                  <a:pt x="134" y="68"/>
                  <a:pt x="134" y="68"/>
                  <a:pt x="134" y="68"/>
                </a:cubicBezTo>
                <a:cubicBezTo>
                  <a:pt x="137" y="68"/>
                  <a:pt x="137" y="68"/>
                  <a:pt x="137" y="68"/>
                </a:cubicBezTo>
                <a:cubicBezTo>
                  <a:pt x="137" y="85"/>
                  <a:pt x="137" y="85"/>
                  <a:pt x="137" y="85"/>
                </a:cubicBezTo>
                <a:cubicBezTo>
                  <a:pt x="137" y="86"/>
                  <a:pt x="138" y="88"/>
                  <a:pt x="139" y="89"/>
                </a:cubicBezTo>
                <a:cubicBezTo>
                  <a:pt x="185" y="135"/>
                  <a:pt x="185" y="135"/>
                  <a:pt x="185" y="135"/>
                </a:cubicBezTo>
                <a:cubicBezTo>
                  <a:pt x="185" y="135"/>
                  <a:pt x="185" y="135"/>
                  <a:pt x="185" y="135"/>
                </a:cubicBezTo>
                <a:cubicBezTo>
                  <a:pt x="189" y="139"/>
                  <a:pt x="189" y="139"/>
                  <a:pt x="189" y="139"/>
                </a:cubicBezTo>
                <a:cubicBezTo>
                  <a:pt x="190" y="140"/>
                  <a:pt x="191" y="142"/>
                  <a:pt x="191" y="142"/>
                </a:cubicBezTo>
                <a:cubicBezTo>
                  <a:pt x="191" y="145"/>
                  <a:pt x="189" y="148"/>
                  <a:pt x="186" y="148"/>
                </a:cubicBezTo>
                <a:cubicBezTo>
                  <a:pt x="185" y="148"/>
                  <a:pt x="183" y="147"/>
                  <a:pt x="182" y="146"/>
                </a:cubicBezTo>
                <a:cubicBezTo>
                  <a:pt x="182" y="146"/>
                  <a:pt x="182" y="146"/>
                  <a:pt x="182" y="146"/>
                </a:cubicBezTo>
                <a:cubicBezTo>
                  <a:pt x="147" y="111"/>
                  <a:pt x="147" y="111"/>
                  <a:pt x="147" y="111"/>
                </a:cubicBezTo>
                <a:cubicBezTo>
                  <a:pt x="145" y="109"/>
                  <a:pt x="141" y="109"/>
                  <a:pt x="139" y="111"/>
                </a:cubicBezTo>
                <a:cubicBezTo>
                  <a:pt x="137" y="114"/>
                  <a:pt x="137" y="117"/>
                  <a:pt x="139" y="120"/>
                </a:cubicBezTo>
                <a:cubicBezTo>
                  <a:pt x="181" y="162"/>
                  <a:pt x="181" y="162"/>
                  <a:pt x="181" y="162"/>
                </a:cubicBezTo>
                <a:cubicBezTo>
                  <a:pt x="182" y="163"/>
                  <a:pt x="183" y="165"/>
                  <a:pt x="183" y="165"/>
                </a:cubicBezTo>
                <a:cubicBezTo>
                  <a:pt x="183" y="168"/>
                  <a:pt x="181" y="171"/>
                  <a:pt x="178" y="171"/>
                </a:cubicBezTo>
                <a:close/>
                <a:moveTo>
                  <a:pt x="228" y="92"/>
                </a:moveTo>
                <a:cubicBezTo>
                  <a:pt x="224" y="88"/>
                  <a:pt x="224" y="88"/>
                  <a:pt x="224" y="88"/>
                </a:cubicBezTo>
                <a:cubicBezTo>
                  <a:pt x="224" y="88"/>
                  <a:pt x="224" y="88"/>
                  <a:pt x="224" y="88"/>
                </a:cubicBezTo>
                <a:cubicBezTo>
                  <a:pt x="175" y="39"/>
                  <a:pt x="175" y="39"/>
                  <a:pt x="175" y="39"/>
                </a:cubicBezTo>
                <a:cubicBezTo>
                  <a:pt x="167" y="31"/>
                  <a:pt x="167" y="31"/>
                  <a:pt x="167" y="31"/>
                </a:cubicBezTo>
                <a:cubicBezTo>
                  <a:pt x="182" y="16"/>
                  <a:pt x="182" y="16"/>
                  <a:pt x="182" y="16"/>
                </a:cubicBezTo>
                <a:cubicBezTo>
                  <a:pt x="242" y="77"/>
                  <a:pt x="242" y="77"/>
                  <a:pt x="242" y="77"/>
                </a:cubicBezTo>
                <a:lnTo>
                  <a:pt x="228" y="9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pPr defTabSz="685748">
              <a:defRPr/>
            </a:pPr>
            <a:endParaRPr lang="da-DK" sz="1350" dirty="0">
              <a:solidFill>
                <a:srgbClr val="211A52"/>
              </a:solidFill>
              <a:latin typeface="Arial"/>
            </a:endParaRPr>
          </a:p>
        </p:txBody>
      </p:sp>
      <p:sp>
        <p:nvSpPr>
          <p:cNvPr id="10" name="Pladsholder til slidenummer 1">
            <a:extLst>
              <a:ext uri="{FF2B5EF4-FFF2-40B4-BE49-F238E27FC236}">
                <a16:creationId xmlns:a16="http://schemas.microsoft.com/office/drawing/2014/main" id="{BB3D66A2-C31A-4BF7-ABD8-BA488AF3FCCB}"/>
              </a:ext>
            </a:extLst>
          </p:cNvPr>
          <p:cNvSpPr txBox="1">
            <a:spLocks/>
          </p:cNvSpPr>
          <p:nvPr/>
        </p:nvSpPr>
        <p:spPr>
          <a:xfrm>
            <a:off x="11339887" y="593225"/>
            <a:ext cx="571468" cy="227164"/>
          </a:xfrm>
          <a:prstGeom prst="rect">
            <a:avLst/>
          </a:prstGeom>
        </p:spPr>
        <p:txBody>
          <a:bodyPr/>
          <a:lstStyle>
            <a:defPPr>
              <a:defRPr lang="en-US"/>
            </a:defPPr>
            <a:lvl1pPr marL="0" algn="l" defTabSz="914220" rtl="0" eaLnBrk="1" latinLnBrk="0" hangingPunct="1">
              <a:defRPr sz="1800" kern="1200">
                <a:solidFill>
                  <a:schemeClr val="tx1"/>
                </a:solidFill>
                <a:latin typeface="+mn-lt"/>
                <a:ea typeface="+mn-ea"/>
                <a:cs typeface="+mn-cs"/>
              </a:defRPr>
            </a:lvl1pPr>
            <a:lvl2pPr marL="457111" algn="l" defTabSz="914220" rtl="0" eaLnBrk="1" latinLnBrk="0" hangingPunct="1">
              <a:defRPr sz="1800" kern="1200">
                <a:solidFill>
                  <a:schemeClr val="tx1"/>
                </a:solidFill>
                <a:latin typeface="+mn-lt"/>
                <a:ea typeface="+mn-ea"/>
                <a:cs typeface="+mn-cs"/>
              </a:defRPr>
            </a:lvl2pPr>
            <a:lvl3pPr marL="914220" algn="l" defTabSz="914220" rtl="0" eaLnBrk="1" latinLnBrk="0" hangingPunct="1">
              <a:defRPr sz="1800" kern="1200">
                <a:solidFill>
                  <a:schemeClr val="tx1"/>
                </a:solidFill>
                <a:latin typeface="+mn-lt"/>
                <a:ea typeface="+mn-ea"/>
                <a:cs typeface="+mn-cs"/>
              </a:defRPr>
            </a:lvl3pPr>
            <a:lvl4pPr marL="1371330" algn="l" defTabSz="914220" rtl="0" eaLnBrk="1" latinLnBrk="0" hangingPunct="1">
              <a:defRPr sz="1800" kern="1200">
                <a:solidFill>
                  <a:schemeClr val="tx1"/>
                </a:solidFill>
                <a:latin typeface="+mn-lt"/>
                <a:ea typeface="+mn-ea"/>
                <a:cs typeface="+mn-cs"/>
              </a:defRPr>
            </a:lvl4pPr>
            <a:lvl5pPr marL="1828441" algn="l" defTabSz="914220" rtl="0" eaLnBrk="1" latinLnBrk="0" hangingPunct="1">
              <a:defRPr sz="1800" kern="1200">
                <a:solidFill>
                  <a:schemeClr val="tx1"/>
                </a:solidFill>
                <a:latin typeface="+mn-lt"/>
                <a:ea typeface="+mn-ea"/>
                <a:cs typeface="+mn-cs"/>
              </a:defRPr>
            </a:lvl5pPr>
            <a:lvl6pPr marL="2285552" algn="l" defTabSz="914220" rtl="0" eaLnBrk="1" latinLnBrk="0" hangingPunct="1">
              <a:defRPr sz="1800" kern="1200">
                <a:solidFill>
                  <a:schemeClr val="tx1"/>
                </a:solidFill>
                <a:latin typeface="+mn-lt"/>
                <a:ea typeface="+mn-ea"/>
                <a:cs typeface="+mn-cs"/>
              </a:defRPr>
            </a:lvl6pPr>
            <a:lvl7pPr marL="2742661" algn="l" defTabSz="914220" rtl="0" eaLnBrk="1" latinLnBrk="0" hangingPunct="1">
              <a:defRPr sz="1800" kern="1200">
                <a:solidFill>
                  <a:schemeClr val="tx1"/>
                </a:solidFill>
                <a:latin typeface="+mn-lt"/>
                <a:ea typeface="+mn-ea"/>
                <a:cs typeface="+mn-cs"/>
              </a:defRPr>
            </a:lvl7pPr>
            <a:lvl8pPr marL="3199771" algn="l" defTabSz="914220" rtl="0" eaLnBrk="1" latinLnBrk="0" hangingPunct="1">
              <a:defRPr sz="1800" kern="1200">
                <a:solidFill>
                  <a:schemeClr val="tx1"/>
                </a:solidFill>
                <a:latin typeface="+mn-lt"/>
                <a:ea typeface="+mn-ea"/>
                <a:cs typeface="+mn-cs"/>
              </a:defRPr>
            </a:lvl8pPr>
            <a:lvl9pPr marL="3656882" algn="l" defTabSz="914220" rtl="0" eaLnBrk="1" latinLnBrk="0" hangingPunct="1">
              <a:defRPr sz="1800" kern="1200">
                <a:solidFill>
                  <a:schemeClr val="tx1"/>
                </a:solidFill>
                <a:latin typeface="+mn-lt"/>
                <a:ea typeface="+mn-ea"/>
                <a:cs typeface="+mn-cs"/>
              </a:defRPr>
            </a:lvl9pPr>
          </a:lstStyle>
          <a:p>
            <a:pPr algn="r" defTabSz="914330">
              <a:defRPr/>
            </a:pPr>
            <a:fld id="{D8D877B3-D348-4611-9BDB-C5374591D951}" type="slidenum">
              <a:rPr lang="en-US" sz="1000" b="1" smtClean="0">
                <a:solidFill>
                  <a:srgbClr val="211A52">
                    <a:alpha val="70000"/>
                  </a:srgbClr>
                </a:solidFill>
                <a:latin typeface="Arial"/>
              </a:rPr>
              <a:pPr algn="r" defTabSz="914330">
                <a:defRPr/>
              </a:pPr>
              <a:t>42</a:t>
            </a:fld>
            <a:endParaRPr lang="en-US" sz="1000" b="1" dirty="0">
              <a:solidFill>
                <a:srgbClr val="211A52">
                  <a:alpha val="70000"/>
                </a:srgbClr>
              </a:solidFill>
              <a:latin typeface="Arial"/>
            </a:endParaRPr>
          </a:p>
        </p:txBody>
      </p:sp>
    </p:spTree>
    <p:extLst>
      <p:ext uri="{BB962C8B-B14F-4D97-AF65-F5344CB8AC3E}">
        <p14:creationId xmlns:p14="http://schemas.microsoft.com/office/powerpoint/2010/main" val="371898900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4294967295"/>
          </p:nvPr>
        </p:nvSpPr>
        <p:spPr>
          <a:xfrm>
            <a:off x="11339887" y="593223"/>
            <a:ext cx="571468" cy="227164"/>
          </a:xfrm>
          <a:prstGeom prst="rect">
            <a:avLst/>
          </a:prstGeom>
        </p:spPr>
        <p:txBody>
          <a:bodyPr/>
          <a:lstStyle/>
          <a:p>
            <a:pPr marL="0" marR="0" lvl="0" indent="0" algn="l" defTabSz="91433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800" b="0" i="0" u="none" strike="noStrike" kern="1200" cap="none" spc="0" normalizeH="0" baseline="0" noProof="0" smtClean="0">
                <a:ln>
                  <a:noFill/>
                </a:ln>
                <a:solidFill>
                  <a:srgbClr val="211A52"/>
                </a:solidFill>
                <a:effectLst/>
                <a:uLnTx/>
                <a:uFillTx/>
                <a:latin typeface="Arial"/>
                <a:ea typeface="+mn-ea"/>
                <a:cs typeface="+mn-cs"/>
              </a:rPr>
              <a:pPr marL="0" marR="0" lvl="0" indent="0" algn="l" defTabSz="914330" rtl="0" eaLnBrk="1" fontAlgn="auto" latinLnBrk="0" hangingPunct="1">
                <a:lnSpc>
                  <a:spcPct val="100000"/>
                </a:lnSpc>
                <a:spcBef>
                  <a:spcPts val="0"/>
                </a:spcBef>
                <a:spcAft>
                  <a:spcPts val="0"/>
                </a:spcAft>
                <a:buClrTx/>
                <a:buSzTx/>
                <a:buFontTx/>
                <a:buNone/>
                <a:tabLst/>
                <a:defRPr/>
              </a:pPr>
              <a:t>43</a:t>
            </a:fld>
            <a:endParaRPr kumimoji="0" lang="en-US" sz="1800" b="0" i="0" u="none" strike="noStrike" kern="1200" cap="none" spc="0" normalizeH="0" baseline="0" noProof="0" dirty="0">
              <a:ln>
                <a:noFill/>
              </a:ln>
              <a:solidFill>
                <a:srgbClr val="211A52"/>
              </a:solidFill>
              <a:effectLst/>
              <a:uLnTx/>
              <a:uFillTx/>
              <a:latin typeface="Arial"/>
              <a:ea typeface="+mn-ea"/>
              <a:cs typeface="+mn-cs"/>
            </a:endParaRPr>
          </a:p>
        </p:txBody>
      </p:sp>
      <p:sp>
        <p:nvSpPr>
          <p:cNvPr id="7" name="Titel 6"/>
          <p:cNvSpPr>
            <a:spLocks noGrp="1"/>
          </p:cNvSpPr>
          <p:nvPr>
            <p:ph type="title"/>
          </p:nvPr>
        </p:nvSpPr>
        <p:spPr>
          <a:xfrm>
            <a:off x="587375" y="359273"/>
            <a:ext cx="6570748" cy="1621619"/>
          </a:xfrm>
        </p:spPr>
        <p:txBody>
          <a:bodyPr/>
          <a:lstStyle/>
          <a:p>
            <a:r>
              <a:rPr lang="da-DK" dirty="0">
                <a:latin typeface="Arial" panose="020B0604020202020204" pitchFamily="34" charset="0"/>
                <a:cs typeface="Arial" panose="020B0604020202020204" pitchFamily="34" charset="0"/>
              </a:rPr>
              <a:t>TRADITION FOR AT SAMARBEJDE</a:t>
            </a:r>
            <a:br>
              <a:rPr lang="da-DK" dirty="0">
                <a:latin typeface="Arial" panose="020B0604020202020204" pitchFamily="34" charset="0"/>
                <a:cs typeface="Arial" panose="020B0604020202020204" pitchFamily="34" charset="0"/>
              </a:rPr>
            </a:br>
            <a:endParaRPr lang="da-DK" dirty="0"/>
          </a:p>
        </p:txBody>
      </p:sp>
      <p:sp>
        <p:nvSpPr>
          <p:cNvPr id="9" name="Pladsholder til tekst 8"/>
          <p:cNvSpPr>
            <a:spLocks noGrp="1"/>
          </p:cNvSpPr>
          <p:nvPr>
            <p:ph type="body" sz="quarter" idx="12"/>
          </p:nvPr>
        </p:nvSpPr>
        <p:spPr>
          <a:xfrm>
            <a:off x="587375" y="2543388"/>
            <a:ext cx="4594225" cy="3752115"/>
          </a:xfrm>
        </p:spPr>
        <p:txBody>
          <a:bodyPr>
            <a:normAutofit/>
          </a:bodyPr>
          <a:lstStyle/>
          <a:p>
            <a:r>
              <a:rPr lang="da-DK" dirty="0"/>
              <a:t>AAU’s problembaserede forsknings- og læringsmodel skaber forandring.</a:t>
            </a:r>
            <a:br>
              <a:rPr lang="da-DK" dirty="0"/>
            </a:br>
            <a:endParaRPr lang="da-DK" dirty="0"/>
          </a:p>
          <a:p>
            <a:r>
              <a:rPr lang="da-DK" dirty="0"/>
              <a:t>Videnskab bedrives i tæt samarbejde med erhvervsliv og offentlige partnere.</a:t>
            </a:r>
          </a:p>
          <a:p>
            <a:endParaRPr lang="da-DK" dirty="0"/>
          </a:p>
          <a:p>
            <a:r>
              <a:rPr lang="da-DK" dirty="0"/>
              <a:t>En AAU-kultur, der understøtter dynamik og handlekraft hos studerende og ansatte.</a:t>
            </a:r>
          </a:p>
          <a:p>
            <a:endParaRPr lang="da-DK" dirty="0"/>
          </a:p>
          <a:p>
            <a:r>
              <a:rPr lang="da-DK" dirty="0"/>
              <a:t>Skarpt fokus på at udvikle nye måder at understøtte </a:t>
            </a:r>
            <a:r>
              <a:rPr lang="da-DK" dirty="0" err="1"/>
              <a:t>vidensamarbejde</a:t>
            </a:r>
            <a:r>
              <a:rPr lang="da-DK" dirty="0"/>
              <a:t>.</a:t>
            </a:r>
          </a:p>
          <a:p>
            <a:pPr marL="0" indent="0">
              <a:buNone/>
            </a:pPr>
            <a:endParaRPr lang="da-DK" dirty="0"/>
          </a:p>
        </p:txBody>
      </p:sp>
      <p:sp>
        <p:nvSpPr>
          <p:cNvPr id="3" name="Pladsholder til billede 2"/>
          <p:cNvSpPr>
            <a:spLocks noGrp="1"/>
          </p:cNvSpPr>
          <p:nvPr>
            <p:ph type="pic" sz="quarter" idx="11"/>
          </p:nvPr>
        </p:nvSpPr>
        <p:spPr/>
      </p:sp>
      <p:pic>
        <p:nvPicPr>
          <p:cNvPr id="8" name="Pladsholder til billede 9"/>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a:xfrm>
            <a:off x="7438768" y="0"/>
            <a:ext cx="4753232" cy="6858000"/>
          </a:xfrm>
          <a:prstGeom prst="rect">
            <a:avLst/>
          </a:prstGeom>
        </p:spPr>
      </p:pic>
      <p:sp>
        <p:nvSpPr>
          <p:cNvPr id="10" name="Tekstfelt 9">
            <a:extLst>
              <a:ext uri="{FF2B5EF4-FFF2-40B4-BE49-F238E27FC236}">
                <a16:creationId xmlns:a16="http://schemas.microsoft.com/office/drawing/2014/main" id="{3DF82DBB-9E0E-403C-AEE5-6ED85FDBB7FF}"/>
              </a:ext>
            </a:extLst>
          </p:cNvPr>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Samarbejde  </a:t>
            </a:r>
          </a:p>
        </p:txBody>
      </p:sp>
      <p:sp>
        <p:nvSpPr>
          <p:cNvPr id="11" name="Freeform 14">
            <a:extLst>
              <a:ext uri="{FF2B5EF4-FFF2-40B4-BE49-F238E27FC236}">
                <a16:creationId xmlns:a16="http://schemas.microsoft.com/office/drawing/2014/main" id="{2144678C-B935-4C16-93DE-AFB2DCBB052A}"/>
              </a:ext>
            </a:extLst>
          </p:cNvPr>
          <p:cNvSpPr>
            <a:spLocks noEditPoints="1"/>
          </p:cNvSpPr>
          <p:nvPr/>
        </p:nvSpPr>
        <p:spPr bwMode="auto">
          <a:xfrm>
            <a:off x="1534008" y="53070"/>
            <a:ext cx="332542" cy="264150"/>
          </a:xfrm>
          <a:custGeom>
            <a:avLst/>
            <a:gdLst>
              <a:gd name="T0" fmla="*/ 154 w 257"/>
              <a:gd name="T1" fmla="*/ 27 h 203"/>
              <a:gd name="T2" fmla="*/ 107 w 257"/>
              <a:gd name="T3" fmla="*/ 36 h 203"/>
              <a:gd name="T4" fmla="*/ 76 w 257"/>
              <a:gd name="T5" fmla="*/ 3 h 203"/>
              <a:gd name="T6" fmla="*/ 31 w 257"/>
              <a:gd name="T7" fmla="*/ 110 h 203"/>
              <a:gd name="T8" fmla="*/ 53 w 257"/>
              <a:gd name="T9" fmla="*/ 123 h 203"/>
              <a:gd name="T10" fmla="*/ 80 w 257"/>
              <a:gd name="T11" fmla="*/ 172 h 203"/>
              <a:gd name="T12" fmla="*/ 136 w 257"/>
              <a:gd name="T13" fmla="*/ 202 h 203"/>
              <a:gd name="T14" fmla="*/ 143 w 257"/>
              <a:gd name="T15" fmla="*/ 201 h 203"/>
              <a:gd name="T16" fmla="*/ 148 w 257"/>
              <a:gd name="T17" fmla="*/ 197 h 203"/>
              <a:gd name="T18" fmla="*/ 152 w 257"/>
              <a:gd name="T19" fmla="*/ 193 h 203"/>
              <a:gd name="T20" fmla="*/ 156 w 257"/>
              <a:gd name="T21" fmla="*/ 194 h 203"/>
              <a:gd name="T22" fmla="*/ 163 w 257"/>
              <a:gd name="T23" fmla="*/ 194 h 203"/>
              <a:gd name="T24" fmla="*/ 169 w 257"/>
              <a:gd name="T25" fmla="*/ 191 h 203"/>
              <a:gd name="T26" fmla="*/ 173 w 257"/>
              <a:gd name="T27" fmla="*/ 186 h 203"/>
              <a:gd name="T28" fmla="*/ 175 w 257"/>
              <a:gd name="T29" fmla="*/ 183 h 203"/>
              <a:gd name="T30" fmla="*/ 195 w 257"/>
              <a:gd name="T31" fmla="*/ 163 h 203"/>
              <a:gd name="T32" fmla="*/ 194 w 257"/>
              <a:gd name="T33" fmla="*/ 159 h 203"/>
              <a:gd name="T34" fmla="*/ 198 w 257"/>
              <a:gd name="T35" fmla="*/ 155 h 203"/>
              <a:gd name="T36" fmla="*/ 202 w 257"/>
              <a:gd name="T37" fmla="*/ 149 h 203"/>
              <a:gd name="T38" fmla="*/ 203 w 257"/>
              <a:gd name="T39" fmla="*/ 142 h 203"/>
              <a:gd name="T40" fmla="*/ 202 w 257"/>
              <a:gd name="T41" fmla="*/ 137 h 203"/>
              <a:gd name="T42" fmla="*/ 200 w 257"/>
              <a:gd name="T43" fmla="*/ 133 h 203"/>
              <a:gd name="T44" fmla="*/ 222 w 257"/>
              <a:gd name="T45" fmla="*/ 103 h 203"/>
              <a:gd name="T46" fmla="*/ 255 w 257"/>
              <a:gd name="T47" fmla="*/ 81 h 203"/>
              <a:gd name="T48" fmla="*/ 149 w 257"/>
              <a:gd name="T49" fmla="*/ 62 h 203"/>
              <a:gd name="T50" fmla="*/ 108 w 257"/>
              <a:gd name="T51" fmla="*/ 77 h 203"/>
              <a:gd name="T52" fmla="*/ 123 w 257"/>
              <a:gd name="T53" fmla="*/ 48 h 203"/>
              <a:gd name="T54" fmla="*/ 204 w 257"/>
              <a:gd name="T55" fmla="*/ 104 h 203"/>
              <a:gd name="T56" fmla="*/ 31 w 257"/>
              <a:gd name="T57" fmla="*/ 96 h 203"/>
              <a:gd name="T58" fmla="*/ 31 w 257"/>
              <a:gd name="T59" fmla="*/ 96 h 203"/>
              <a:gd name="T60" fmla="*/ 66 w 257"/>
              <a:gd name="T61" fmla="*/ 145 h 203"/>
              <a:gd name="T62" fmla="*/ 85 w 257"/>
              <a:gd name="T63" fmla="*/ 158 h 203"/>
              <a:gd name="T64" fmla="*/ 93 w 257"/>
              <a:gd name="T65" fmla="*/ 166 h 203"/>
              <a:gd name="T66" fmla="*/ 107 w 257"/>
              <a:gd name="T67" fmla="*/ 185 h 203"/>
              <a:gd name="T68" fmla="*/ 107 w 257"/>
              <a:gd name="T69" fmla="*/ 185 h 203"/>
              <a:gd name="T70" fmla="*/ 171 w 257"/>
              <a:gd name="T71" fmla="*/ 165 h 203"/>
              <a:gd name="T72" fmla="*/ 170 w 257"/>
              <a:gd name="T73" fmla="*/ 165 h 203"/>
              <a:gd name="T74" fmla="*/ 170 w 257"/>
              <a:gd name="T75" fmla="*/ 165 h 203"/>
              <a:gd name="T76" fmla="*/ 170 w 257"/>
              <a:gd name="T77" fmla="*/ 165 h 203"/>
              <a:gd name="T78" fmla="*/ 124 w 257"/>
              <a:gd name="T79" fmla="*/ 127 h 203"/>
              <a:gd name="T80" fmla="*/ 163 w 257"/>
              <a:gd name="T81" fmla="*/ 175 h 203"/>
              <a:gd name="T82" fmla="*/ 117 w 257"/>
              <a:gd name="T83" fmla="*/ 142 h 203"/>
              <a:gd name="T84" fmla="*/ 139 w 257"/>
              <a:gd name="T85" fmla="*/ 181 h 203"/>
              <a:gd name="T86" fmla="*/ 141 w 257"/>
              <a:gd name="T87" fmla="*/ 184 h 203"/>
              <a:gd name="T88" fmla="*/ 65 w 257"/>
              <a:gd name="T89" fmla="*/ 121 h 203"/>
              <a:gd name="T90" fmla="*/ 96 w 257"/>
              <a:gd name="T91" fmla="*/ 48 h 203"/>
              <a:gd name="T92" fmla="*/ 105 w 257"/>
              <a:gd name="T93" fmla="*/ 91 h 203"/>
              <a:gd name="T94" fmla="*/ 137 w 257"/>
              <a:gd name="T95" fmla="*/ 85 h 203"/>
              <a:gd name="T96" fmla="*/ 189 w 257"/>
              <a:gd name="T97" fmla="*/ 139 h 203"/>
              <a:gd name="T98" fmla="*/ 182 w 257"/>
              <a:gd name="T99" fmla="*/ 146 h 203"/>
              <a:gd name="T100" fmla="*/ 181 w 257"/>
              <a:gd name="T101" fmla="*/ 162 h 203"/>
              <a:gd name="T102" fmla="*/ 224 w 257"/>
              <a:gd name="T103" fmla="*/ 88 h 203"/>
              <a:gd name="T104" fmla="*/ 182 w 257"/>
              <a:gd name="T105" fmla="*/ 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7" h="203">
                <a:moveTo>
                  <a:pt x="255" y="73"/>
                </a:moveTo>
                <a:cubicBezTo>
                  <a:pt x="186" y="4"/>
                  <a:pt x="186" y="4"/>
                  <a:pt x="186" y="4"/>
                </a:cubicBezTo>
                <a:cubicBezTo>
                  <a:pt x="184" y="1"/>
                  <a:pt x="180" y="1"/>
                  <a:pt x="177" y="4"/>
                </a:cubicBezTo>
                <a:cubicBezTo>
                  <a:pt x="154" y="27"/>
                  <a:pt x="154" y="27"/>
                  <a:pt x="154" y="27"/>
                </a:cubicBezTo>
                <a:cubicBezTo>
                  <a:pt x="153" y="28"/>
                  <a:pt x="153" y="29"/>
                  <a:pt x="153" y="31"/>
                </a:cubicBezTo>
                <a:cubicBezTo>
                  <a:pt x="153" y="32"/>
                  <a:pt x="153" y="34"/>
                  <a:pt x="154" y="35"/>
                </a:cubicBezTo>
                <a:cubicBezTo>
                  <a:pt x="156" y="36"/>
                  <a:pt x="156" y="36"/>
                  <a:pt x="156" y="36"/>
                </a:cubicBezTo>
                <a:cubicBezTo>
                  <a:pt x="107" y="36"/>
                  <a:pt x="107" y="36"/>
                  <a:pt x="107" y="36"/>
                </a:cubicBezTo>
                <a:cubicBezTo>
                  <a:pt x="108" y="35"/>
                  <a:pt x="108" y="35"/>
                  <a:pt x="108" y="35"/>
                </a:cubicBezTo>
                <a:cubicBezTo>
                  <a:pt x="110" y="33"/>
                  <a:pt x="110" y="29"/>
                  <a:pt x="108" y="27"/>
                </a:cubicBezTo>
                <a:cubicBezTo>
                  <a:pt x="84" y="3"/>
                  <a:pt x="84" y="3"/>
                  <a:pt x="84" y="3"/>
                </a:cubicBezTo>
                <a:cubicBezTo>
                  <a:pt x="82" y="0"/>
                  <a:pt x="78" y="0"/>
                  <a:pt x="76" y="3"/>
                </a:cubicBezTo>
                <a:cubicBezTo>
                  <a:pt x="2" y="76"/>
                  <a:pt x="2" y="76"/>
                  <a:pt x="2" y="76"/>
                </a:cubicBezTo>
                <a:cubicBezTo>
                  <a:pt x="0" y="78"/>
                  <a:pt x="0" y="82"/>
                  <a:pt x="2" y="84"/>
                </a:cubicBezTo>
                <a:cubicBezTo>
                  <a:pt x="26" y="108"/>
                  <a:pt x="26" y="108"/>
                  <a:pt x="26" y="108"/>
                </a:cubicBezTo>
                <a:cubicBezTo>
                  <a:pt x="27" y="109"/>
                  <a:pt x="29" y="110"/>
                  <a:pt x="31" y="110"/>
                </a:cubicBezTo>
                <a:cubicBezTo>
                  <a:pt x="32" y="110"/>
                  <a:pt x="34" y="109"/>
                  <a:pt x="35" y="108"/>
                </a:cubicBezTo>
                <a:cubicBezTo>
                  <a:pt x="41" y="102"/>
                  <a:pt x="41" y="102"/>
                  <a:pt x="41" y="102"/>
                </a:cubicBezTo>
                <a:cubicBezTo>
                  <a:pt x="53" y="114"/>
                  <a:pt x="53" y="114"/>
                  <a:pt x="53" y="114"/>
                </a:cubicBezTo>
                <a:cubicBezTo>
                  <a:pt x="53" y="123"/>
                  <a:pt x="53" y="123"/>
                  <a:pt x="53" y="123"/>
                </a:cubicBezTo>
                <a:cubicBezTo>
                  <a:pt x="53" y="125"/>
                  <a:pt x="53" y="126"/>
                  <a:pt x="54" y="127"/>
                </a:cubicBezTo>
                <a:cubicBezTo>
                  <a:pt x="53" y="128"/>
                  <a:pt x="49" y="133"/>
                  <a:pt x="49" y="139"/>
                </a:cubicBezTo>
                <a:cubicBezTo>
                  <a:pt x="49" y="148"/>
                  <a:pt x="55" y="155"/>
                  <a:pt x="64" y="156"/>
                </a:cubicBezTo>
                <a:cubicBezTo>
                  <a:pt x="65" y="164"/>
                  <a:pt x="72" y="171"/>
                  <a:pt x="80" y="172"/>
                </a:cubicBezTo>
                <a:cubicBezTo>
                  <a:pt x="81" y="180"/>
                  <a:pt x="87" y="186"/>
                  <a:pt x="95" y="187"/>
                </a:cubicBezTo>
                <a:cubicBezTo>
                  <a:pt x="96" y="196"/>
                  <a:pt x="103" y="203"/>
                  <a:pt x="112" y="203"/>
                </a:cubicBezTo>
                <a:cubicBezTo>
                  <a:pt x="118" y="203"/>
                  <a:pt x="123" y="198"/>
                  <a:pt x="124" y="197"/>
                </a:cubicBezTo>
                <a:cubicBezTo>
                  <a:pt x="126" y="199"/>
                  <a:pt x="130" y="202"/>
                  <a:pt x="136" y="202"/>
                </a:cubicBezTo>
                <a:cubicBezTo>
                  <a:pt x="137" y="202"/>
                  <a:pt x="138" y="202"/>
                  <a:pt x="139" y="202"/>
                </a:cubicBezTo>
                <a:cubicBezTo>
                  <a:pt x="139" y="202"/>
                  <a:pt x="139" y="202"/>
                  <a:pt x="140" y="202"/>
                </a:cubicBezTo>
                <a:cubicBezTo>
                  <a:pt x="140" y="202"/>
                  <a:pt x="141" y="201"/>
                  <a:pt x="142" y="201"/>
                </a:cubicBezTo>
                <a:cubicBezTo>
                  <a:pt x="142" y="201"/>
                  <a:pt x="142" y="201"/>
                  <a:pt x="143" y="201"/>
                </a:cubicBezTo>
                <a:cubicBezTo>
                  <a:pt x="143" y="200"/>
                  <a:pt x="144" y="200"/>
                  <a:pt x="145" y="199"/>
                </a:cubicBezTo>
                <a:cubicBezTo>
                  <a:pt x="145" y="199"/>
                  <a:pt x="146" y="199"/>
                  <a:pt x="146" y="199"/>
                </a:cubicBezTo>
                <a:cubicBezTo>
                  <a:pt x="146" y="198"/>
                  <a:pt x="147" y="198"/>
                  <a:pt x="148" y="197"/>
                </a:cubicBezTo>
                <a:cubicBezTo>
                  <a:pt x="148" y="197"/>
                  <a:pt x="148" y="197"/>
                  <a:pt x="148" y="197"/>
                </a:cubicBezTo>
                <a:cubicBezTo>
                  <a:pt x="149" y="196"/>
                  <a:pt x="150" y="195"/>
                  <a:pt x="150" y="194"/>
                </a:cubicBezTo>
                <a:cubicBezTo>
                  <a:pt x="150" y="194"/>
                  <a:pt x="150" y="194"/>
                  <a:pt x="150" y="194"/>
                </a:cubicBezTo>
                <a:cubicBezTo>
                  <a:pt x="151" y="194"/>
                  <a:pt x="151" y="193"/>
                  <a:pt x="151" y="192"/>
                </a:cubicBezTo>
                <a:cubicBezTo>
                  <a:pt x="151" y="193"/>
                  <a:pt x="152" y="193"/>
                  <a:pt x="152" y="193"/>
                </a:cubicBezTo>
                <a:cubicBezTo>
                  <a:pt x="152" y="193"/>
                  <a:pt x="152" y="193"/>
                  <a:pt x="153" y="193"/>
                </a:cubicBezTo>
                <a:cubicBezTo>
                  <a:pt x="153" y="193"/>
                  <a:pt x="153" y="193"/>
                  <a:pt x="154" y="194"/>
                </a:cubicBezTo>
                <a:cubicBezTo>
                  <a:pt x="154" y="194"/>
                  <a:pt x="154" y="194"/>
                  <a:pt x="154" y="194"/>
                </a:cubicBezTo>
                <a:cubicBezTo>
                  <a:pt x="155" y="194"/>
                  <a:pt x="155" y="194"/>
                  <a:pt x="156" y="194"/>
                </a:cubicBezTo>
                <a:cubicBezTo>
                  <a:pt x="156" y="194"/>
                  <a:pt x="156" y="194"/>
                  <a:pt x="156" y="194"/>
                </a:cubicBezTo>
                <a:cubicBezTo>
                  <a:pt x="157" y="194"/>
                  <a:pt x="158" y="195"/>
                  <a:pt x="159" y="195"/>
                </a:cubicBezTo>
                <a:cubicBezTo>
                  <a:pt x="160" y="195"/>
                  <a:pt x="161" y="194"/>
                  <a:pt x="162" y="194"/>
                </a:cubicBezTo>
                <a:cubicBezTo>
                  <a:pt x="162" y="194"/>
                  <a:pt x="162" y="194"/>
                  <a:pt x="163" y="194"/>
                </a:cubicBezTo>
                <a:cubicBezTo>
                  <a:pt x="164" y="194"/>
                  <a:pt x="164" y="194"/>
                  <a:pt x="165" y="193"/>
                </a:cubicBezTo>
                <a:cubicBezTo>
                  <a:pt x="165" y="193"/>
                  <a:pt x="166" y="193"/>
                  <a:pt x="166" y="193"/>
                </a:cubicBezTo>
                <a:cubicBezTo>
                  <a:pt x="167" y="193"/>
                  <a:pt x="167" y="192"/>
                  <a:pt x="168" y="192"/>
                </a:cubicBezTo>
                <a:cubicBezTo>
                  <a:pt x="168" y="192"/>
                  <a:pt x="168" y="192"/>
                  <a:pt x="169" y="191"/>
                </a:cubicBezTo>
                <a:cubicBezTo>
                  <a:pt x="169" y="191"/>
                  <a:pt x="170" y="190"/>
                  <a:pt x="171" y="189"/>
                </a:cubicBezTo>
                <a:cubicBezTo>
                  <a:pt x="171" y="189"/>
                  <a:pt x="171" y="189"/>
                  <a:pt x="171" y="189"/>
                </a:cubicBezTo>
                <a:cubicBezTo>
                  <a:pt x="172" y="189"/>
                  <a:pt x="172" y="188"/>
                  <a:pt x="173" y="187"/>
                </a:cubicBezTo>
                <a:cubicBezTo>
                  <a:pt x="173" y="187"/>
                  <a:pt x="173" y="186"/>
                  <a:pt x="173" y="186"/>
                </a:cubicBezTo>
                <a:cubicBezTo>
                  <a:pt x="174" y="186"/>
                  <a:pt x="174" y="185"/>
                  <a:pt x="174" y="184"/>
                </a:cubicBezTo>
                <a:cubicBezTo>
                  <a:pt x="175" y="184"/>
                  <a:pt x="175" y="184"/>
                  <a:pt x="175" y="183"/>
                </a:cubicBezTo>
                <a:cubicBezTo>
                  <a:pt x="175" y="183"/>
                  <a:pt x="175" y="183"/>
                  <a:pt x="175" y="183"/>
                </a:cubicBezTo>
                <a:cubicBezTo>
                  <a:pt x="175" y="183"/>
                  <a:pt x="175" y="183"/>
                  <a:pt x="175" y="183"/>
                </a:cubicBezTo>
                <a:cubicBezTo>
                  <a:pt x="176" y="183"/>
                  <a:pt x="177" y="183"/>
                  <a:pt x="178" y="183"/>
                </a:cubicBezTo>
                <a:cubicBezTo>
                  <a:pt x="187" y="183"/>
                  <a:pt x="195" y="175"/>
                  <a:pt x="195" y="165"/>
                </a:cubicBezTo>
                <a:cubicBezTo>
                  <a:pt x="195" y="165"/>
                  <a:pt x="195" y="164"/>
                  <a:pt x="195" y="163"/>
                </a:cubicBezTo>
                <a:cubicBezTo>
                  <a:pt x="195" y="163"/>
                  <a:pt x="195" y="163"/>
                  <a:pt x="195" y="163"/>
                </a:cubicBezTo>
                <a:cubicBezTo>
                  <a:pt x="195" y="162"/>
                  <a:pt x="195" y="162"/>
                  <a:pt x="195" y="161"/>
                </a:cubicBezTo>
                <a:cubicBezTo>
                  <a:pt x="195" y="161"/>
                  <a:pt x="194" y="161"/>
                  <a:pt x="194" y="161"/>
                </a:cubicBezTo>
                <a:cubicBezTo>
                  <a:pt x="194" y="160"/>
                  <a:pt x="194" y="160"/>
                  <a:pt x="194" y="159"/>
                </a:cubicBezTo>
                <a:cubicBezTo>
                  <a:pt x="194" y="159"/>
                  <a:pt x="194" y="159"/>
                  <a:pt x="194" y="159"/>
                </a:cubicBezTo>
                <a:cubicBezTo>
                  <a:pt x="193" y="159"/>
                  <a:pt x="193" y="158"/>
                  <a:pt x="193" y="158"/>
                </a:cubicBezTo>
                <a:cubicBezTo>
                  <a:pt x="194" y="158"/>
                  <a:pt x="195" y="157"/>
                  <a:pt x="195" y="157"/>
                </a:cubicBezTo>
                <a:cubicBezTo>
                  <a:pt x="195" y="157"/>
                  <a:pt x="195" y="157"/>
                  <a:pt x="195" y="157"/>
                </a:cubicBezTo>
                <a:cubicBezTo>
                  <a:pt x="196" y="156"/>
                  <a:pt x="197" y="156"/>
                  <a:pt x="198" y="155"/>
                </a:cubicBezTo>
                <a:cubicBezTo>
                  <a:pt x="198" y="155"/>
                  <a:pt x="198" y="155"/>
                  <a:pt x="198" y="154"/>
                </a:cubicBezTo>
                <a:cubicBezTo>
                  <a:pt x="199" y="154"/>
                  <a:pt x="199" y="153"/>
                  <a:pt x="200" y="153"/>
                </a:cubicBezTo>
                <a:cubicBezTo>
                  <a:pt x="200" y="152"/>
                  <a:pt x="200" y="152"/>
                  <a:pt x="200" y="152"/>
                </a:cubicBezTo>
                <a:cubicBezTo>
                  <a:pt x="201" y="151"/>
                  <a:pt x="201" y="150"/>
                  <a:pt x="202" y="149"/>
                </a:cubicBezTo>
                <a:cubicBezTo>
                  <a:pt x="202" y="149"/>
                  <a:pt x="202" y="149"/>
                  <a:pt x="202" y="149"/>
                </a:cubicBezTo>
                <a:cubicBezTo>
                  <a:pt x="202" y="148"/>
                  <a:pt x="202" y="147"/>
                  <a:pt x="203" y="146"/>
                </a:cubicBezTo>
                <a:cubicBezTo>
                  <a:pt x="203" y="146"/>
                  <a:pt x="203" y="146"/>
                  <a:pt x="203" y="146"/>
                </a:cubicBezTo>
                <a:cubicBezTo>
                  <a:pt x="203" y="145"/>
                  <a:pt x="203" y="143"/>
                  <a:pt x="203" y="142"/>
                </a:cubicBezTo>
                <a:cubicBezTo>
                  <a:pt x="203" y="142"/>
                  <a:pt x="203" y="141"/>
                  <a:pt x="203" y="140"/>
                </a:cubicBezTo>
                <a:cubicBezTo>
                  <a:pt x="203" y="140"/>
                  <a:pt x="203" y="139"/>
                  <a:pt x="203" y="139"/>
                </a:cubicBezTo>
                <a:cubicBezTo>
                  <a:pt x="202" y="139"/>
                  <a:pt x="202" y="138"/>
                  <a:pt x="202" y="137"/>
                </a:cubicBezTo>
                <a:cubicBezTo>
                  <a:pt x="202" y="137"/>
                  <a:pt x="202" y="137"/>
                  <a:pt x="202" y="137"/>
                </a:cubicBezTo>
                <a:cubicBezTo>
                  <a:pt x="202" y="136"/>
                  <a:pt x="201" y="136"/>
                  <a:pt x="201" y="135"/>
                </a:cubicBezTo>
                <a:cubicBezTo>
                  <a:pt x="201" y="135"/>
                  <a:pt x="201" y="135"/>
                  <a:pt x="201" y="135"/>
                </a:cubicBezTo>
                <a:cubicBezTo>
                  <a:pt x="200" y="134"/>
                  <a:pt x="200" y="134"/>
                  <a:pt x="200" y="133"/>
                </a:cubicBezTo>
                <a:cubicBezTo>
                  <a:pt x="200" y="133"/>
                  <a:pt x="200" y="133"/>
                  <a:pt x="200" y="133"/>
                </a:cubicBezTo>
                <a:cubicBezTo>
                  <a:pt x="213" y="120"/>
                  <a:pt x="213" y="120"/>
                  <a:pt x="213" y="120"/>
                </a:cubicBezTo>
                <a:cubicBezTo>
                  <a:pt x="214" y="119"/>
                  <a:pt x="215" y="117"/>
                  <a:pt x="215" y="115"/>
                </a:cubicBezTo>
                <a:cubicBezTo>
                  <a:pt x="215" y="110"/>
                  <a:pt x="215" y="110"/>
                  <a:pt x="215" y="110"/>
                </a:cubicBezTo>
                <a:cubicBezTo>
                  <a:pt x="222" y="103"/>
                  <a:pt x="222" y="103"/>
                  <a:pt x="222" y="103"/>
                </a:cubicBezTo>
                <a:cubicBezTo>
                  <a:pt x="224" y="104"/>
                  <a:pt x="224" y="104"/>
                  <a:pt x="224" y="104"/>
                </a:cubicBezTo>
                <a:cubicBezTo>
                  <a:pt x="225" y="105"/>
                  <a:pt x="226" y="106"/>
                  <a:pt x="228" y="106"/>
                </a:cubicBezTo>
                <a:cubicBezTo>
                  <a:pt x="229" y="106"/>
                  <a:pt x="231" y="105"/>
                  <a:pt x="232" y="104"/>
                </a:cubicBezTo>
                <a:cubicBezTo>
                  <a:pt x="255" y="81"/>
                  <a:pt x="255" y="81"/>
                  <a:pt x="255" y="81"/>
                </a:cubicBezTo>
                <a:cubicBezTo>
                  <a:pt x="257" y="79"/>
                  <a:pt x="257" y="75"/>
                  <a:pt x="255" y="73"/>
                </a:cubicBezTo>
                <a:close/>
                <a:moveTo>
                  <a:pt x="191" y="124"/>
                </a:moveTo>
                <a:cubicBezTo>
                  <a:pt x="149" y="82"/>
                  <a:pt x="149" y="82"/>
                  <a:pt x="149" y="82"/>
                </a:cubicBezTo>
                <a:cubicBezTo>
                  <a:pt x="149" y="62"/>
                  <a:pt x="149" y="62"/>
                  <a:pt x="149" y="62"/>
                </a:cubicBezTo>
                <a:cubicBezTo>
                  <a:pt x="149" y="58"/>
                  <a:pt x="147" y="56"/>
                  <a:pt x="143" y="56"/>
                </a:cubicBezTo>
                <a:cubicBezTo>
                  <a:pt x="132" y="56"/>
                  <a:pt x="132" y="56"/>
                  <a:pt x="132" y="56"/>
                </a:cubicBezTo>
                <a:cubicBezTo>
                  <a:pt x="130" y="56"/>
                  <a:pt x="129" y="56"/>
                  <a:pt x="127" y="57"/>
                </a:cubicBezTo>
                <a:cubicBezTo>
                  <a:pt x="108" y="77"/>
                  <a:pt x="108" y="77"/>
                  <a:pt x="108" y="77"/>
                </a:cubicBezTo>
                <a:cubicBezTo>
                  <a:pt x="107" y="78"/>
                  <a:pt x="105" y="79"/>
                  <a:pt x="105" y="79"/>
                </a:cubicBezTo>
                <a:cubicBezTo>
                  <a:pt x="102" y="79"/>
                  <a:pt x="99" y="76"/>
                  <a:pt x="99" y="73"/>
                </a:cubicBezTo>
                <a:cubicBezTo>
                  <a:pt x="99" y="73"/>
                  <a:pt x="100" y="71"/>
                  <a:pt x="101" y="70"/>
                </a:cubicBezTo>
                <a:cubicBezTo>
                  <a:pt x="123" y="48"/>
                  <a:pt x="123" y="48"/>
                  <a:pt x="123" y="48"/>
                </a:cubicBezTo>
                <a:cubicBezTo>
                  <a:pt x="168" y="48"/>
                  <a:pt x="168" y="48"/>
                  <a:pt x="168" y="48"/>
                </a:cubicBezTo>
                <a:cubicBezTo>
                  <a:pt x="175" y="56"/>
                  <a:pt x="175" y="56"/>
                  <a:pt x="175" y="56"/>
                </a:cubicBezTo>
                <a:cubicBezTo>
                  <a:pt x="214" y="94"/>
                  <a:pt x="214" y="94"/>
                  <a:pt x="214" y="94"/>
                </a:cubicBezTo>
                <a:cubicBezTo>
                  <a:pt x="204" y="104"/>
                  <a:pt x="204" y="104"/>
                  <a:pt x="204" y="104"/>
                </a:cubicBezTo>
                <a:cubicBezTo>
                  <a:pt x="203" y="105"/>
                  <a:pt x="203" y="106"/>
                  <a:pt x="203" y="108"/>
                </a:cubicBezTo>
                <a:cubicBezTo>
                  <a:pt x="203" y="113"/>
                  <a:pt x="203" y="113"/>
                  <a:pt x="203" y="113"/>
                </a:cubicBezTo>
                <a:lnTo>
                  <a:pt x="191" y="124"/>
                </a:lnTo>
                <a:close/>
                <a:moveTo>
                  <a:pt x="31" y="96"/>
                </a:moveTo>
                <a:cubicBezTo>
                  <a:pt x="15" y="80"/>
                  <a:pt x="15" y="80"/>
                  <a:pt x="15" y="80"/>
                </a:cubicBezTo>
                <a:cubicBezTo>
                  <a:pt x="80" y="15"/>
                  <a:pt x="80" y="15"/>
                  <a:pt x="80" y="15"/>
                </a:cubicBezTo>
                <a:cubicBezTo>
                  <a:pt x="95" y="31"/>
                  <a:pt x="95" y="31"/>
                  <a:pt x="95" y="31"/>
                </a:cubicBezTo>
                <a:lnTo>
                  <a:pt x="31" y="96"/>
                </a:lnTo>
                <a:close/>
                <a:moveTo>
                  <a:pt x="61" y="139"/>
                </a:moveTo>
                <a:cubicBezTo>
                  <a:pt x="61" y="138"/>
                  <a:pt x="62" y="137"/>
                  <a:pt x="63" y="136"/>
                </a:cubicBezTo>
                <a:cubicBezTo>
                  <a:pt x="70" y="143"/>
                  <a:pt x="70" y="143"/>
                  <a:pt x="70" y="143"/>
                </a:cubicBezTo>
                <a:cubicBezTo>
                  <a:pt x="69" y="143"/>
                  <a:pt x="67" y="145"/>
                  <a:pt x="66" y="145"/>
                </a:cubicBezTo>
                <a:cubicBezTo>
                  <a:pt x="63" y="145"/>
                  <a:pt x="61" y="142"/>
                  <a:pt x="61" y="139"/>
                </a:cubicBezTo>
                <a:close/>
                <a:moveTo>
                  <a:pt x="76" y="154"/>
                </a:moveTo>
                <a:cubicBezTo>
                  <a:pt x="76" y="154"/>
                  <a:pt x="77" y="152"/>
                  <a:pt x="78" y="151"/>
                </a:cubicBezTo>
                <a:cubicBezTo>
                  <a:pt x="85" y="158"/>
                  <a:pt x="85" y="158"/>
                  <a:pt x="85" y="158"/>
                </a:cubicBezTo>
                <a:cubicBezTo>
                  <a:pt x="84" y="159"/>
                  <a:pt x="82" y="160"/>
                  <a:pt x="82" y="160"/>
                </a:cubicBezTo>
                <a:cubicBezTo>
                  <a:pt x="79" y="160"/>
                  <a:pt x="76" y="157"/>
                  <a:pt x="76" y="154"/>
                </a:cubicBezTo>
                <a:close/>
                <a:moveTo>
                  <a:pt x="91" y="170"/>
                </a:moveTo>
                <a:cubicBezTo>
                  <a:pt x="91" y="169"/>
                  <a:pt x="92" y="167"/>
                  <a:pt x="93" y="166"/>
                </a:cubicBezTo>
                <a:cubicBezTo>
                  <a:pt x="100" y="173"/>
                  <a:pt x="100" y="173"/>
                  <a:pt x="100" y="173"/>
                </a:cubicBezTo>
                <a:cubicBezTo>
                  <a:pt x="99" y="174"/>
                  <a:pt x="98" y="175"/>
                  <a:pt x="97" y="175"/>
                </a:cubicBezTo>
                <a:cubicBezTo>
                  <a:pt x="94" y="175"/>
                  <a:pt x="91" y="173"/>
                  <a:pt x="91" y="170"/>
                </a:cubicBezTo>
                <a:close/>
                <a:moveTo>
                  <a:pt x="107" y="185"/>
                </a:moveTo>
                <a:cubicBezTo>
                  <a:pt x="107" y="185"/>
                  <a:pt x="108" y="183"/>
                  <a:pt x="109" y="182"/>
                </a:cubicBezTo>
                <a:cubicBezTo>
                  <a:pt x="116" y="189"/>
                  <a:pt x="116" y="189"/>
                  <a:pt x="116" y="189"/>
                </a:cubicBezTo>
                <a:cubicBezTo>
                  <a:pt x="115" y="190"/>
                  <a:pt x="113" y="191"/>
                  <a:pt x="112" y="191"/>
                </a:cubicBezTo>
                <a:cubicBezTo>
                  <a:pt x="109" y="191"/>
                  <a:pt x="107" y="188"/>
                  <a:pt x="107" y="185"/>
                </a:cubicBezTo>
                <a:close/>
                <a:moveTo>
                  <a:pt x="178" y="171"/>
                </a:moveTo>
                <a:cubicBezTo>
                  <a:pt x="178" y="171"/>
                  <a:pt x="177" y="171"/>
                  <a:pt x="177" y="171"/>
                </a:cubicBezTo>
                <a:cubicBezTo>
                  <a:pt x="176" y="170"/>
                  <a:pt x="175" y="170"/>
                  <a:pt x="174" y="169"/>
                </a:cubicBezTo>
                <a:cubicBezTo>
                  <a:pt x="171" y="165"/>
                  <a:pt x="171" y="165"/>
                  <a:pt x="171" y="165"/>
                </a:cubicBezTo>
                <a:cubicBezTo>
                  <a:pt x="171" y="165"/>
                  <a:pt x="171" y="165"/>
                  <a:pt x="171" y="165"/>
                </a:cubicBezTo>
                <a:cubicBezTo>
                  <a:pt x="171" y="165"/>
                  <a:pt x="171" y="165"/>
                  <a:pt x="171" y="165"/>
                </a:cubicBezTo>
                <a:cubicBezTo>
                  <a:pt x="171" y="165"/>
                  <a:pt x="171" y="165"/>
                  <a:pt x="171"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32" y="127"/>
                  <a:pt x="132" y="127"/>
                  <a:pt x="132" y="127"/>
                </a:cubicBezTo>
                <a:cubicBezTo>
                  <a:pt x="130" y="124"/>
                  <a:pt x="126" y="124"/>
                  <a:pt x="124" y="127"/>
                </a:cubicBezTo>
                <a:cubicBezTo>
                  <a:pt x="121" y="129"/>
                  <a:pt x="121" y="133"/>
                  <a:pt x="124" y="135"/>
                </a:cubicBezTo>
                <a:cubicBezTo>
                  <a:pt x="162" y="174"/>
                  <a:pt x="162" y="174"/>
                  <a:pt x="162" y="174"/>
                </a:cubicBezTo>
                <a:cubicBezTo>
                  <a:pt x="163" y="174"/>
                  <a:pt x="163" y="175"/>
                  <a:pt x="163" y="175"/>
                </a:cubicBezTo>
                <a:cubicBezTo>
                  <a:pt x="163" y="175"/>
                  <a:pt x="163" y="175"/>
                  <a:pt x="163" y="175"/>
                </a:cubicBezTo>
                <a:cubicBezTo>
                  <a:pt x="164" y="176"/>
                  <a:pt x="164" y="177"/>
                  <a:pt x="164" y="177"/>
                </a:cubicBezTo>
                <a:cubicBezTo>
                  <a:pt x="164" y="180"/>
                  <a:pt x="162" y="183"/>
                  <a:pt x="159" y="183"/>
                </a:cubicBezTo>
                <a:cubicBezTo>
                  <a:pt x="158" y="182"/>
                  <a:pt x="156" y="181"/>
                  <a:pt x="155" y="180"/>
                </a:cubicBezTo>
                <a:cubicBezTo>
                  <a:pt x="117" y="142"/>
                  <a:pt x="117" y="142"/>
                  <a:pt x="117" y="142"/>
                </a:cubicBezTo>
                <a:cubicBezTo>
                  <a:pt x="114" y="140"/>
                  <a:pt x="111" y="140"/>
                  <a:pt x="108" y="142"/>
                </a:cubicBezTo>
                <a:cubicBezTo>
                  <a:pt x="106" y="144"/>
                  <a:pt x="106" y="148"/>
                  <a:pt x="108" y="150"/>
                </a:cubicBezTo>
                <a:cubicBezTo>
                  <a:pt x="139" y="181"/>
                  <a:pt x="139" y="181"/>
                  <a:pt x="139" y="181"/>
                </a:cubicBezTo>
                <a:cubicBezTo>
                  <a:pt x="139" y="181"/>
                  <a:pt x="139" y="181"/>
                  <a:pt x="139" y="181"/>
                </a:cubicBezTo>
                <a:cubicBezTo>
                  <a:pt x="139" y="182"/>
                  <a:pt x="140" y="182"/>
                  <a:pt x="140" y="183"/>
                </a:cubicBezTo>
                <a:cubicBezTo>
                  <a:pt x="140" y="183"/>
                  <a:pt x="140" y="183"/>
                  <a:pt x="140" y="183"/>
                </a:cubicBezTo>
                <a:cubicBezTo>
                  <a:pt x="141" y="183"/>
                  <a:pt x="141" y="184"/>
                  <a:pt x="141" y="184"/>
                </a:cubicBezTo>
                <a:cubicBezTo>
                  <a:pt x="141" y="184"/>
                  <a:pt x="141" y="184"/>
                  <a:pt x="141" y="184"/>
                </a:cubicBezTo>
                <a:cubicBezTo>
                  <a:pt x="141" y="184"/>
                  <a:pt x="141" y="185"/>
                  <a:pt x="141" y="185"/>
                </a:cubicBezTo>
                <a:cubicBezTo>
                  <a:pt x="141" y="188"/>
                  <a:pt x="139" y="190"/>
                  <a:pt x="136" y="190"/>
                </a:cubicBezTo>
                <a:cubicBezTo>
                  <a:pt x="135" y="190"/>
                  <a:pt x="133" y="189"/>
                  <a:pt x="132" y="188"/>
                </a:cubicBezTo>
                <a:cubicBezTo>
                  <a:pt x="65" y="121"/>
                  <a:pt x="65" y="121"/>
                  <a:pt x="65" y="121"/>
                </a:cubicBezTo>
                <a:cubicBezTo>
                  <a:pt x="65" y="112"/>
                  <a:pt x="65" y="112"/>
                  <a:pt x="65" y="112"/>
                </a:cubicBezTo>
                <a:cubicBezTo>
                  <a:pt x="65" y="110"/>
                  <a:pt x="64" y="109"/>
                  <a:pt x="63" y="107"/>
                </a:cubicBezTo>
                <a:cubicBezTo>
                  <a:pt x="50" y="94"/>
                  <a:pt x="50" y="94"/>
                  <a:pt x="50" y="94"/>
                </a:cubicBezTo>
                <a:cubicBezTo>
                  <a:pt x="96" y="48"/>
                  <a:pt x="96" y="48"/>
                  <a:pt x="96" y="48"/>
                </a:cubicBezTo>
                <a:cubicBezTo>
                  <a:pt x="106" y="48"/>
                  <a:pt x="106" y="48"/>
                  <a:pt x="106" y="48"/>
                </a:cubicBezTo>
                <a:cubicBezTo>
                  <a:pt x="93" y="61"/>
                  <a:pt x="93" y="61"/>
                  <a:pt x="93" y="61"/>
                </a:cubicBezTo>
                <a:cubicBezTo>
                  <a:pt x="92" y="62"/>
                  <a:pt x="87" y="67"/>
                  <a:pt x="87" y="73"/>
                </a:cubicBezTo>
                <a:cubicBezTo>
                  <a:pt x="87" y="83"/>
                  <a:pt x="95" y="91"/>
                  <a:pt x="105" y="91"/>
                </a:cubicBezTo>
                <a:cubicBezTo>
                  <a:pt x="111" y="91"/>
                  <a:pt x="116" y="86"/>
                  <a:pt x="117" y="85"/>
                </a:cubicBezTo>
                <a:cubicBezTo>
                  <a:pt x="134" y="68"/>
                  <a:pt x="134" y="68"/>
                  <a:pt x="134" y="68"/>
                </a:cubicBezTo>
                <a:cubicBezTo>
                  <a:pt x="137" y="68"/>
                  <a:pt x="137" y="68"/>
                  <a:pt x="137" y="68"/>
                </a:cubicBezTo>
                <a:cubicBezTo>
                  <a:pt x="137" y="85"/>
                  <a:pt x="137" y="85"/>
                  <a:pt x="137" y="85"/>
                </a:cubicBezTo>
                <a:cubicBezTo>
                  <a:pt x="137" y="86"/>
                  <a:pt x="138" y="88"/>
                  <a:pt x="139" y="89"/>
                </a:cubicBezTo>
                <a:cubicBezTo>
                  <a:pt x="185" y="135"/>
                  <a:pt x="185" y="135"/>
                  <a:pt x="185" y="135"/>
                </a:cubicBezTo>
                <a:cubicBezTo>
                  <a:pt x="185" y="135"/>
                  <a:pt x="185" y="135"/>
                  <a:pt x="185" y="135"/>
                </a:cubicBezTo>
                <a:cubicBezTo>
                  <a:pt x="189" y="139"/>
                  <a:pt x="189" y="139"/>
                  <a:pt x="189" y="139"/>
                </a:cubicBezTo>
                <a:cubicBezTo>
                  <a:pt x="190" y="140"/>
                  <a:pt x="191" y="142"/>
                  <a:pt x="191" y="142"/>
                </a:cubicBezTo>
                <a:cubicBezTo>
                  <a:pt x="191" y="145"/>
                  <a:pt x="189" y="148"/>
                  <a:pt x="186" y="148"/>
                </a:cubicBezTo>
                <a:cubicBezTo>
                  <a:pt x="185" y="148"/>
                  <a:pt x="183" y="147"/>
                  <a:pt x="182" y="146"/>
                </a:cubicBezTo>
                <a:cubicBezTo>
                  <a:pt x="182" y="146"/>
                  <a:pt x="182" y="146"/>
                  <a:pt x="182" y="146"/>
                </a:cubicBezTo>
                <a:cubicBezTo>
                  <a:pt x="147" y="111"/>
                  <a:pt x="147" y="111"/>
                  <a:pt x="147" y="111"/>
                </a:cubicBezTo>
                <a:cubicBezTo>
                  <a:pt x="145" y="109"/>
                  <a:pt x="141" y="109"/>
                  <a:pt x="139" y="111"/>
                </a:cubicBezTo>
                <a:cubicBezTo>
                  <a:pt x="137" y="114"/>
                  <a:pt x="137" y="117"/>
                  <a:pt x="139" y="120"/>
                </a:cubicBezTo>
                <a:cubicBezTo>
                  <a:pt x="181" y="162"/>
                  <a:pt x="181" y="162"/>
                  <a:pt x="181" y="162"/>
                </a:cubicBezTo>
                <a:cubicBezTo>
                  <a:pt x="182" y="163"/>
                  <a:pt x="183" y="165"/>
                  <a:pt x="183" y="165"/>
                </a:cubicBezTo>
                <a:cubicBezTo>
                  <a:pt x="183" y="168"/>
                  <a:pt x="181" y="171"/>
                  <a:pt x="178" y="171"/>
                </a:cubicBezTo>
                <a:close/>
                <a:moveTo>
                  <a:pt x="228" y="92"/>
                </a:moveTo>
                <a:cubicBezTo>
                  <a:pt x="224" y="88"/>
                  <a:pt x="224" y="88"/>
                  <a:pt x="224" y="88"/>
                </a:cubicBezTo>
                <a:cubicBezTo>
                  <a:pt x="224" y="88"/>
                  <a:pt x="224" y="88"/>
                  <a:pt x="224" y="88"/>
                </a:cubicBezTo>
                <a:cubicBezTo>
                  <a:pt x="175" y="39"/>
                  <a:pt x="175" y="39"/>
                  <a:pt x="175" y="39"/>
                </a:cubicBezTo>
                <a:cubicBezTo>
                  <a:pt x="167" y="31"/>
                  <a:pt x="167" y="31"/>
                  <a:pt x="167" y="31"/>
                </a:cubicBezTo>
                <a:cubicBezTo>
                  <a:pt x="182" y="16"/>
                  <a:pt x="182" y="16"/>
                  <a:pt x="182" y="16"/>
                </a:cubicBezTo>
                <a:cubicBezTo>
                  <a:pt x="242" y="77"/>
                  <a:pt x="242" y="77"/>
                  <a:pt x="242" y="77"/>
                </a:cubicBezTo>
                <a:lnTo>
                  <a:pt x="228" y="9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pPr defTabSz="685748">
              <a:defRPr/>
            </a:pPr>
            <a:endParaRPr lang="da-DK" sz="1350" dirty="0">
              <a:solidFill>
                <a:srgbClr val="211A52"/>
              </a:solidFill>
              <a:latin typeface="Arial"/>
            </a:endParaRPr>
          </a:p>
        </p:txBody>
      </p:sp>
    </p:spTree>
    <p:extLst>
      <p:ext uri="{BB962C8B-B14F-4D97-AF65-F5344CB8AC3E}">
        <p14:creationId xmlns:p14="http://schemas.microsoft.com/office/powerpoint/2010/main" val="37131388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4"/>
          </p:nvPr>
        </p:nvSpPr>
        <p:spPr/>
        <p:txBody>
          <a:bodyPr rtlCol="0"/>
          <a:lstStyle/>
          <a:p>
            <a:pPr marL="0" marR="0" lvl="0" indent="0" algn="r" defTabSz="91422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000" b="1" i="0" u="none" strike="noStrike" kern="1200" cap="none" spc="0" normalizeH="0" baseline="0" noProof="0" smtClean="0">
                <a:ln>
                  <a:noFill/>
                </a:ln>
                <a:solidFill>
                  <a:prstClr val="black">
                    <a:alpha val="70000"/>
                  </a:prstClr>
                </a:solidFill>
                <a:effectLst/>
                <a:uLnTx/>
                <a:uFillTx/>
                <a:latin typeface="Arial"/>
              </a:rPr>
              <a:pPr marL="0" marR="0" lvl="0" indent="0" algn="r" defTabSz="914220" rtl="0" eaLnBrk="1" fontAlgn="auto" latinLnBrk="0" hangingPunct="1">
                <a:lnSpc>
                  <a:spcPct val="100000"/>
                </a:lnSpc>
                <a:spcBef>
                  <a:spcPts val="0"/>
                </a:spcBef>
                <a:spcAft>
                  <a:spcPts val="0"/>
                </a:spcAft>
                <a:buClrTx/>
                <a:buSzTx/>
                <a:buFontTx/>
                <a:buNone/>
                <a:tabLst/>
                <a:defRPr/>
              </a:pPr>
              <a:t>44</a:t>
            </a:fld>
            <a:endParaRPr kumimoji="0" lang="en-US" sz="1000" b="1" i="0" u="none" strike="noStrike" kern="1200" cap="none" spc="0" normalizeH="0" baseline="0" noProof="0" dirty="0">
              <a:ln>
                <a:noFill/>
              </a:ln>
              <a:solidFill>
                <a:prstClr val="black">
                  <a:alpha val="70000"/>
                </a:prstClr>
              </a:solidFill>
              <a:effectLst/>
              <a:uLnTx/>
              <a:uFillTx/>
              <a:latin typeface="Arial"/>
            </a:endParaRPr>
          </a:p>
        </p:txBody>
      </p:sp>
      <p:sp>
        <p:nvSpPr>
          <p:cNvPr id="5" name="Titel 4"/>
          <p:cNvSpPr>
            <a:spLocks noGrp="1"/>
          </p:cNvSpPr>
          <p:nvPr>
            <p:ph type="title"/>
          </p:nvPr>
        </p:nvSpPr>
        <p:spPr>
          <a:xfrm>
            <a:off x="587373" y="370290"/>
            <a:ext cx="8112127" cy="1474385"/>
          </a:xfrm>
        </p:spPr>
        <p:txBody>
          <a:bodyPr rtlCol="0"/>
          <a:lstStyle/>
          <a:p>
            <a:pPr rtl="0"/>
            <a:r>
              <a:rPr lang="da-DK" dirty="0">
                <a:latin typeface="Arial" panose="020B0604020202020204" pitchFamily="34" charset="0"/>
                <a:cs typeface="Arial" panose="020B0604020202020204" pitchFamily="34" charset="0"/>
              </a:rPr>
              <a:t>STÆRKE TIL SAMARBEJDE</a:t>
            </a:r>
            <a:endParaRPr lang="da-DK" dirty="0">
              <a:solidFill>
                <a:srgbClr val="002060"/>
              </a:solidFill>
            </a:endParaRPr>
          </a:p>
        </p:txBody>
      </p:sp>
      <p:sp>
        <p:nvSpPr>
          <p:cNvPr id="4" name="TextBox 19"/>
          <p:cNvSpPr txBox="1"/>
          <p:nvPr/>
        </p:nvSpPr>
        <p:spPr>
          <a:xfrm>
            <a:off x="587374" y="4021644"/>
            <a:ext cx="3098361" cy="978729"/>
          </a:xfrm>
          <a:prstGeom prst="rect">
            <a:avLst/>
          </a:prstGeom>
          <a:noFill/>
        </p:spPr>
        <p:txBody>
          <a:bodyPr wrap="square" lIns="0" rIns="0" rtlCol="0">
            <a:spAutoFit/>
          </a:bodyPr>
          <a:lstStyle/>
          <a:p>
            <a:pPr algn="ctr"/>
            <a:r>
              <a:rPr kumimoji="0" lang="da-DK" sz="1440" b="1" i="0" u="none" strike="noStrike" kern="1200" cap="none" spc="0" normalizeH="0" baseline="0" noProof="0" dirty="0">
                <a:ln>
                  <a:noFill/>
                </a:ln>
                <a:solidFill>
                  <a:srgbClr val="000061"/>
                </a:solidFill>
                <a:effectLst/>
                <a:uLnTx/>
                <a:uFillTx/>
                <a:latin typeface="Arial Black"/>
                <a:ea typeface="+mn-ea"/>
                <a:cs typeface="Arial" panose="020B0604020202020204" pitchFamily="34" charset="0"/>
              </a:rPr>
              <a:t>VIRKSOMHEDERS FORETRUKNE PARTNER</a:t>
            </a:r>
          </a:p>
          <a:p>
            <a:pPr marL="0" marR="0" lvl="0" indent="0" algn="ctr" defTabSz="914220" rtl="0" eaLnBrk="1" fontAlgn="auto" latinLnBrk="0" hangingPunct="1">
              <a:lnSpc>
                <a:spcPct val="100000"/>
              </a:lnSpc>
              <a:spcBef>
                <a:spcPts val="0"/>
              </a:spcBef>
              <a:spcAft>
                <a:spcPts val="0"/>
              </a:spcAft>
              <a:buClrTx/>
              <a:buSzTx/>
              <a:buFontTx/>
              <a:buNone/>
              <a:tabLst/>
              <a:defRPr/>
            </a:pPr>
            <a:endParaRPr kumimoji="0" lang="da-DK" sz="1440" b="1" i="0" u="none" strike="noStrike" kern="1200" cap="none" spc="0" normalizeH="0" baseline="0" noProof="0" dirty="0">
              <a:ln>
                <a:noFill/>
              </a:ln>
              <a:solidFill>
                <a:srgbClr val="000061"/>
              </a:solidFill>
              <a:effectLst/>
              <a:uLnTx/>
              <a:uFillTx/>
              <a:latin typeface="Arial Black"/>
              <a:ea typeface="+mn-ea"/>
              <a:cs typeface="Arial" panose="020B0604020202020204" pitchFamily="34" charset="0"/>
            </a:endParaRPr>
          </a:p>
          <a:p>
            <a:pPr marL="0" marR="0" lvl="0" indent="0" algn="ctr" defTabSz="914220" rtl="0" eaLnBrk="1" fontAlgn="auto" latinLnBrk="0" hangingPunct="1">
              <a:lnSpc>
                <a:spcPct val="100000"/>
              </a:lnSpc>
              <a:spcBef>
                <a:spcPts val="0"/>
              </a:spcBef>
              <a:spcAft>
                <a:spcPts val="0"/>
              </a:spcAft>
              <a:buClrTx/>
              <a:buSzTx/>
              <a:buFontTx/>
              <a:buNone/>
              <a:tabLst/>
              <a:defRPr/>
            </a:pPr>
            <a:endParaRPr kumimoji="0" lang="da-DK" sz="1440" b="1" i="0" u="none" strike="noStrike" kern="1200" cap="none" spc="0" normalizeH="0" baseline="0" noProof="0" dirty="0">
              <a:ln>
                <a:noFill/>
              </a:ln>
              <a:solidFill>
                <a:prstClr val="black"/>
              </a:solidFill>
              <a:effectLst/>
              <a:uLnTx/>
              <a:uFillTx/>
              <a:latin typeface="Arial Black"/>
              <a:ea typeface="+mn-ea"/>
              <a:cs typeface="Arial" panose="020B0604020202020204" pitchFamily="34" charset="0"/>
            </a:endParaRPr>
          </a:p>
        </p:txBody>
      </p:sp>
      <p:sp>
        <p:nvSpPr>
          <p:cNvPr id="6" name="TextBox 20"/>
          <p:cNvSpPr txBox="1"/>
          <p:nvPr/>
        </p:nvSpPr>
        <p:spPr>
          <a:xfrm>
            <a:off x="935502" y="4737160"/>
            <a:ext cx="2575141" cy="923330"/>
          </a:xfrm>
          <a:prstGeom prst="rect">
            <a:avLst/>
          </a:prstGeom>
          <a:noFill/>
        </p:spPr>
        <p:txBody>
          <a:bodyPr wrap="square" lIns="0" rIns="0" rtlCol="0">
            <a:spAutoFit/>
          </a:bodyPr>
          <a:lstStyle/>
          <a:p>
            <a:pPr algn="ctr"/>
            <a:r>
              <a:rPr kumimoji="0" lang="da-DK" sz="108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AAU indtager førstepladsen på DI’s liste over, hvor tilfredse virksomhederne er med at samarbejde med landets universiteter. </a:t>
            </a:r>
          </a:p>
          <a:p>
            <a:pPr marL="0" marR="0" lvl="0" indent="0" algn="ctr" defTabSz="914220" rtl="0" eaLnBrk="1" fontAlgn="auto" latinLnBrk="0" hangingPunct="1">
              <a:lnSpc>
                <a:spcPct val="100000"/>
              </a:lnSpc>
              <a:spcBef>
                <a:spcPts val="0"/>
              </a:spcBef>
              <a:spcAft>
                <a:spcPts val="0"/>
              </a:spcAft>
              <a:buClrTx/>
              <a:buSzTx/>
              <a:buFontTx/>
              <a:buNone/>
              <a:tabLst/>
              <a:defRPr/>
            </a:pPr>
            <a:endParaRPr kumimoji="0" lang="da-DK" sz="108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7" name="TextBox 19"/>
          <p:cNvSpPr txBox="1"/>
          <p:nvPr/>
        </p:nvSpPr>
        <p:spPr>
          <a:xfrm>
            <a:off x="4243227" y="4021644"/>
            <a:ext cx="2973499" cy="757130"/>
          </a:xfrm>
          <a:prstGeom prst="rect">
            <a:avLst/>
          </a:prstGeom>
          <a:noFill/>
        </p:spPr>
        <p:txBody>
          <a:bodyPr wrap="square" lIns="0" rIns="0" rtlCol="0">
            <a:spAutoFit/>
          </a:bodyPr>
          <a:lstStyle/>
          <a:p>
            <a:pPr algn="ctr"/>
            <a:r>
              <a:rPr kumimoji="0" lang="da-DK" sz="1440" b="1" i="0" u="none" strike="noStrike" kern="1200" cap="none" spc="0" normalizeH="0" baseline="0" noProof="0" dirty="0">
                <a:ln>
                  <a:noFill/>
                </a:ln>
                <a:solidFill>
                  <a:srgbClr val="000061"/>
                </a:solidFill>
                <a:effectLst/>
                <a:uLnTx/>
                <a:uFillTx/>
                <a:latin typeface="Arial Black"/>
                <a:ea typeface="+mn-ea"/>
                <a:cs typeface="Arial" panose="020B0604020202020204" pitchFamily="34" charset="0"/>
              </a:rPr>
              <a:t>SMIDIG TILGANG TIL SAMARBEJDE</a:t>
            </a:r>
          </a:p>
          <a:p>
            <a:pPr marL="0" marR="0" lvl="0" indent="0" algn="ctr" defTabSz="914220" rtl="0" eaLnBrk="1" fontAlgn="auto" latinLnBrk="0" hangingPunct="1">
              <a:lnSpc>
                <a:spcPct val="100000"/>
              </a:lnSpc>
              <a:spcBef>
                <a:spcPts val="0"/>
              </a:spcBef>
              <a:spcAft>
                <a:spcPts val="0"/>
              </a:spcAft>
              <a:buClrTx/>
              <a:buSzTx/>
              <a:buFontTx/>
              <a:buNone/>
              <a:tabLst/>
              <a:defRPr/>
            </a:pPr>
            <a:endParaRPr kumimoji="0" lang="da-DK" sz="1440" b="1" i="0" u="none" strike="noStrike" kern="1200" cap="none" spc="0" normalizeH="0" baseline="0" noProof="0" dirty="0">
              <a:ln>
                <a:noFill/>
              </a:ln>
              <a:solidFill>
                <a:prstClr val="black"/>
              </a:solidFill>
              <a:effectLst/>
              <a:uLnTx/>
              <a:uFillTx/>
              <a:latin typeface="Arial Black"/>
              <a:ea typeface="+mn-ea"/>
              <a:cs typeface="Arial" panose="020B0604020202020204" pitchFamily="34" charset="0"/>
            </a:endParaRPr>
          </a:p>
        </p:txBody>
      </p:sp>
      <p:sp>
        <p:nvSpPr>
          <p:cNvPr id="8" name="TextBox 20"/>
          <p:cNvSpPr txBox="1"/>
          <p:nvPr/>
        </p:nvSpPr>
        <p:spPr>
          <a:xfrm>
            <a:off x="4410501" y="4737160"/>
            <a:ext cx="2640659" cy="923330"/>
          </a:xfrm>
          <a:prstGeom prst="rect">
            <a:avLst/>
          </a:prstGeom>
          <a:noFill/>
        </p:spPr>
        <p:txBody>
          <a:bodyPr wrap="square" lIns="0" rIns="0" rtlCol="0">
            <a:spAutoFit/>
          </a:bodyPr>
          <a:lstStyle/>
          <a:p>
            <a:pPr algn="ctr"/>
            <a:r>
              <a:rPr kumimoji="0" lang="da-DK" sz="108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Forskningstunge virksomheder anser AAU som det bedste danske universitet til at varetage processen fra patent til kommercialisering.</a:t>
            </a:r>
            <a:endParaRPr kumimoji="0" lang="da-DK" sz="108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a:p>
            <a:pPr marL="0" marR="0" lvl="0" indent="0" algn="ctr" defTabSz="914220" rtl="0" eaLnBrk="1" fontAlgn="auto" latinLnBrk="0" hangingPunct="1">
              <a:lnSpc>
                <a:spcPct val="100000"/>
              </a:lnSpc>
              <a:spcBef>
                <a:spcPts val="0"/>
              </a:spcBef>
              <a:spcAft>
                <a:spcPts val="0"/>
              </a:spcAft>
              <a:buClrTx/>
              <a:buSzTx/>
              <a:buFontTx/>
              <a:buNone/>
              <a:tabLst/>
              <a:defRPr/>
            </a:pPr>
            <a:endParaRPr kumimoji="0" lang="da-DK" sz="108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2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prstClr val="white"/>
              </a:solidFill>
              <a:effectLst/>
              <a:uLnTx/>
              <a:uFillTx/>
              <a:latin typeface="Arial"/>
              <a:ea typeface="+mn-ea"/>
              <a:cs typeface="+mn-cs"/>
            </a:endParaRPr>
          </a:p>
        </p:txBody>
      </p:sp>
      <p:sp>
        <p:nvSpPr>
          <p:cNvPr id="21" name="Tekstfelt 20"/>
          <p:cNvSpPr txBox="1"/>
          <p:nvPr/>
        </p:nvSpPr>
        <p:spPr>
          <a:xfrm>
            <a:off x="8076163" y="4737160"/>
            <a:ext cx="2764776" cy="757130"/>
          </a:xfrm>
          <a:prstGeom prst="rect">
            <a:avLst/>
          </a:prstGeom>
          <a:noFill/>
        </p:spPr>
        <p:txBody>
          <a:bodyPr wrap="square" rtlCol="0">
            <a:spAutoFit/>
          </a:bodyPr>
          <a:lstStyle/>
          <a:p>
            <a:pPr algn="ctr" defTabSz="914330">
              <a:defRPr/>
            </a:pPr>
            <a:r>
              <a:rPr kumimoji="0" lang="da-DK" sz="108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Årligt oprettes mellem 500 og 600 forskningsaftaler mellem offentlige/private aktører og AAU.</a:t>
            </a:r>
            <a:endParaRPr kumimoji="0" lang="da-DK" sz="108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80" b="0" i="0" u="none" strike="noStrike" kern="1200" cap="none" spc="0" normalizeH="0" baseline="0" noProof="0" dirty="0">
              <a:ln>
                <a:noFill/>
              </a:ln>
              <a:solidFill>
                <a:srgbClr val="211A52"/>
              </a:solidFill>
              <a:effectLst/>
              <a:uLnTx/>
              <a:uFillTx/>
              <a:latin typeface="Arial"/>
              <a:ea typeface="+mn-ea"/>
              <a:cs typeface="+mn-cs"/>
            </a:endParaRPr>
          </a:p>
        </p:txBody>
      </p:sp>
      <p:sp>
        <p:nvSpPr>
          <p:cNvPr id="23" name="Tekstfelt 22"/>
          <p:cNvSpPr txBox="1"/>
          <p:nvPr/>
        </p:nvSpPr>
        <p:spPr>
          <a:xfrm>
            <a:off x="7774218" y="4030675"/>
            <a:ext cx="3368667" cy="757130"/>
          </a:xfrm>
          <a:prstGeom prst="rect">
            <a:avLst/>
          </a:prstGeom>
          <a:noFill/>
        </p:spPr>
        <p:txBody>
          <a:bodyPr wrap="square" rtlCol="0">
            <a:spAutoFit/>
          </a:bodyPr>
          <a:lstStyle/>
          <a:p>
            <a:pPr algn="ctr"/>
            <a:r>
              <a:rPr kumimoji="0" lang="nn-NO" sz="1440" b="1" i="0" u="none" strike="noStrike" kern="1200" cap="none" spc="0" normalizeH="0" baseline="0" noProof="0" dirty="0">
                <a:ln>
                  <a:noFill/>
                </a:ln>
                <a:solidFill>
                  <a:srgbClr val="000061"/>
                </a:solidFill>
                <a:effectLst/>
                <a:uLnTx/>
                <a:uFillTx/>
                <a:latin typeface="Arial Black"/>
                <a:ea typeface="+mn-ea"/>
                <a:cs typeface="Arial" panose="020B0604020202020204" pitchFamily="34" charset="0"/>
              </a:rPr>
              <a:t>BEDST TIL SAMARBEJDSAFTALER</a:t>
            </a:r>
          </a:p>
          <a:p>
            <a:pPr marL="0" marR="0" lvl="0" indent="0" algn="ctr" defTabSz="914220" rtl="0" eaLnBrk="1" fontAlgn="auto" latinLnBrk="0" hangingPunct="1">
              <a:lnSpc>
                <a:spcPct val="100000"/>
              </a:lnSpc>
              <a:spcBef>
                <a:spcPts val="0"/>
              </a:spcBef>
              <a:spcAft>
                <a:spcPts val="0"/>
              </a:spcAft>
              <a:buClrTx/>
              <a:buSzTx/>
              <a:buFontTx/>
              <a:buNone/>
              <a:tabLst/>
              <a:defRPr/>
            </a:pPr>
            <a:endParaRPr kumimoji="0" lang="da-DK" sz="1440" b="0" i="0" u="none" strike="noStrike" kern="1200" cap="none" spc="0" normalizeH="0" baseline="0" noProof="0" dirty="0">
              <a:ln>
                <a:noFill/>
              </a:ln>
              <a:solidFill>
                <a:prstClr val="black"/>
              </a:solidFill>
              <a:effectLst/>
              <a:uLnTx/>
              <a:uFillTx/>
              <a:latin typeface="Arial Black"/>
              <a:ea typeface="+mn-ea"/>
              <a:cs typeface="+mn-cs"/>
            </a:endParaRPr>
          </a:p>
        </p:txBody>
      </p:sp>
      <p:sp>
        <p:nvSpPr>
          <p:cNvPr id="15" name="Tekstfelt 14"/>
          <p:cNvSpPr txBox="1"/>
          <p:nvPr/>
        </p:nvSpPr>
        <p:spPr>
          <a:xfrm>
            <a:off x="0" y="0"/>
            <a:ext cx="3200400" cy="370290"/>
          </a:xfrm>
          <a:prstGeom prst="rect">
            <a:avLst/>
          </a:prstGeom>
          <a:solidFill>
            <a:srgbClr val="002060"/>
          </a:solidFill>
        </p:spPr>
        <p:txBody>
          <a:bodyPr wrap="square" rtlCol="0">
            <a:spAutoFit/>
          </a:bodyPr>
          <a:lstStyle/>
          <a:p>
            <a:pPr marL="0" marR="0" lvl="0" indent="0" algn="l" defTabSz="914220" rtl="0" eaLnBrk="1" fontAlgn="auto" latinLnBrk="0" hangingPunct="1">
              <a:lnSpc>
                <a:spcPct val="100000"/>
              </a:lnSpc>
              <a:spcBef>
                <a:spcPts val="0"/>
              </a:spcBef>
              <a:spcAft>
                <a:spcPts val="0"/>
              </a:spcAft>
              <a:buClrTx/>
              <a:buSzTx/>
              <a:buFontTx/>
              <a:buNone/>
              <a:tabLst/>
              <a:defRPr/>
            </a:pPr>
            <a:r>
              <a:rPr kumimoji="0" lang="da-DK" sz="1800" b="1" i="0" u="none" strike="noStrike" kern="1200" cap="none" spc="0" normalizeH="0" baseline="0" noProof="0" dirty="0">
                <a:ln>
                  <a:noFill/>
                </a:ln>
                <a:solidFill>
                  <a:prstClr val="white"/>
                </a:solidFill>
                <a:effectLst/>
                <a:uLnTx/>
                <a:uFillTx/>
                <a:latin typeface="Arial"/>
                <a:ea typeface="+mn-ea"/>
                <a:cs typeface="+mn-cs"/>
              </a:rPr>
              <a:t>Samarbejde  </a:t>
            </a:r>
          </a:p>
        </p:txBody>
      </p:sp>
      <p:sp>
        <p:nvSpPr>
          <p:cNvPr id="19" name="Freeform 14">
            <a:extLst>
              <a:ext uri="{FF2B5EF4-FFF2-40B4-BE49-F238E27FC236}">
                <a16:creationId xmlns:a16="http://schemas.microsoft.com/office/drawing/2014/main" id="{44399B7B-586C-6F40-8CB5-07109E07EB7E}"/>
              </a:ext>
            </a:extLst>
          </p:cNvPr>
          <p:cNvSpPr>
            <a:spLocks noEditPoints="1"/>
          </p:cNvSpPr>
          <p:nvPr/>
        </p:nvSpPr>
        <p:spPr bwMode="auto">
          <a:xfrm>
            <a:off x="1534008" y="53070"/>
            <a:ext cx="332542" cy="264150"/>
          </a:xfrm>
          <a:custGeom>
            <a:avLst/>
            <a:gdLst>
              <a:gd name="T0" fmla="*/ 154 w 257"/>
              <a:gd name="T1" fmla="*/ 27 h 203"/>
              <a:gd name="T2" fmla="*/ 107 w 257"/>
              <a:gd name="T3" fmla="*/ 36 h 203"/>
              <a:gd name="T4" fmla="*/ 76 w 257"/>
              <a:gd name="T5" fmla="*/ 3 h 203"/>
              <a:gd name="T6" fmla="*/ 31 w 257"/>
              <a:gd name="T7" fmla="*/ 110 h 203"/>
              <a:gd name="T8" fmla="*/ 53 w 257"/>
              <a:gd name="T9" fmla="*/ 123 h 203"/>
              <a:gd name="T10" fmla="*/ 80 w 257"/>
              <a:gd name="T11" fmla="*/ 172 h 203"/>
              <a:gd name="T12" fmla="*/ 136 w 257"/>
              <a:gd name="T13" fmla="*/ 202 h 203"/>
              <a:gd name="T14" fmla="*/ 143 w 257"/>
              <a:gd name="T15" fmla="*/ 201 h 203"/>
              <a:gd name="T16" fmla="*/ 148 w 257"/>
              <a:gd name="T17" fmla="*/ 197 h 203"/>
              <a:gd name="T18" fmla="*/ 152 w 257"/>
              <a:gd name="T19" fmla="*/ 193 h 203"/>
              <a:gd name="T20" fmla="*/ 156 w 257"/>
              <a:gd name="T21" fmla="*/ 194 h 203"/>
              <a:gd name="T22" fmla="*/ 163 w 257"/>
              <a:gd name="T23" fmla="*/ 194 h 203"/>
              <a:gd name="T24" fmla="*/ 169 w 257"/>
              <a:gd name="T25" fmla="*/ 191 h 203"/>
              <a:gd name="T26" fmla="*/ 173 w 257"/>
              <a:gd name="T27" fmla="*/ 186 h 203"/>
              <a:gd name="T28" fmla="*/ 175 w 257"/>
              <a:gd name="T29" fmla="*/ 183 h 203"/>
              <a:gd name="T30" fmla="*/ 195 w 257"/>
              <a:gd name="T31" fmla="*/ 163 h 203"/>
              <a:gd name="T32" fmla="*/ 194 w 257"/>
              <a:gd name="T33" fmla="*/ 159 h 203"/>
              <a:gd name="T34" fmla="*/ 198 w 257"/>
              <a:gd name="T35" fmla="*/ 155 h 203"/>
              <a:gd name="T36" fmla="*/ 202 w 257"/>
              <a:gd name="T37" fmla="*/ 149 h 203"/>
              <a:gd name="T38" fmla="*/ 203 w 257"/>
              <a:gd name="T39" fmla="*/ 142 h 203"/>
              <a:gd name="T40" fmla="*/ 202 w 257"/>
              <a:gd name="T41" fmla="*/ 137 h 203"/>
              <a:gd name="T42" fmla="*/ 200 w 257"/>
              <a:gd name="T43" fmla="*/ 133 h 203"/>
              <a:gd name="T44" fmla="*/ 222 w 257"/>
              <a:gd name="T45" fmla="*/ 103 h 203"/>
              <a:gd name="T46" fmla="*/ 255 w 257"/>
              <a:gd name="T47" fmla="*/ 81 h 203"/>
              <a:gd name="T48" fmla="*/ 149 w 257"/>
              <a:gd name="T49" fmla="*/ 62 h 203"/>
              <a:gd name="T50" fmla="*/ 108 w 257"/>
              <a:gd name="T51" fmla="*/ 77 h 203"/>
              <a:gd name="T52" fmla="*/ 123 w 257"/>
              <a:gd name="T53" fmla="*/ 48 h 203"/>
              <a:gd name="T54" fmla="*/ 204 w 257"/>
              <a:gd name="T55" fmla="*/ 104 h 203"/>
              <a:gd name="T56" fmla="*/ 31 w 257"/>
              <a:gd name="T57" fmla="*/ 96 h 203"/>
              <a:gd name="T58" fmla="*/ 31 w 257"/>
              <a:gd name="T59" fmla="*/ 96 h 203"/>
              <a:gd name="T60" fmla="*/ 66 w 257"/>
              <a:gd name="T61" fmla="*/ 145 h 203"/>
              <a:gd name="T62" fmla="*/ 85 w 257"/>
              <a:gd name="T63" fmla="*/ 158 h 203"/>
              <a:gd name="T64" fmla="*/ 93 w 257"/>
              <a:gd name="T65" fmla="*/ 166 h 203"/>
              <a:gd name="T66" fmla="*/ 107 w 257"/>
              <a:gd name="T67" fmla="*/ 185 h 203"/>
              <a:gd name="T68" fmla="*/ 107 w 257"/>
              <a:gd name="T69" fmla="*/ 185 h 203"/>
              <a:gd name="T70" fmla="*/ 171 w 257"/>
              <a:gd name="T71" fmla="*/ 165 h 203"/>
              <a:gd name="T72" fmla="*/ 170 w 257"/>
              <a:gd name="T73" fmla="*/ 165 h 203"/>
              <a:gd name="T74" fmla="*/ 170 w 257"/>
              <a:gd name="T75" fmla="*/ 165 h 203"/>
              <a:gd name="T76" fmla="*/ 170 w 257"/>
              <a:gd name="T77" fmla="*/ 165 h 203"/>
              <a:gd name="T78" fmla="*/ 124 w 257"/>
              <a:gd name="T79" fmla="*/ 127 h 203"/>
              <a:gd name="T80" fmla="*/ 163 w 257"/>
              <a:gd name="T81" fmla="*/ 175 h 203"/>
              <a:gd name="T82" fmla="*/ 117 w 257"/>
              <a:gd name="T83" fmla="*/ 142 h 203"/>
              <a:gd name="T84" fmla="*/ 139 w 257"/>
              <a:gd name="T85" fmla="*/ 181 h 203"/>
              <a:gd name="T86" fmla="*/ 141 w 257"/>
              <a:gd name="T87" fmla="*/ 184 h 203"/>
              <a:gd name="T88" fmla="*/ 65 w 257"/>
              <a:gd name="T89" fmla="*/ 121 h 203"/>
              <a:gd name="T90" fmla="*/ 96 w 257"/>
              <a:gd name="T91" fmla="*/ 48 h 203"/>
              <a:gd name="T92" fmla="*/ 105 w 257"/>
              <a:gd name="T93" fmla="*/ 91 h 203"/>
              <a:gd name="T94" fmla="*/ 137 w 257"/>
              <a:gd name="T95" fmla="*/ 85 h 203"/>
              <a:gd name="T96" fmla="*/ 189 w 257"/>
              <a:gd name="T97" fmla="*/ 139 h 203"/>
              <a:gd name="T98" fmla="*/ 182 w 257"/>
              <a:gd name="T99" fmla="*/ 146 h 203"/>
              <a:gd name="T100" fmla="*/ 181 w 257"/>
              <a:gd name="T101" fmla="*/ 162 h 203"/>
              <a:gd name="T102" fmla="*/ 224 w 257"/>
              <a:gd name="T103" fmla="*/ 88 h 203"/>
              <a:gd name="T104" fmla="*/ 182 w 257"/>
              <a:gd name="T105" fmla="*/ 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7" h="203">
                <a:moveTo>
                  <a:pt x="255" y="73"/>
                </a:moveTo>
                <a:cubicBezTo>
                  <a:pt x="186" y="4"/>
                  <a:pt x="186" y="4"/>
                  <a:pt x="186" y="4"/>
                </a:cubicBezTo>
                <a:cubicBezTo>
                  <a:pt x="184" y="1"/>
                  <a:pt x="180" y="1"/>
                  <a:pt x="177" y="4"/>
                </a:cubicBezTo>
                <a:cubicBezTo>
                  <a:pt x="154" y="27"/>
                  <a:pt x="154" y="27"/>
                  <a:pt x="154" y="27"/>
                </a:cubicBezTo>
                <a:cubicBezTo>
                  <a:pt x="153" y="28"/>
                  <a:pt x="153" y="29"/>
                  <a:pt x="153" y="31"/>
                </a:cubicBezTo>
                <a:cubicBezTo>
                  <a:pt x="153" y="32"/>
                  <a:pt x="153" y="34"/>
                  <a:pt x="154" y="35"/>
                </a:cubicBezTo>
                <a:cubicBezTo>
                  <a:pt x="156" y="36"/>
                  <a:pt x="156" y="36"/>
                  <a:pt x="156" y="36"/>
                </a:cubicBezTo>
                <a:cubicBezTo>
                  <a:pt x="107" y="36"/>
                  <a:pt x="107" y="36"/>
                  <a:pt x="107" y="36"/>
                </a:cubicBezTo>
                <a:cubicBezTo>
                  <a:pt x="108" y="35"/>
                  <a:pt x="108" y="35"/>
                  <a:pt x="108" y="35"/>
                </a:cubicBezTo>
                <a:cubicBezTo>
                  <a:pt x="110" y="33"/>
                  <a:pt x="110" y="29"/>
                  <a:pt x="108" y="27"/>
                </a:cubicBezTo>
                <a:cubicBezTo>
                  <a:pt x="84" y="3"/>
                  <a:pt x="84" y="3"/>
                  <a:pt x="84" y="3"/>
                </a:cubicBezTo>
                <a:cubicBezTo>
                  <a:pt x="82" y="0"/>
                  <a:pt x="78" y="0"/>
                  <a:pt x="76" y="3"/>
                </a:cubicBezTo>
                <a:cubicBezTo>
                  <a:pt x="2" y="76"/>
                  <a:pt x="2" y="76"/>
                  <a:pt x="2" y="76"/>
                </a:cubicBezTo>
                <a:cubicBezTo>
                  <a:pt x="0" y="78"/>
                  <a:pt x="0" y="82"/>
                  <a:pt x="2" y="84"/>
                </a:cubicBezTo>
                <a:cubicBezTo>
                  <a:pt x="26" y="108"/>
                  <a:pt x="26" y="108"/>
                  <a:pt x="26" y="108"/>
                </a:cubicBezTo>
                <a:cubicBezTo>
                  <a:pt x="27" y="109"/>
                  <a:pt x="29" y="110"/>
                  <a:pt x="31" y="110"/>
                </a:cubicBezTo>
                <a:cubicBezTo>
                  <a:pt x="32" y="110"/>
                  <a:pt x="34" y="109"/>
                  <a:pt x="35" y="108"/>
                </a:cubicBezTo>
                <a:cubicBezTo>
                  <a:pt x="41" y="102"/>
                  <a:pt x="41" y="102"/>
                  <a:pt x="41" y="102"/>
                </a:cubicBezTo>
                <a:cubicBezTo>
                  <a:pt x="53" y="114"/>
                  <a:pt x="53" y="114"/>
                  <a:pt x="53" y="114"/>
                </a:cubicBezTo>
                <a:cubicBezTo>
                  <a:pt x="53" y="123"/>
                  <a:pt x="53" y="123"/>
                  <a:pt x="53" y="123"/>
                </a:cubicBezTo>
                <a:cubicBezTo>
                  <a:pt x="53" y="125"/>
                  <a:pt x="53" y="126"/>
                  <a:pt x="54" y="127"/>
                </a:cubicBezTo>
                <a:cubicBezTo>
                  <a:pt x="53" y="128"/>
                  <a:pt x="49" y="133"/>
                  <a:pt x="49" y="139"/>
                </a:cubicBezTo>
                <a:cubicBezTo>
                  <a:pt x="49" y="148"/>
                  <a:pt x="55" y="155"/>
                  <a:pt x="64" y="156"/>
                </a:cubicBezTo>
                <a:cubicBezTo>
                  <a:pt x="65" y="164"/>
                  <a:pt x="72" y="171"/>
                  <a:pt x="80" y="172"/>
                </a:cubicBezTo>
                <a:cubicBezTo>
                  <a:pt x="81" y="180"/>
                  <a:pt x="87" y="186"/>
                  <a:pt x="95" y="187"/>
                </a:cubicBezTo>
                <a:cubicBezTo>
                  <a:pt x="96" y="196"/>
                  <a:pt x="103" y="203"/>
                  <a:pt x="112" y="203"/>
                </a:cubicBezTo>
                <a:cubicBezTo>
                  <a:pt x="118" y="203"/>
                  <a:pt x="123" y="198"/>
                  <a:pt x="124" y="197"/>
                </a:cubicBezTo>
                <a:cubicBezTo>
                  <a:pt x="126" y="199"/>
                  <a:pt x="130" y="202"/>
                  <a:pt x="136" y="202"/>
                </a:cubicBezTo>
                <a:cubicBezTo>
                  <a:pt x="137" y="202"/>
                  <a:pt x="138" y="202"/>
                  <a:pt x="139" y="202"/>
                </a:cubicBezTo>
                <a:cubicBezTo>
                  <a:pt x="139" y="202"/>
                  <a:pt x="139" y="202"/>
                  <a:pt x="140" y="202"/>
                </a:cubicBezTo>
                <a:cubicBezTo>
                  <a:pt x="140" y="202"/>
                  <a:pt x="141" y="201"/>
                  <a:pt x="142" y="201"/>
                </a:cubicBezTo>
                <a:cubicBezTo>
                  <a:pt x="142" y="201"/>
                  <a:pt x="142" y="201"/>
                  <a:pt x="143" y="201"/>
                </a:cubicBezTo>
                <a:cubicBezTo>
                  <a:pt x="143" y="200"/>
                  <a:pt x="144" y="200"/>
                  <a:pt x="145" y="199"/>
                </a:cubicBezTo>
                <a:cubicBezTo>
                  <a:pt x="145" y="199"/>
                  <a:pt x="146" y="199"/>
                  <a:pt x="146" y="199"/>
                </a:cubicBezTo>
                <a:cubicBezTo>
                  <a:pt x="146" y="198"/>
                  <a:pt x="147" y="198"/>
                  <a:pt x="148" y="197"/>
                </a:cubicBezTo>
                <a:cubicBezTo>
                  <a:pt x="148" y="197"/>
                  <a:pt x="148" y="197"/>
                  <a:pt x="148" y="197"/>
                </a:cubicBezTo>
                <a:cubicBezTo>
                  <a:pt x="149" y="196"/>
                  <a:pt x="150" y="195"/>
                  <a:pt x="150" y="194"/>
                </a:cubicBezTo>
                <a:cubicBezTo>
                  <a:pt x="150" y="194"/>
                  <a:pt x="150" y="194"/>
                  <a:pt x="150" y="194"/>
                </a:cubicBezTo>
                <a:cubicBezTo>
                  <a:pt x="151" y="194"/>
                  <a:pt x="151" y="193"/>
                  <a:pt x="151" y="192"/>
                </a:cubicBezTo>
                <a:cubicBezTo>
                  <a:pt x="151" y="193"/>
                  <a:pt x="152" y="193"/>
                  <a:pt x="152" y="193"/>
                </a:cubicBezTo>
                <a:cubicBezTo>
                  <a:pt x="152" y="193"/>
                  <a:pt x="152" y="193"/>
                  <a:pt x="153" y="193"/>
                </a:cubicBezTo>
                <a:cubicBezTo>
                  <a:pt x="153" y="193"/>
                  <a:pt x="153" y="193"/>
                  <a:pt x="154" y="194"/>
                </a:cubicBezTo>
                <a:cubicBezTo>
                  <a:pt x="154" y="194"/>
                  <a:pt x="154" y="194"/>
                  <a:pt x="154" y="194"/>
                </a:cubicBezTo>
                <a:cubicBezTo>
                  <a:pt x="155" y="194"/>
                  <a:pt x="155" y="194"/>
                  <a:pt x="156" y="194"/>
                </a:cubicBezTo>
                <a:cubicBezTo>
                  <a:pt x="156" y="194"/>
                  <a:pt x="156" y="194"/>
                  <a:pt x="156" y="194"/>
                </a:cubicBezTo>
                <a:cubicBezTo>
                  <a:pt x="157" y="194"/>
                  <a:pt x="158" y="195"/>
                  <a:pt x="159" y="195"/>
                </a:cubicBezTo>
                <a:cubicBezTo>
                  <a:pt x="160" y="195"/>
                  <a:pt x="161" y="194"/>
                  <a:pt x="162" y="194"/>
                </a:cubicBezTo>
                <a:cubicBezTo>
                  <a:pt x="162" y="194"/>
                  <a:pt x="162" y="194"/>
                  <a:pt x="163" y="194"/>
                </a:cubicBezTo>
                <a:cubicBezTo>
                  <a:pt x="164" y="194"/>
                  <a:pt x="164" y="194"/>
                  <a:pt x="165" y="193"/>
                </a:cubicBezTo>
                <a:cubicBezTo>
                  <a:pt x="165" y="193"/>
                  <a:pt x="166" y="193"/>
                  <a:pt x="166" y="193"/>
                </a:cubicBezTo>
                <a:cubicBezTo>
                  <a:pt x="167" y="193"/>
                  <a:pt x="167" y="192"/>
                  <a:pt x="168" y="192"/>
                </a:cubicBezTo>
                <a:cubicBezTo>
                  <a:pt x="168" y="192"/>
                  <a:pt x="168" y="192"/>
                  <a:pt x="169" y="191"/>
                </a:cubicBezTo>
                <a:cubicBezTo>
                  <a:pt x="169" y="191"/>
                  <a:pt x="170" y="190"/>
                  <a:pt x="171" y="189"/>
                </a:cubicBezTo>
                <a:cubicBezTo>
                  <a:pt x="171" y="189"/>
                  <a:pt x="171" y="189"/>
                  <a:pt x="171" y="189"/>
                </a:cubicBezTo>
                <a:cubicBezTo>
                  <a:pt x="172" y="189"/>
                  <a:pt x="172" y="188"/>
                  <a:pt x="173" y="187"/>
                </a:cubicBezTo>
                <a:cubicBezTo>
                  <a:pt x="173" y="187"/>
                  <a:pt x="173" y="186"/>
                  <a:pt x="173" y="186"/>
                </a:cubicBezTo>
                <a:cubicBezTo>
                  <a:pt x="174" y="186"/>
                  <a:pt x="174" y="185"/>
                  <a:pt x="174" y="184"/>
                </a:cubicBezTo>
                <a:cubicBezTo>
                  <a:pt x="175" y="184"/>
                  <a:pt x="175" y="184"/>
                  <a:pt x="175" y="183"/>
                </a:cubicBezTo>
                <a:cubicBezTo>
                  <a:pt x="175" y="183"/>
                  <a:pt x="175" y="183"/>
                  <a:pt x="175" y="183"/>
                </a:cubicBezTo>
                <a:cubicBezTo>
                  <a:pt x="175" y="183"/>
                  <a:pt x="175" y="183"/>
                  <a:pt x="175" y="183"/>
                </a:cubicBezTo>
                <a:cubicBezTo>
                  <a:pt x="176" y="183"/>
                  <a:pt x="177" y="183"/>
                  <a:pt x="178" y="183"/>
                </a:cubicBezTo>
                <a:cubicBezTo>
                  <a:pt x="187" y="183"/>
                  <a:pt x="195" y="175"/>
                  <a:pt x="195" y="165"/>
                </a:cubicBezTo>
                <a:cubicBezTo>
                  <a:pt x="195" y="165"/>
                  <a:pt x="195" y="164"/>
                  <a:pt x="195" y="163"/>
                </a:cubicBezTo>
                <a:cubicBezTo>
                  <a:pt x="195" y="163"/>
                  <a:pt x="195" y="163"/>
                  <a:pt x="195" y="163"/>
                </a:cubicBezTo>
                <a:cubicBezTo>
                  <a:pt x="195" y="162"/>
                  <a:pt x="195" y="162"/>
                  <a:pt x="195" y="161"/>
                </a:cubicBezTo>
                <a:cubicBezTo>
                  <a:pt x="195" y="161"/>
                  <a:pt x="194" y="161"/>
                  <a:pt x="194" y="161"/>
                </a:cubicBezTo>
                <a:cubicBezTo>
                  <a:pt x="194" y="160"/>
                  <a:pt x="194" y="160"/>
                  <a:pt x="194" y="159"/>
                </a:cubicBezTo>
                <a:cubicBezTo>
                  <a:pt x="194" y="159"/>
                  <a:pt x="194" y="159"/>
                  <a:pt x="194" y="159"/>
                </a:cubicBezTo>
                <a:cubicBezTo>
                  <a:pt x="193" y="159"/>
                  <a:pt x="193" y="158"/>
                  <a:pt x="193" y="158"/>
                </a:cubicBezTo>
                <a:cubicBezTo>
                  <a:pt x="194" y="158"/>
                  <a:pt x="195" y="157"/>
                  <a:pt x="195" y="157"/>
                </a:cubicBezTo>
                <a:cubicBezTo>
                  <a:pt x="195" y="157"/>
                  <a:pt x="195" y="157"/>
                  <a:pt x="195" y="157"/>
                </a:cubicBezTo>
                <a:cubicBezTo>
                  <a:pt x="196" y="156"/>
                  <a:pt x="197" y="156"/>
                  <a:pt x="198" y="155"/>
                </a:cubicBezTo>
                <a:cubicBezTo>
                  <a:pt x="198" y="155"/>
                  <a:pt x="198" y="155"/>
                  <a:pt x="198" y="154"/>
                </a:cubicBezTo>
                <a:cubicBezTo>
                  <a:pt x="199" y="154"/>
                  <a:pt x="199" y="153"/>
                  <a:pt x="200" y="153"/>
                </a:cubicBezTo>
                <a:cubicBezTo>
                  <a:pt x="200" y="152"/>
                  <a:pt x="200" y="152"/>
                  <a:pt x="200" y="152"/>
                </a:cubicBezTo>
                <a:cubicBezTo>
                  <a:pt x="201" y="151"/>
                  <a:pt x="201" y="150"/>
                  <a:pt x="202" y="149"/>
                </a:cubicBezTo>
                <a:cubicBezTo>
                  <a:pt x="202" y="149"/>
                  <a:pt x="202" y="149"/>
                  <a:pt x="202" y="149"/>
                </a:cubicBezTo>
                <a:cubicBezTo>
                  <a:pt x="202" y="148"/>
                  <a:pt x="202" y="147"/>
                  <a:pt x="203" y="146"/>
                </a:cubicBezTo>
                <a:cubicBezTo>
                  <a:pt x="203" y="146"/>
                  <a:pt x="203" y="146"/>
                  <a:pt x="203" y="146"/>
                </a:cubicBezTo>
                <a:cubicBezTo>
                  <a:pt x="203" y="145"/>
                  <a:pt x="203" y="143"/>
                  <a:pt x="203" y="142"/>
                </a:cubicBezTo>
                <a:cubicBezTo>
                  <a:pt x="203" y="142"/>
                  <a:pt x="203" y="141"/>
                  <a:pt x="203" y="140"/>
                </a:cubicBezTo>
                <a:cubicBezTo>
                  <a:pt x="203" y="140"/>
                  <a:pt x="203" y="139"/>
                  <a:pt x="203" y="139"/>
                </a:cubicBezTo>
                <a:cubicBezTo>
                  <a:pt x="202" y="139"/>
                  <a:pt x="202" y="138"/>
                  <a:pt x="202" y="137"/>
                </a:cubicBezTo>
                <a:cubicBezTo>
                  <a:pt x="202" y="137"/>
                  <a:pt x="202" y="137"/>
                  <a:pt x="202" y="137"/>
                </a:cubicBezTo>
                <a:cubicBezTo>
                  <a:pt x="202" y="136"/>
                  <a:pt x="201" y="136"/>
                  <a:pt x="201" y="135"/>
                </a:cubicBezTo>
                <a:cubicBezTo>
                  <a:pt x="201" y="135"/>
                  <a:pt x="201" y="135"/>
                  <a:pt x="201" y="135"/>
                </a:cubicBezTo>
                <a:cubicBezTo>
                  <a:pt x="200" y="134"/>
                  <a:pt x="200" y="134"/>
                  <a:pt x="200" y="133"/>
                </a:cubicBezTo>
                <a:cubicBezTo>
                  <a:pt x="200" y="133"/>
                  <a:pt x="200" y="133"/>
                  <a:pt x="200" y="133"/>
                </a:cubicBezTo>
                <a:cubicBezTo>
                  <a:pt x="213" y="120"/>
                  <a:pt x="213" y="120"/>
                  <a:pt x="213" y="120"/>
                </a:cubicBezTo>
                <a:cubicBezTo>
                  <a:pt x="214" y="119"/>
                  <a:pt x="215" y="117"/>
                  <a:pt x="215" y="115"/>
                </a:cubicBezTo>
                <a:cubicBezTo>
                  <a:pt x="215" y="110"/>
                  <a:pt x="215" y="110"/>
                  <a:pt x="215" y="110"/>
                </a:cubicBezTo>
                <a:cubicBezTo>
                  <a:pt x="222" y="103"/>
                  <a:pt x="222" y="103"/>
                  <a:pt x="222" y="103"/>
                </a:cubicBezTo>
                <a:cubicBezTo>
                  <a:pt x="224" y="104"/>
                  <a:pt x="224" y="104"/>
                  <a:pt x="224" y="104"/>
                </a:cubicBezTo>
                <a:cubicBezTo>
                  <a:pt x="225" y="105"/>
                  <a:pt x="226" y="106"/>
                  <a:pt x="228" y="106"/>
                </a:cubicBezTo>
                <a:cubicBezTo>
                  <a:pt x="229" y="106"/>
                  <a:pt x="231" y="105"/>
                  <a:pt x="232" y="104"/>
                </a:cubicBezTo>
                <a:cubicBezTo>
                  <a:pt x="255" y="81"/>
                  <a:pt x="255" y="81"/>
                  <a:pt x="255" y="81"/>
                </a:cubicBezTo>
                <a:cubicBezTo>
                  <a:pt x="257" y="79"/>
                  <a:pt x="257" y="75"/>
                  <a:pt x="255" y="73"/>
                </a:cubicBezTo>
                <a:close/>
                <a:moveTo>
                  <a:pt x="191" y="124"/>
                </a:moveTo>
                <a:cubicBezTo>
                  <a:pt x="149" y="82"/>
                  <a:pt x="149" y="82"/>
                  <a:pt x="149" y="82"/>
                </a:cubicBezTo>
                <a:cubicBezTo>
                  <a:pt x="149" y="62"/>
                  <a:pt x="149" y="62"/>
                  <a:pt x="149" y="62"/>
                </a:cubicBezTo>
                <a:cubicBezTo>
                  <a:pt x="149" y="58"/>
                  <a:pt x="147" y="56"/>
                  <a:pt x="143" y="56"/>
                </a:cubicBezTo>
                <a:cubicBezTo>
                  <a:pt x="132" y="56"/>
                  <a:pt x="132" y="56"/>
                  <a:pt x="132" y="56"/>
                </a:cubicBezTo>
                <a:cubicBezTo>
                  <a:pt x="130" y="56"/>
                  <a:pt x="129" y="56"/>
                  <a:pt x="127" y="57"/>
                </a:cubicBezTo>
                <a:cubicBezTo>
                  <a:pt x="108" y="77"/>
                  <a:pt x="108" y="77"/>
                  <a:pt x="108" y="77"/>
                </a:cubicBezTo>
                <a:cubicBezTo>
                  <a:pt x="107" y="78"/>
                  <a:pt x="105" y="79"/>
                  <a:pt x="105" y="79"/>
                </a:cubicBezTo>
                <a:cubicBezTo>
                  <a:pt x="102" y="79"/>
                  <a:pt x="99" y="76"/>
                  <a:pt x="99" y="73"/>
                </a:cubicBezTo>
                <a:cubicBezTo>
                  <a:pt x="99" y="73"/>
                  <a:pt x="100" y="71"/>
                  <a:pt x="101" y="70"/>
                </a:cubicBezTo>
                <a:cubicBezTo>
                  <a:pt x="123" y="48"/>
                  <a:pt x="123" y="48"/>
                  <a:pt x="123" y="48"/>
                </a:cubicBezTo>
                <a:cubicBezTo>
                  <a:pt x="168" y="48"/>
                  <a:pt x="168" y="48"/>
                  <a:pt x="168" y="48"/>
                </a:cubicBezTo>
                <a:cubicBezTo>
                  <a:pt x="175" y="56"/>
                  <a:pt x="175" y="56"/>
                  <a:pt x="175" y="56"/>
                </a:cubicBezTo>
                <a:cubicBezTo>
                  <a:pt x="214" y="94"/>
                  <a:pt x="214" y="94"/>
                  <a:pt x="214" y="94"/>
                </a:cubicBezTo>
                <a:cubicBezTo>
                  <a:pt x="204" y="104"/>
                  <a:pt x="204" y="104"/>
                  <a:pt x="204" y="104"/>
                </a:cubicBezTo>
                <a:cubicBezTo>
                  <a:pt x="203" y="105"/>
                  <a:pt x="203" y="106"/>
                  <a:pt x="203" y="108"/>
                </a:cubicBezTo>
                <a:cubicBezTo>
                  <a:pt x="203" y="113"/>
                  <a:pt x="203" y="113"/>
                  <a:pt x="203" y="113"/>
                </a:cubicBezTo>
                <a:lnTo>
                  <a:pt x="191" y="124"/>
                </a:lnTo>
                <a:close/>
                <a:moveTo>
                  <a:pt x="31" y="96"/>
                </a:moveTo>
                <a:cubicBezTo>
                  <a:pt x="15" y="80"/>
                  <a:pt x="15" y="80"/>
                  <a:pt x="15" y="80"/>
                </a:cubicBezTo>
                <a:cubicBezTo>
                  <a:pt x="80" y="15"/>
                  <a:pt x="80" y="15"/>
                  <a:pt x="80" y="15"/>
                </a:cubicBezTo>
                <a:cubicBezTo>
                  <a:pt x="95" y="31"/>
                  <a:pt x="95" y="31"/>
                  <a:pt x="95" y="31"/>
                </a:cubicBezTo>
                <a:lnTo>
                  <a:pt x="31" y="96"/>
                </a:lnTo>
                <a:close/>
                <a:moveTo>
                  <a:pt x="61" y="139"/>
                </a:moveTo>
                <a:cubicBezTo>
                  <a:pt x="61" y="138"/>
                  <a:pt x="62" y="137"/>
                  <a:pt x="63" y="136"/>
                </a:cubicBezTo>
                <a:cubicBezTo>
                  <a:pt x="70" y="143"/>
                  <a:pt x="70" y="143"/>
                  <a:pt x="70" y="143"/>
                </a:cubicBezTo>
                <a:cubicBezTo>
                  <a:pt x="69" y="143"/>
                  <a:pt x="67" y="145"/>
                  <a:pt x="66" y="145"/>
                </a:cubicBezTo>
                <a:cubicBezTo>
                  <a:pt x="63" y="145"/>
                  <a:pt x="61" y="142"/>
                  <a:pt x="61" y="139"/>
                </a:cubicBezTo>
                <a:close/>
                <a:moveTo>
                  <a:pt x="76" y="154"/>
                </a:moveTo>
                <a:cubicBezTo>
                  <a:pt x="76" y="154"/>
                  <a:pt x="77" y="152"/>
                  <a:pt x="78" y="151"/>
                </a:cubicBezTo>
                <a:cubicBezTo>
                  <a:pt x="85" y="158"/>
                  <a:pt x="85" y="158"/>
                  <a:pt x="85" y="158"/>
                </a:cubicBezTo>
                <a:cubicBezTo>
                  <a:pt x="84" y="159"/>
                  <a:pt x="82" y="160"/>
                  <a:pt x="82" y="160"/>
                </a:cubicBezTo>
                <a:cubicBezTo>
                  <a:pt x="79" y="160"/>
                  <a:pt x="76" y="157"/>
                  <a:pt x="76" y="154"/>
                </a:cubicBezTo>
                <a:close/>
                <a:moveTo>
                  <a:pt x="91" y="170"/>
                </a:moveTo>
                <a:cubicBezTo>
                  <a:pt x="91" y="169"/>
                  <a:pt x="92" y="167"/>
                  <a:pt x="93" y="166"/>
                </a:cubicBezTo>
                <a:cubicBezTo>
                  <a:pt x="100" y="173"/>
                  <a:pt x="100" y="173"/>
                  <a:pt x="100" y="173"/>
                </a:cubicBezTo>
                <a:cubicBezTo>
                  <a:pt x="99" y="174"/>
                  <a:pt x="98" y="175"/>
                  <a:pt x="97" y="175"/>
                </a:cubicBezTo>
                <a:cubicBezTo>
                  <a:pt x="94" y="175"/>
                  <a:pt x="91" y="173"/>
                  <a:pt x="91" y="170"/>
                </a:cubicBezTo>
                <a:close/>
                <a:moveTo>
                  <a:pt x="107" y="185"/>
                </a:moveTo>
                <a:cubicBezTo>
                  <a:pt x="107" y="185"/>
                  <a:pt x="108" y="183"/>
                  <a:pt x="109" y="182"/>
                </a:cubicBezTo>
                <a:cubicBezTo>
                  <a:pt x="116" y="189"/>
                  <a:pt x="116" y="189"/>
                  <a:pt x="116" y="189"/>
                </a:cubicBezTo>
                <a:cubicBezTo>
                  <a:pt x="115" y="190"/>
                  <a:pt x="113" y="191"/>
                  <a:pt x="112" y="191"/>
                </a:cubicBezTo>
                <a:cubicBezTo>
                  <a:pt x="109" y="191"/>
                  <a:pt x="107" y="188"/>
                  <a:pt x="107" y="185"/>
                </a:cubicBezTo>
                <a:close/>
                <a:moveTo>
                  <a:pt x="178" y="171"/>
                </a:moveTo>
                <a:cubicBezTo>
                  <a:pt x="178" y="171"/>
                  <a:pt x="177" y="171"/>
                  <a:pt x="177" y="171"/>
                </a:cubicBezTo>
                <a:cubicBezTo>
                  <a:pt x="176" y="170"/>
                  <a:pt x="175" y="170"/>
                  <a:pt x="174" y="169"/>
                </a:cubicBezTo>
                <a:cubicBezTo>
                  <a:pt x="171" y="165"/>
                  <a:pt x="171" y="165"/>
                  <a:pt x="171" y="165"/>
                </a:cubicBezTo>
                <a:cubicBezTo>
                  <a:pt x="171" y="165"/>
                  <a:pt x="171" y="165"/>
                  <a:pt x="171" y="165"/>
                </a:cubicBezTo>
                <a:cubicBezTo>
                  <a:pt x="171" y="165"/>
                  <a:pt x="171" y="165"/>
                  <a:pt x="171" y="165"/>
                </a:cubicBezTo>
                <a:cubicBezTo>
                  <a:pt x="171" y="165"/>
                  <a:pt x="171" y="165"/>
                  <a:pt x="171"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32" y="127"/>
                  <a:pt x="132" y="127"/>
                  <a:pt x="132" y="127"/>
                </a:cubicBezTo>
                <a:cubicBezTo>
                  <a:pt x="130" y="124"/>
                  <a:pt x="126" y="124"/>
                  <a:pt x="124" y="127"/>
                </a:cubicBezTo>
                <a:cubicBezTo>
                  <a:pt x="121" y="129"/>
                  <a:pt x="121" y="133"/>
                  <a:pt x="124" y="135"/>
                </a:cubicBezTo>
                <a:cubicBezTo>
                  <a:pt x="162" y="174"/>
                  <a:pt x="162" y="174"/>
                  <a:pt x="162" y="174"/>
                </a:cubicBezTo>
                <a:cubicBezTo>
                  <a:pt x="163" y="174"/>
                  <a:pt x="163" y="175"/>
                  <a:pt x="163" y="175"/>
                </a:cubicBezTo>
                <a:cubicBezTo>
                  <a:pt x="163" y="175"/>
                  <a:pt x="163" y="175"/>
                  <a:pt x="163" y="175"/>
                </a:cubicBezTo>
                <a:cubicBezTo>
                  <a:pt x="164" y="176"/>
                  <a:pt x="164" y="177"/>
                  <a:pt x="164" y="177"/>
                </a:cubicBezTo>
                <a:cubicBezTo>
                  <a:pt x="164" y="180"/>
                  <a:pt x="162" y="183"/>
                  <a:pt x="159" y="183"/>
                </a:cubicBezTo>
                <a:cubicBezTo>
                  <a:pt x="158" y="182"/>
                  <a:pt x="156" y="181"/>
                  <a:pt x="155" y="180"/>
                </a:cubicBezTo>
                <a:cubicBezTo>
                  <a:pt x="117" y="142"/>
                  <a:pt x="117" y="142"/>
                  <a:pt x="117" y="142"/>
                </a:cubicBezTo>
                <a:cubicBezTo>
                  <a:pt x="114" y="140"/>
                  <a:pt x="111" y="140"/>
                  <a:pt x="108" y="142"/>
                </a:cubicBezTo>
                <a:cubicBezTo>
                  <a:pt x="106" y="144"/>
                  <a:pt x="106" y="148"/>
                  <a:pt x="108" y="150"/>
                </a:cubicBezTo>
                <a:cubicBezTo>
                  <a:pt x="139" y="181"/>
                  <a:pt x="139" y="181"/>
                  <a:pt x="139" y="181"/>
                </a:cubicBezTo>
                <a:cubicBezTo>
                  <a:pt x="139" y="181"/>
                  <a:pt x="139" y="181"/>
                  <a:pt x="139" y="181"/>
                </a:cubicBezTo>
                <a:cubicBezTo>
                  <a:pt x="139" y="182"/>
                  <a:pt x="140" y="182"/>
                  <a:pt x="140" y="183"/>
                </a:cubicBezTo>
                <a:cubicBezTo>
                  <a:pt x="140" y="183"/>
                  <a:pt x="140" y="183"/>
                  <a:pt x="140" y="183"/>
                </a:cubicBezTo>
                <a:cubicBezTo>
                  <a:pt x="141" y="183"/>
                  <a:pt x="141" y="184"/>
                  <a:pt x="141" y="184"/>
                </a:cubicBezTo>
                <a:cubicBezTo>
                  <a:pt x="141" y="184"/>
                  <a:pt x="141" y="184"/>
                  <a:pt x="141" y="184"/>
                </a:cubicBezTo>
                <a:cubicBezTo>
                  <a:pt x="141" y="184"/>
                  <a:pt x="141" y="185"/>
                  <a:pt x="141" y="185"/>
                </a:cubicBezTo>
                <a:cubicBezTo>
                  <a:pt x="141" y="188"/>
                  <a:pt x="139" y="190"/>
                  <a:pt x="136" y="190"/>
                </a:cubicBezTo>
                <a:cubicBezTo>
                  <a:pt x="135" y="190"/>
                  <a:pt x="133" y="189"/>
                  <a:pt x="132" y="188"/>
                </a:cubicBezTo>
                <a:cubicBezTo>
                  <a:pt x="65" y="121"/>
                  <a:pt x="65" y="121"/>
                  <a:pt x="65" y="121"/>
                </a:cubicBezTo>
                <a:cubicBezTo>
                  <a:pt x="65" y="112"/>
                  <a:pt x="65" y="112"/>
                  <a:pt x="65" y="112"/>
                </a:cubicBezTo>
                <a:cubicBezTo>
                  <a:pt x="65" y="110"/>
                  <a:pt x="64" y="109"/>
                  <a:pt x="63" y="107"/>
                </a:cubicBezTo>
                <a:cubicBezTo>
                  <a:pt x="50" y="94"/>
                  <a:pt x="50" y="94"/>
                  <a:pt x="50" y="94"/>
                </a:cubicBezTo>
                <a:cubicBezTo>
                  <a:pt x="96" y="48"/>
                  <a:pt x="96" y="48"/>
                  <a:pt x="96" y="48"/>
                </a:cubicBezTo>
                <a:cubicBezTo>
                  <a:pt x="106" y="48"/>
                  <a:pt x="106" y="48"/>
                  <a:pt x="106" y="48"/>
                </a:cubicBezTo>
                <a:cubicBezTo>
                  <a:pt x="93" y="61"/>
                  <a:pt x="93" y="61"/>
                  <a:pt x="93" y="61"/>
                </a:cubicBezTo>
                <a:cubicBezTo>
                  <a:pt x="92" y="62"/>
                  <a:pt x="87" y="67"/>
                  <a:pt x="87" y="73"/>
                </a:cubicBezTo>
                <a:cubicBezTo>
                  <a:pt x="87" y="83"/>
                  <a:pt x="95" y="91"/>
                  <a:pt x="105" y="91"/>
                </a:cubicBezTo>
                <a:cubicBezTo>
                  <a:pt x="111" y="91"/>
                  <a:pt x="116" y="86"/>
                  <a:pt x="117" y="85"/>
                </a:cubicBezTo>
                <a:cubicBezTo>
                  <a:pt x="134" y="68"/>
                  <a:pt x="134" y="68"/>
                  <a:pt x="134" y="68"/>
                </a:cubicBezTo>
                <a:cubicBezTo>
                  <a:pt x="137" y="68"/>
                  <a:pt x="137" y="68"/>
                  <a:pt x="137" y="68"/>
                </a:cubicBezTo>
                <a:cubicBezTo>
                  <a:pt x="137" y="85"/>
                  <a:pt x="137" y="85"/>
                  <a:pt x="137" y="85"/>
                </a:cubicBezTo>
                <a:cubicBezTo>
                  <a:pt x="137" y="86"/>
                  <a:pt x="138" y="88"/>
                  <a:pt x="139" y="89"/>
                </a:cubicBezTo>
                <a:cubicBezTo>
                  <a:pt x="185" y="135"/>
                  <a:pt x="185" y="135"/>
                  <a:pt x="185" y="135"/>
                </a:cubicBezTo>
                <a:cubicBezTo>
                  <a:pt x="185" y="135"/>
                  <a:pt x="185" y="135"/>
                  <a:pt x="185" y="135"/>
                </a:cubicBezTo>
                <a:cubicBezTo>
                  <a:pt x="189" y="139"/>
                  <a:pt x="189" y="139"/>
                  <a:pt x="189" y="139"/>
                </a:cubicBezTo>
                <a:cubicBezTo>
                  <a:pt x="190" y="140"/>
                  <a:pt x="191" y="142"/>
                  <a:pt x="191" y="142"/>
                </a:cubicBezTo>
                <a:cubicBezTo>
                  <a:pt x="191" y="145"/>
                  <a:pt x="189" y="148"/>
                  <a:pt x="186" y="148"/>
                </a:cubicBezTo>
                <a:cubicBezTo>
                  <a:pt x="185" y="148"/>
                  <a:pt x="183" y="147"/>
                  <a:pt x="182" y="146"/>
                </a:cubicBezTo>
                <a:cubicBezTo>
                  <a:pt x="182" y="146"/>
                  <a:pt x="182" y="146"/>
                  <a:pt x="182" y="146"/>
                </a:cubicBezTo>
                <a:cubicBezTo>
                  <a:pt x="147" y="111"/>
                  <a:pt x="147" y="111"/>
                  <a:pt x="147" y="111"/>
                </a:cubicBezTo>
                <a:cubicBezTo>
                  <a:pt x="145" y="109"/>
                  <a:pt x="141" y="109"/>
                  <a:pt x="139" y="111"/>
                </a:cubicBezTo>
                <a:cubicBezTo>
                  <a:pt x="137" y="114"/>
                  <a:pt x="137" y="117"/>
                  <a:pt x="139" y="120"/>
                </a:cubicBezTo>
                <a:cubicBezTo>
                  <a:pt x="181" y="162"/>
                  <a:pt x="181" y="162"/>
                  <a:pt x="181" y="162"/>
                </a:cubicBezTo>
                <a:cubicBezTo>
                  <a:pt x="182" y="163"/>
                  <a:pt x="183" y="165"/>
                  <a:pt x="183" y="165"/>
                </a:cubicBezTo>
                <a:cubicBezTo>
                  <a:pt x="183" y="168"/>
                  <a:pt x="181" y="171"/>
                  <a:pt x="178" y="171"/>
                </a:cubicBezTo>
                <a:close/>
                <a:moveTo>
                  <a:pt x="228" y="92"/>
                </a:moveTo>
                <a:cubicBezTo>
                  <a:pt x="224" y="88"/>
                  <a:pt x="224" y="88"/>
                  <a:pt x="224" y="88"/>
                </a:cubicBezTo>
                <a:cubicBezTo>
                  <a:pt x="224" y="88"/>
                  <a:pt x="224" y="88"/>
                  <a:pt x="224" y="88"/>
                </a:cubicBezTo>
                <a:cubicBezTo>
                  <a:pt x="175" y="39"/>
                  <a:pt x="175" y="39"/>
                  <a:pt x="175" y="39"/>
                </a:cubicBezTo>
                <a:cubicBezTo>
                  <a:pt x="167" y="31"/>
                  <a:pt x="167" y="31"/>
                  <a:pt x="167" y="31"/>
                </a:cubicBezTo>
                <a:cubicBezTo>
                  <a:pt x="182" y="16"/>
                  <a:pt x="182" y="16"/>
                  <a:pt x="182" y="16"/>
                </a:cubicBezTo>
                <a:cubicBezTo>
                  <a:pt x="242" y="77"/>
                  <a:pt x="242" y="77"/>
                  <a:pt x="242" y="77"/>
                </a:cubicBezTo>
                <a:lnTo>
                  <a:pt x="228" y="9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pPr marL="0" marR="0" lvl="0" indent="0" algn="l" defTabSz="685748" rtl="0" eaLnBrk="1" fontAlgn="auto" latinLnBrk="0" hangingPunct="1">
              <a:lnSpc>
                <a:spcPct val="100000"/>
              </a:lnSpc>
              <a:spcBef>
                <a:spcPts val="0"/>
              </a:spcBef>
              <a:spcAft>
                <a:spcPts val="0"/>
              </a:spcAft>
              <a:buClrTx/>
              <a:buSzTx/>
              <a:buFontTx/>
              <a:buNone/>
              <a:tabLst/>
              <a:defRPr/>
            </a:pPr>
            <a:endParaRPr kumimoji="0" lang="da-DK" sz="1350" b="0" i="0" u="none" strike="noStrike" kern="1200" cap="none" spc="0" normalizeH="0" baseline="0" noProof="0" dirty="0">
              <a:ln>
                <a:noFill/>
              </a:ln>
              <a:solidFill>
                <a:srgbClr val="211A52"/>
              </a:solidFill>
              <a:effectLst/>
              <a:uLnTx/>
              <a:uFillTx/>
              <a:latin typeface="Arial"/>
              <a:ea typeface="+mn-ea"/>
              <a:cs typeface="+mn-cs"/>
            </a:endParaRPr>
          </a:p>
        </p:txBody>
      </p:sp>
      <p:pic>
        <p:nvPicPr>
          <p:cNvPr id="20" name="Billede 19">
            <a:extLst>
              <a:ext uri="{FF2B5EF4-FFF2-40B4-BE49-F238E27FC236}">
                <a16:creationId xmlns:a16="http://schemas.microsoft.com/office/drawing/2014/main" id="{9E89E486-137D-4340-8B86-092B9B1C496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79582" y="2269864"/>
            <a:ext cx="1513944" cy="1215614"/>
          </a:xfrm>
          <a:prstGeom prst="rect">
            <a:avLst/>
          </a:prstGeom>
        </p:spPr>
      </p:pic>
      <p:pic>
        <p:nvPicPr>
          <p:cNvPr id="22" name="Billede 21">
            <a:extLst>
              <a:ext uri="{FF2B5EF4-FFF2-40B4-BE49-F238E27FC236}">
                <a16:creationId xmlns:a16="http://schemas.microsoft.com/office/drawing/2014/main" id="{32F18A9B-912E-4E18-9481-2A739CC18E2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58722" y="2098485"/>
            <a:ext cx="1608784" cy="1610025"/>
          </a:xfrm>
          <a:prstGeom prst="rect">
            <a:avLst/>
          </a:prstGeom>
        </p:spPr>
      </p:pic>
      <p:pic>
        <p:nvPicPr>
          <p:cNvPr id="24" name="Billede 23">
            <a:extLst>
              <a:ext uri="{FF2B5EF4-FFF2-40B4-BE49-F238E27FC236}">
                <a16:creationId xmlns:a16="http://schemas.microsoft.com/office/drawing/2014/main" id="{5A9BD0C8-A847-42A7-B2BC-90D77B51DD5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587484" y="2025748"/>
            <a:ext cx="1742133" cy="1695581"/>
          </a:xfrm>
          <a:prstGeom prst="rect">
            <a:avLst/>
          </a:prstGeom>
        </p:spPr>
      </p:pic>
    </p:spTree>
    <p:extLst>
      <p:ext uri="{BB962C8B-B14F-4D97-AF65-F5344CB8AC3E}">
        <p14:creationId xmlns:p14="http://schemas.microsoft.com/office/powerpoint/2010/main" val="362012808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ladsholder til billede 6"/>
          <p:cNvPicPr>
            <a:picLocks noGrp="1" noChangeAspect="1"/>
          </p:cNvPicPr>
          <p:nvPr>
            <p:ph type="pic" sz="quarter" idx="11"/>
          </p:nvPr>
        </p:nvPicPr>
        <p:blipFill rotWithShape="1">
          <a:blip r:embed="rId2" cstate="screen">
            <a:extLst>
              <a:ext uri="{28A0092B-C50C-407E-A947-70E740481C1C}">
                <a14:useLocalDpi xmlns:a14="http://schemas.microsoft.com/office/drawing/2010/main"/>
              </a:ext>
            </a:extLst>
          </a:blip>
          <a:srcRect l="3" r="3"/>
          <a:stretch/>
        </p:blipFill>
        <p:spPr/>
      </p:pic>
      <p:sp>
        <p:nvSpPr>
          <p:cNvPr id="2" name="Titel 1"/>
          <p:cNvSpPr>
            <a:spLocks noGrp="1"/>
          </p:cNvSpPr>
          <p:nvPr>
            <p:ph type="title"/>
          </p:nvPr>
        </p:nvSpPr>
        <p:spPr>
          <a:xfrm>
            <a:off x="5324160" y="359277"/>
            <a:ext cx="6530383" cy="1621619"/>
          </a:xfrm>
        </p:spPr>
        <p:txBody>
          <a:bodyPr/>
          <a:lstStyle/>
          <a:p>
            <a:r>
              <a:rPr lang="da-DK" dirty="0"/>
              <a:t>VIDENSAMARBEJDE</a:t>
            </a:r>
            <a:br>
              <a:rPr lang="da-DK" dirty="0"/>
            </a:br>
            <a:r>
              <a:rPr lang="da-DK" dirty="0"/>
              <a:t>- FORPLIGTENDE, FOKUSERET, GENSIDIGT </a:t>
            </a:r>
          </a:p>
        </p:txBody>
      </p:sp>
      <p:sp>
        <p:nvSpPr>
          <p:cNvPr id="3" name="Pladsholder til indhold 2"/>
          <p:cNvSpPr>
            <a:spLocks noGrp="1"/>
          </p:cNvSpPr>
          <p:nvPr>
            <p:ph type="body" sz="quarter" idx="12"/>
          </p:nvPr>
        </p:nvSpPr>
        <p:spPr>
          <a:xfrm>
            <a:off x="5324160" y="2732314"/>
            <a:ext cx="5920783" cy="3163162"/>
          </a:xfrm>
        </p:spPr>
        <p:txBody>
          <a:bodyPr>
            <a:normAutofit fontScale="92500" lnSpcReduction="20000"/>
          </a:bodyPr>
          <a:lstStyle/>
          <a:p>
            <a:pPr>
              <a:lnSpc>
                <a:spcPct val="121000"/>
              </a:lnSpc>
              <a:spcBef>
                <a:spcPts val="1200"/>
              </a:spcBef>
            </a:pPr>
            <a:r>
              <a:rPr lang="da-DK" sz="2000" dirty="0"/>
              <a:t>Klyngesamarbejde</a:t>
            </a:r>
          </a:p>
          <a:p>
            <a:pPr>
              <a:lnSpc>
                <a:spcPct val="121000"/>
              </a:lnSpc>
              <a:spcBef>
                <a:spcPts val="1200"/>
              </a:spcBef>
            </a:pPr>
            <a:r>
              <a:rPr lang="da-DK" sz="2000" dirty="0"/>
              <a:t>Entreprenørskab</a:t>
            </a:r>
          </a:p>
          <a:p>
            <a:pPr>
              <a:lnSpc>
                <a:spcPct val="121000"/>
              </a:lnSpc>
              <a:spcBef>
                <a:spcPts val="1200"/>
              </a:spcBef>
            </a:pPr>
            <a:r>
              <a:rPr lang="da-DK" sz="2000" dirty="0"/>
              <a:t>SMV samarbejde</a:t>
            </a:r>
          </a:p>
          <a:p>
            <a:pPr>
              <a:lnSpc>
                <a:spcPct val="121000"/>
              </a:lnSpc>
              <a:spcBef>
                <a:spcPts val="1200"/>
              </a:spcBef>
            </a:pPr>
            <a:r>
              <a:rPr lang="da-DK" sz="2000" dirty="0"/>
              <a:t>Strategiske partnerskaber</a:t>
            </a:r>
          </a:p>
          <a:p>
            <a:pPr>
              <a:lnSpc>
                <a:spcPct val="121000"/>
              </a:lnSpc>
              <a:spcBef>
                <a:spcPts val="1200"/>
              </a:spcBef>
            </a:pPr>
            <a:r>
              <a:rPr lang="da-DK" sz="2000" dirty="0"/>
              <a:t>Erhvervs Ph.d., post docs, 20 % professor mm. </a:t>
            </a:r>
          </a:p>
          <a:p>
            <a:pPr>
              <a:lnSpc>
                <a:spcPct val="121000"/>
              </a:lnSpc>
              <a:spcBef>
                <a:spcPts val="1200"/>
              </a:spcBef>
            </a:pPr>
            <a:r>
              <a:rPr lang="da-DK" sz="2000" dirty="0"/>
              <a:t>Studentersamarbejde (projekt, praktik, studiejob)</a:t>
            </a:r>
          </a:p>
          <a:p>
            <a:pPr>
              <a:lnSpc>
                <a:spcPct val="121000"/>
              </a:lnSpc>
              <a:spcBef>
                <a:spcPts val="1200"/>
              </a:spcBef>
            </a:pPr>
            <a:r>
              <a:rPr lang="da-DK" sz="2000" dirty="0"/>
              <a:t>Forskningssamarbejde.</a:t>
            </a:r>
          </a:p>
          <a:p>
            <a:endParaRPr lang="da-DK" dirty="0">
              <a:solidFill>
                <a:srgbClr val="211A52"/>
              </a:solidFill>
            </a:endParaRPr>
          </a:p>
        </p:txBody>
      </p:sp>
      <p:sp>
        <p:nvSpPr>
          <p:cNvPr id="5" name="Tekstfelt 4"/>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Samarbejde  </a:t>
            </a:r>
          </a:p>
        </p:txBody>
      </p:sp>
      <p:sp>
        <p:nvSpPr>
          <p:cNvPr id="6" name="Freeform 14">
            <a:extLst>
              <a:ext uri="{FF2B5EF4-FFF2-40B4-BE49-F238E27FC236}">
                <a16:creationId xmlns:a16="http://schemas.microsoft.com/office/drawing/2014/main" id="{44399B7B-586C-6F40-8CB5-07109E07EB7E}"/>
              </a:ext>
            </a:extLst>
          </p:cNvPr>
          <p:cNvSpPr>
            <a:spLocks noEditPoints="1"/>
          </p:cNvSpPr>
          <p:nvPr/>
        </p:nvSpPr>
        <p:spPr bwMode="auto">
          <a:xfrm>
            <a:off x="1534008" y="53070"/>
            <a:ext cx="332542" cy="264150"/>
          </a:xfrm>
          <a:custGeom>
            <a:avLst/>
            <a:gdLst>
              <a:gd name="T0" fmla="*/ 154 w 257"/>
              <a:gd name="T1" fmla="*/ 27 h 203"/>
              <a:gd name="T2" fmla="*/ 107 w 257"/>
              <a:gd name="T3" fmla="*/ 36 h 203"/>
              <a:gd name="T4" fmla="*/ 76 w 257"/>
              <a:gd name="T5" fmla="*/ 3 h 203"/>
              <a:gd name="T6" fmla="*/ 31 w 257"/>
              <a:gd name="T7" fmla="*/ 110 h 203"/>
              <a:gd name="T8" fmla="*/ 53 w 257"/>
              <a:gd name="T9" fmla="*/ 123 h 203"/>
              <a:gd name="T10" fmla="*/ 80 w 257"/>
              <a:gd name="T11" fmla="*/ 172 h 203"/>
              <a:gd name="T12" fmla="*/ 136 w 257"/>
              <a:gd name="T13" fmla="*/ 202 h 203"/>
              <a:gd name="T14" fmla="*/ 143 w 257"/>
              <a:gd name="T15" fmla="*/ 201 h 203"/>
              <a:gd name="T16" fmla="*/ 148 w 257"/>
              <a:gd name="T17" fmla="*/ 197 h 203"/>
              <a:gd name="T18" fmla="*/ 152 w 257"/>
              <a:gd name="T19" fmla="*/ 193 h 203"/>
              <a:gd name="T20" fmla="*/ 156 w 257"/>
              <a:gd name="T21" fmla="*/ 194 h 203"/>
              <a:gd name="T22" fmla="*/ 163 w 257"/>
              <a:gd name="T23" fmla="*/ 194 h 203"/>
              <a:gd name="T24" fmla="*/ 169 w 257"/>
              <a:gd name="T25" fmla="*/ 191 h 203"/>
              <a:gd name="T26" fmla="*/ 173 w 257"/>
              <a:gd name="T27" fmla="*/ 186 h 203"/>
              <a:gd name="T28" fmla="*/ 175 w 257"/>
              <a:gd name="T29" fmla="*/ 183 h 203"/>
              <a:gd name="T30" fmla="*/ 195 w 257"/>
              <a:gd name="T31" fmla="*/ 163 h 203"/>
              <a:gd name="T32" fmla="*/ 194 w 257"/>
              <a:gd name="T33" fmla="*/ 159 h 203"/>
              <a:gd name="T34" fmla="*/ 198 w 257"/>
              <a:gd name="T35" fmla="*/ 155 h 203"/>
              <a:gd name="T36" fmla="*/ 202 w 257"/>
              <a:gd name="T37" fmla="*/ 149 h 203"/>
              <a:gd name="T38" fmla="*/ 203 w 257"/>
              <a:gd name="T39" fmla="*/ 142 h 203"/>
              <a:gd name="T40" fmla="*/ 202 w 257"/>
              <a:gd name="T41" fmla="*/ 137 h 203"/>
              <a:gd name="T42" fmla="*/ 200 w 257"/>
              <a:gd name="T43" fmla="*/ 133 h 203"/>
              <a:gd name="T44" fmla="*/ 222 w 257"/>
              <a:gd name="T45" fmla="*/ 103 h 203"/>
              <a:gd name="T46" fmla="*/ 255 w 257"/>
              <a:gd name="T47" fmla="*/ 81 h 203"/>
              <a:gd name="T48" fmla="*/ 149 w 257"/>
              <a:gd name="T49" fmla="*/ 62 h 203"/>
              <a:gd name="T50" fmla="*/ 108 w 257"/>
              <a:gd name="T51" fmla="*/ 77 h 203"/>
              <a:gd name="T52" fmla="*/ 123 w 257"/>
              <a:gd name="T53" fmla="*/ 48 h 203"/>
              <a:gd name="T54" fmla="*/ 204 w 257"/>
              <a:gd name="T55" fmla="*/ 104 h 203"/>
              <a:gd name="T56" fmla="*/ 31 w 257"/>
              <a:gd name="T57" fmla="*/ 96 h 203"/>
              <a:gd name="T58" fmla="*/ 31 w 257"/>
              <a:gd name="T59" fmla="*/ 96 h 203"/>
              <a:gd name="T60" fmla="*/ 66 w 257"/>
              <a:gd name="T61" fmla="*/ 145 h 203"/>
              <a:gd name="T62" fmla="*/ 85 w 257"/>
              <a:gd name="T63" fmla="*/ 158 h 203"/>
              <a:gd name="T64" fmla="*/ 93 w 257"/>
              <a:gd name="T65" fmla="*/ 166 h 203"/>
              <a:gd name="T66" fmla="*/ 107 w 257"/>
              <a:gd name="T67" fmla="*/ 185 h 203"/>
              <a:gd name="T68" fmla="*/ 107 w 257"/>
              <a:gd name="T69" fmla="*/ 185 h 203"/>
              <a:gd name="T70" fmla="*/ 171 w 257"/>
              <a:gd name="T71" fmla="*/ 165 h 203"/>
              <a:gd name="T72" fmla="*/ 170 w 257"/>
              <a:gd name="T73" fmla="*/ 165 h 203"/>
              <a:gd name="T74" fmla="*/ 170 w 257"/>
              <a:gd name="T75" fmla="*/ 165 h 203"/>
              <a:gd name="T76" fmla="*/ 170 w 257"/>
              <a:gd name="T77" fmla="*/ 165 h 203"/>
              <a:gd name="T78" fmla="*/ 124 w 257"/>
              <a:gd name="T79" fmla="*/ 127 h 203"/>
              <a:gd name="T80" fmla="*/ 163 w 257"/>
              <a:gd name="T81" fmla="*/ 175 h 203"/>
              <a:gd name="T82" fmla="*/ 117 w 257"/>
              <a:gd name="T83" fmla="*/ 142 h 203"/>
              <a:gd name="T84" fmla="*/ 139 w 257"/>
              <a:gd name="T85" fmla="*/ 181 h 203"/>
              <a:gd name="T86" fmla="*/ 141 w 257"/>
              <a:gd name="T87" fmla="*/ 184 h 203"/>
              <a:gd name="T88" fmla="*/ 65 w 257"/>
              <a:gd name="T89" fmla="*/ 121 h 203"/>
              <a:gd name="T90" fmla="*/ 96 w 257"/>
              <a:gd name="T91" fmla="*/ 48 h 203"/>
              <a:gd name="T92" fmla="*/ 105 w 257"/>
              <a:gd name="T93" fmla="*/ 91 h 203"/>
              <a:gd name="T94" fmla="*/ 137 w 257"/>
              <a:gd name="T95" fmla="*/ 85 h 203"/>
              <a:gd name="T96" fmla="*/ 189 w 257"/>
              <a:gd name="T97" fmla="*/ 139 h 203"/>
              <a:gd name="T98" fmla="*/ 182 w 257"/>
              <a:gd name="T99" fmla="*/ 146 h 203"/>
              <a:gd name="T100" fmla="*/ 181 w 257"/>
              <a:gd name="T101" fmla="*/ 162 h 203"/>
              <a:gd name="T102" fmla="*/ 224 w 257"/>
              <a:gd name="T103" fmla="*/ 88 h 203"/>
              <a:gd name="T104" fmla="*/ 182 w 257"/>
              <a:gd name="T105" fmla="*/ 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7" h="203">
                <a:moveTo>
                  <a:pt x="255" y="73"/>
                </a:moveTo>
                <a:cubicBezTo>
                  <a:pt x="186" y="4"/>
                  <a:pt x="186" y="4"/>
                  <a:pt x="186" y="4"/>
                </a:cubicBezTo>
                <a:cubicBezTo>
                  <a:pt x="184" y="1"/>
                  <a:pt x="180" y="1"/>
                  <a:pt x="177" y="4"/>
                </a:cubicBezTo>
                <a:cubicBezTo>
                  <a:pt x="154" y="27"/>
                  <a:pt x="154" y="27"/>
                  <a:pt x="154" y="27"/>
                </a:cubicBezTo>
                <a:cubicBezTo>
                  <a:pt x="153" y="28"/>
                  <a:pt x="153" y="29"/>
                  <a:pt x="153" y="31"/>
                </a:cubicBezTo>
                <a:cubicBezTo>
                  <a:pt x="153" y="32"/>
                  <a:pt x="153" y="34"/>
                  <a:pt x="154" y="35"/>
                </a:cubicBezTo>
                <a:cubicBezTo>
                  <a:pt x="156" y="36"/>
                  <a:pt x="156" y="36"/>
                  <a:pt x="156" y="36"/>
                </a:cubicBezTo>
                <a:cubicBezTo>
                  <a:pt x="107" y="36"/>
                  <a:pt x="107" y="36"/>
                  <a:pt x="107" y="36"/>
                </a:cubicBezTo>
                <a:cubicBezTo>
                  <a:pt x="108" y="35"/>
                  <a:pt x="108" y="35"/>
                  <a:pt x="108" y="35"/>
                </a:cubicBezTo>
                <a:cubicBezTo>
                  <a:pt x="110" y="33"/>
                  <a:pt x="110" y="29"/>
                  <a:pt x="108" y="27"/>
                </a:cubicBezTo>
                <a:cubicBezTo>
                  <a:pt x="84" y="3"/>
                  <a:pt x="84" y="3"/>
                  <a:pt x="84" y="3"/>
                </a:cubicBezTo>
                <a:cubicBezTo>
                  <a:pt x="82" y="0"/>
                  <a:pt x="78" y="0"/>
                  <a:pt x="76" y="3"/>
                </a:cubicBezTo>
                <a:cubicBezTo>
                  <a:pt x="2" y="76"/>
                  <a:pt x="2" y="76"/>
                  <a:pt x="2" y="76"/>
                </a:cubicBezTo>
                <a:cubicBezTo>
                  <a:pt x="0" y="78"/>
                  <a:pt x="0" y="82"/>
                  <a:pt x="2" y="84"/>
                </a:cubicBezTo>
                <a:cubicBezTo>
                  <a:pt x="26" y="108"/>
                  <a:pt x="26" y="108"/>
                  <a:pt x="26" y="108"/>
                </a:cubicBezTo>
                <a:cubicBezTo>
                  <a:pt x="27" y="109"/>
                  <a:pt x="29" y="110"/>
                  <a:pt x="31" y="110"/>
                </a:cubicBezTo>
                <a:cubicBezTo>
                  <a:pt x="32" y="110"/>
                  <a:pt x="34" y="109"/>
                  <a:pt x="35" y="108"/>
                </a:cubicBezTo>
                <a:cubicBezTo>
                  <a:pt x="41" y="102"/>
                  <a:pt x="41" y="102"/>
                  <a:pt x="41" y="102"/>
                </a:cubicBezTo>
                <a:cubicBezTo>
                  <a:pt x="53" y="114"/>
                  <a:pt x="53" y="114"/>
                  <a:pt x="53" y="114"/>
                </a:cubicBezTo>
                <a:cubicBezTo>
                  <a:pt x="53" y="123"/>
                  <a:pt x="53" y="123"/>
                  <a:pt x="53" y="123"/>
                </a:cubicBezTo>
                <a:cubicBezTo>
                  <a:pt x="53" y="125"/>
                  <a:pt x="53" y="126"/>
                  <a:pt x="54" y="127"/>
                </a:cubicBezTo>
                <a:cubicBezTo>
                  <a:pt x="53" y="128"/>
                  <a:pt x="49" y="133"/>
                  <a:pt x="49" y="139"/>
                </a:cubicBezTo>
                <a:cubicBezTo>
                  <a:pt x="49" y="148"/>
                  <a:pt x="55" y="155"/>
                  <a:pt x="64" y="156"/>
                </a:cubicBezTo>
                <a:cubicBezTo>
                  <a:pt x="65" y="164"/>
                  <a:pt x="72" y="171"/>
                  <a:pt x="80" y="172"/>
                </a:cubicBezTo>
                <a:cubicBezTo>
                  <a:pt x="81" y="180"/>
                  <a:pt x="87" y="186"/>
                  <a:pt x="95" y="187"/>
                </a:cubicBezTo>
                <a:cubicBezTo>
                  <a:pt x="96" y="196"/>
                  <a:pt x="103" y="203"/>
                  <a:pt x="112" y="203"/>
                </a:cubicBezTo>
                <a:cubicBezTo>
                  <a:pt x="118" y="203"/>
                  <a:pt x="123" y="198"/>
                  <a:pt x="124" y="197"/>
                </a:cubicBezTo>
                <a:cubicBezTo>
                  <a:pt x="126" y="199"/>
                  <a:pt x="130" y="202"/>
                  <a:pt x="136" y="202"/>
                </a:cubicBezTo>
                <a:cubicBezTo>
                  <a:pt x="137" y="202"/>
                  <a:pt x="138" y="202"/>
                  <a:pt x="139" y="202"/>
                </a:cubicBezTo>
                <a:cubicBezTo>
                  <a:pt x="139" y="202"/>
                  <a:pt x="139" y="202"/>
                  <a:pt x="140" y="202"/>
                </a:cubicBezTo>
                <a:cubicBezTo>
                  <a:pt x="140" y="202"/>
                  <a:pt x="141" y="201"/>
                  <a:pt x="142" y="201"/>
                </a:cubicBezTo>
                <a:cubicBezTo>
                  <a:pt x="142" y="201"/>
                  <a:pt x="142" y="201"/>
                  <a:pt x="143" y="201"/>
                </a:cubicBezTo>
                <a:cubicBezTo>
                  <a:pt x="143" y="200"/>
                  <a:pt x="144" y="200"/>
                  <a:pt x="145" y="199"/>
                </a:cubicBezTo>
                <a:cubicBezTo>
                  <a:pt x="145" y="199"/>
                  <a:pt x="146" y="199"/>
                  <a:pt x="146" y="199"/>
                </a:cubicBezTo>
                <a:cubicBezTo>
                  <a:pt x="146" y="198"/>
                  <a:pt x="147" y="198"/>
                  <a:pt x="148" y="197"/>
                </a:cubicBezTo>
                <a:cubicBezTo>
                  <a:pt x="148" y="197"/>
                  <a:pt x="148" y="197"/>
                  <a:pt x="148" y="197"/>
                </a:cubicBezTo>
                <a:cubicBezTo>
                  <a:pt x="149" y="196"/>
                  <a:pt x="150" y="195"/>
                  <a:pt x="150" y="194"/>
                </a:cubicBezTo>
                <a:cubicBezTo>
                  <a:pt x="150" y="194"/>
                  <a:pt x="150" y="194"/>
                  <a:pt x="150" y="194"/>
                </a:cubicBezTo>
                <a:cubicBezTo>
                  <a:pt x="151" y="194"/>
                  <a:pt x="151" y="193"/>
                  <a:pt x="151" y="192"/>
                </a:cubicBezTo>
                <a:cubicBezTo>
                  <a:pt x="151" y="193"/>
                  <a:pt x="152" y="193"/>
                  <a:pt x="152" y="193"/>
                </a:cubicBezTo>
                <a:cubicBezTo>
                  <a:pt x="152" y="193"/>
                  <a:pt x="152" y="193"/>
                  <a:pt x="153" y="193"/>
                </a:cubicBezTo>
                <a:cubicBezTo>
                  <a:pt x="153" y="193"/>
                  <a:pt x="153" y="193"/>
                  <a:pt x="154" y="194"/>
                </a:cubicBezTo>
                <a:cubicBezTo>
                  <a:pt x="154" y="194"/>
                  <a:pt x="154" y="194"/>
                  <a:pt x="154" y="194"/>
                </a:cubicBezTo>
                <a:cubicBezTo>
                  <a:pt x="155" y="194"/>
                  <a:pt x="155" y="194"/>
                  <a:pt x="156" y="194"/>
                </a:cubicBezTo>
                <a:cubicBezTo>
                  <a:pt x="156" y="194"/>
                  <a:pt x="156" y="194"/>
                  <a:pt x="156" y="194"/>
                </a:cubicBezTo>
                <a:cubicBezTo>
                  <a:pt x="157" y="194"/>
                  <a:pt x="158" y="195"/>
                  <a:pt x="159" y="195"/>
                </a:cubicBezTo>
                <a:cubicBezTo>
                  <a:pt x="160" y="195"/>
                  <a:pt x="161" y="194"/>
                  <a:pt x="162" y="194"/>
                </a:cubicBezTo>
                <a:cubicBezTo>
                  <a:pt x="162" y="194"/>
                  <a:pt x="162" y="194"/>
                  <a:pt x="163" y="194"/>
                </a:cubicBezTo>
                <a:cubicBezTo>
                  <a:pt x="164" y="194"/>
                  <a:pt x="164" y="194"/>
                  <a:pt x="165" y="193"/>
                </a:cubicBezTo>
                <a:cubicBezTo>
                  <a:pt x="165" y="193"/>
                  <a:pt x="166" y="193"/>
                  <a:pt x="166" y="193"/>
                </a:cubicBezTo>
                <a:cubicBezTo>
                  <a:pt x="167" y="193"/>
                  <a:pt x="167" y="192"/>
                  <a:pt x="168" y="192"/>
                </a:cubicBezTo>
                <a:cubicBezTo>
                  <a:pt x="168" y="192"/>
                  <a:pt x="168" y="192"/>
                  <a:pt x="169" y="191"/>
                </a:cubicBezTo>
                <a:cubicBezTo>
                  <a:pt x="169" y="191"/>
                  <a:pt x="170" y="190"/>
                  <a:pt x="171" y="189"/>
                </a:cubicBezTo>
                <a:cubicBezTo>
                  <a:pt x="171" y="189"/>
                  <a:pt x="171" y="189"/>
                  <a:pt x="171" y="189"/>
                </a:cubicBezTo>
                <a:cubicBezTo>
                  <a:pt x="172" y="189"/>
                  <a:pt x="172" y="188"/>
                  <a:pt x="173" y="187"/>
                </a:cubicBezTo>
                <a:cubicBezTo>
                  <a:pt x="173" y="187"/>
                  <a:pt x="173" y="186"/>
                  <a:pt x="173" y="186"/>
                </a:cubicBezTo>
                <a:cubicBezTo>
                  <a:pt x="174" y="186"/>
                  <a:pt x="174" y="185"/>
                  <a:pt x="174" y="184"/>
                </a:cubicBezTo>
                <a:cubicBezTo>
                  <a:pt x="175" y="184"/>
                  <a:pt x="175" y="184"/>
                  <a:pt x="175" y="183"/>
                </a:cubicBezTo>
                <a:cubicBezTo>
                  <a:pt x="175" y="183"/>
                  <a:pt x="175" y="183"/>
                  <a:pt x="175" y="183"/>
                </a:cubicBezTo>
                <a:cubicBezTo>
                  <a:pt x="175" y="183"/>
                  <a:pt x="175" y="183"/>
                  <a:pt x="175" y="183"/>
                </a:cubicBezTo>
                <a:cubicBezTo>
                  <a:pt x="176" y="183"/>
                  <a:pt x="177" y="183"/>
                  <a:pt x="178" y="183"/>
                </a:cubicBezTo>
                <a:cubicBezTo>
                  <a:pt x="187" y="183"/>
                  <a:pt x="195" y="175"/>
                  <a:pt x="195" y="165"/>
                </a:cubicBezTo>
                <a:cubicBezTo>
                  <a:pt x="195" y="165"/>
                  <a:pt x="195" y="164"/>
                  <a:pt x="195" y="163"/>
                </a:cubicBezTo>
                <a:cubicBezTo>
                  <a:pt x="195" y="163"/>
                  <a:pt x="195" y="163"/>
                  <a:pt x="195" y="163"/>
                </a:cubicBezTo>
                <a:cubicBezTo>
                  <a:pt x="195" y="162"/>
                  <a:pt x="195" y="162"/>
                  <a:pt x="195" y="161"/>
                </a:cubicBezTo>
                <a:cubicBezTo>
                  <a:pt x="195" y="161"/>
                  <a:pt x="194" y="161"/>
                  <a:pt x="194" y="161"/>
                </a:cubicBezTo>
                <a:cubicBezTo>
                  <a:pt x="194" y="160"/>
                  <a:pt x="194" y="160"/>
                  <a:pt x="194" y="159"/>
                </a:cubicBezTo>
                <a:cubicBezTo>
                  <a:pt x="194" y="159"/>
                  <a:pt x="194" y="159"/>
                  <a:pt x="194" y="159"/>
                </a:cubicBezTo>
                <a:cubicBezTo>
                  <a:pt x="193" y="159"/>
                  <a:pt x="193" y="158"/>
                  <a:pt x="193" y="158"/>
                </a:cubicBezTo>
                <a:cubicBezTo>
                  <a:pt x="194" y="158"/>
                  <a:pt x="195" y="157"/>
                  <a:pt x="195" y="157"/>
                </a:cubicBezTo>
                <a:cubicBezTo>
                  <a:pt x="195" y="157"/>
                  <a:pt x="195" y="157"/>
                  <a:pt x="195" y="157"/>
                </a:cubicBezTo>
                <a:cubicBezTo>
                  <a:pt x="196" y="156"/>
                  <a:pt x="197" y="156"/>
                  <a:pt x="198" y="155"/>
                </a:cubicBezTo>
                <a:cubicBezTo>
                  <a:pt x="198" y="155"/>
                  <a:pt x="198" y="155"/>
                  <a:pt x="198" y="154"/>
                </a:cubicBezTo>
                <a:cubicBezTo>
                  <a:pt x="199" y="154"/>
                  <a:pt x="199" y="153"/>
                  <a:pt x="200" y="153"/>
                </a:cubicBezTo>
                <a:cubicBezTo>
                  <a:pt x="200" y="152"/>
                  <a:pt x="200" y="152"/>
                  <a:pt x="200" y="152"/>
                </a:cubicBezTo>
                <a:cubicBezTo>
                  <a:pt x="201" y="151"/>
                  <a:pt x="201" y="150"/>
                  <a:pt x="202" y="149"/>
                </a:cubicBezTo>
                <a:cubicBezTo>
                  <a:pt x="202" y="149"/>
                  <a:pt x="202" y="149"/>
                  <a:pt x="202" y="149"/>
                </a:cubicBezTo>
                <a:cubicBezTo>
                  <a:pt x="202" y="148"/>
                  <a:pt x="202" y="147"/>
                  <a:pt x="203" y="146"/>
                </a:cubicBezTo>
                <a:cubicBezTo>
                  <a:pt x="203" y="146"/>
                  <a:pt x="203" y="146"/>
                  <a:pt x="203" y="146"/>
                </a:cubicBezTo>
                <a:cubicBezTo>
                  <a:pt x="203" y="145"/>
                  <a:pt x="203" y="143"/>
                  <a:pt x="203" y="142"/>
                </a:cubicBezTo>
                <a:cubicBezTo>
                  <a:pt x="203" y="142"/>
                  <a:pt x="203" y="141"/>
                  <a:pt x="203" y="140"/>
                </a:cubicBezTo>
                <a:cubicBezTo>
                  <a:pt x="203" y="140"/>
                  <a:pt x="203" y="139"/>
                  <a:pt x="203" y="139"/>
                </a:cubicBezTo>
                <a:cubicBezTo>
                  <a:pt x="202" y="139"/>
                  <a:pt x="202" y="138"/>
                  <a:pt x="202" y="137"/>
                </a:cubicBezTo>
                <a:cubicBezTo>
                  <a:pt x="202" y="137"/>
                  <a:pt x="202" y="137"/>
                  <a:pt x="202" y="137"/>
                </a:cubicBezTo>
                <a:cubicBezTo>
                  <a:pt x="202" y="136"/>
                  <a:pt x="201" y="136"/>
                  <a:pt x="201" y="135"/>
                </a:cubicBezTo>
                <a:cubicBezTo>
                  <a:pt x="201" y="135"/>
                  <a:pt x="201" y="135"/>
                  <a:pt x="201" y="135"/>
                </a:cubicBezTo>
                <a:cubicBezTo>
                  <a:pt x="200" y="134"/>
                  <a:pt x="200" y="134"/>
                  <a:pt x="200" y="133"/>
                </a:cubicBezTo>
                <a:cubicBezTo>
                  <a:pt x="200" y="133"/>
                  <a:pt x="200" y="133"/>
                  <a:pt x="200" y="133"/>
                </a:cubicBezTo>
                <a:cubicBezTo>
                  <a:pt x="213" y="120"/>
                  <a:pt x="213" y="120"/>
                  <a:pt x="213" y="120"/>
                </a:cubicBezTo>
                <a:cubicBezTo>
                  <a:pt x="214" y="119"/>
                  <a:pt x="215" y="117"/>
                  <a:pt x="215" y="115"/>
                </a:cubicBezTo>
                <a:cubicBezTo>
                  <a:pt x="215" y="110"/>
                  <a:pt x="215" y="110"/>
                  <a:pt x="215" y="110"/>
                </a:cubicBezTo>
                <a:cubicBezTo>
                  <a:pt x="222" y="103"/>
                  <a:pt x="222" y="103"/>
                  <a:pt x="222" y="103"/>
                </a:cubicBezTo>
                <a:cubicBezTo>
                  <a:pt x="224" y="104"/>
                  <a:pt x="224" y="104"/>
                  <a:pt x="224" y="104"/>
                </a:cubicBezTo>
                <a:cubicBezTo>
                  <a:pt x="225" y="105"/>
                  <a:pt x="226" y="106"/>
                  <a:pt x="228" y="106"/>
                </a:cubicBezTo>
                <a:cubicBezTo>
                  <a:pt x="229" y="106"/>
                  <a:pt x="231" y="105"/>
                  <a:pt x="232" y="104"/>
                </a:cubicBezTo>
                <a:cubicBezTo>
                  <a:pt x="255" y="81"/>
                  <a:pt x="255" y="81"/>
                  <a:pt x="255" y="81"/>
                </a:cubicBezTo>
                <a:cubicBezTo>
                  <a:pt x="257" y="79"/>
                  <a:pt x="257" y="75"/>
                  <a:pt x="255" y="73"/>
                </a:cubicBezTo>
                <a:close/>
                <a:moveTo>
                  <a:pt x="191" y="124"/>
                </a:moveTo>
                <a:cubicBezTo>
                  <a:pt x="149" y="82"/>
                  <a:pt x="149" y="82"/>
                  <a:pt x="149" y="82"/>
                </a:cubicBezTo>
                <a:cubicBezTo>
                  <a:pt x="149" y="62"/>
                  <a:pt x="149" y="62"/>
                  <a:pt x="149" y="62"/>
                </a:cubicBezTo>
                <a:cubicBezTo>
                  <a:pt x="149" y="58"/>
                  <a:pt x="147" y="56"/>
                  <a:pt x="143" y="56"/>
                </a:cubicBezTo>
                <a:cubicBezTo>
                  <a:pt x="132" y="56"/>
                  <a:pt x="132" y="56"/>
                  <a:pt x="132" y="56"/>
                </a:cubicBezTo>
                <a:cubicBezTo>
                  <a:pt x="130" y="56"/>
                  <a:pt x="129" y="56"/>
                  <a:pt x="127" y="57"/>
                </a:cubicBezTo>
                <a:cubicBezTo>
                  <a:pt x="108" y="77"/>
                  <a:pt x="108" y="77"/>
                  <a:pt x="108" y="77"/>
                </a:cubicBezTo>
                <a:cubicBezTo>
                  <a:pt x="107" y="78"/>
                  <a:pt x="105" y="79"/>
                  <a:pt x="105" y="79"/>
                </a:cubicBezTo>
                <a:cubicBezTo>
                  <a:pt x="102" y="79"/>
                  <a:pt x="99" y="76"/>
                  <a:pt x="99" y="73"/>
                </a:cubicBezTo>
                <a:cubicBezTo>
                  <a:pt x="99" y="73"/>
                  <a:pt x="100" y="71"/>
                  <a:pt x="101" y="70"/>
                </a:cubicBezTo>
                <a:cubicBezTo>
                  <a:pt x="123" y="48"/>
                  <a:pt x="123" y="48"/>
                  <a:pt x="123" y="48"/>
                </a:cubicBezTo>
                <a:cubicBezTo>
                  <a:pt x="168" y="48"/>
                  <a:pt x="168" y="48"/>
                  <a:pt x="168" y="48"/>
                </a:cubicBezTo>
                <a:cubicBezTo>
                  <a:pt x="175" y="56"/>
                  <a:pt x="175" y="56"/>
                  <a:pt x="175" y="56"/>
                </a:cubicBezTo>
                <a:cubicBezTo>
                  <a:pt x="214" y="94"/>
                  <a:pt x="214" y="94"/>
                  <a:pt x="214" y="94"/>
                </a:cubicBezTo>
                <a:cubicBezTo>
                  <a:pt x="204" y="104"/>
                  <a:pt x="204" y="104"/>
                  <a:pt x="204" y="104"/>
                </a:cubicBezTo>
                <a:cubicBezTo>
                  <a:pt x="203" y="105"/>
                  <a:pt x="203" y="106"/>
                  <a:pt x="203" y="108"/>
                </a:cubicBezTo>
                <a:cubicBezTo>
                  <a:pt x="203" y="113"/>
                  <a:pt x="203" y="113"/>
                  <a:pt x="203" y="113"/>
                </a:cubicBezTo>
                <a:lnTo>
                  <a:pt x="191" y="124"/>
                </a:lnTo>
                <a:close/>
                <a:moveTo>
                  <a:pt x="31" y="96"/>
                </a:moveTo>
                <a:cubicBezTo>
                  <a:pt x="15" y="80"/>
                  <a:pt x="15" y="80"/>
                  <a:pt x="15" y="80"/>
                </a:cubicBezTo>
                <a:cubicBezTo>
                  <a:pt x="80" y="15"/>
                  <a:pt x="80" y="15"/>
                  <a:pt x="80" y="15"/>
                </a:cubicBezTo>
                <a:cubicBezTo>
                  <a:pt x="95" y="31"/>
                  <a:pt x="95" y="31"/>
                  <a:pt x="95" y="31"/>
                </a:cubicBezTo>
                <a:lnTo>
                  <a:pt x="31" y="96"/>
                </a:lnTo>
                <a:close/>
                <a:moveTo>
                  <a:pt x="61" y="139"/>
                </a:moveTo>
                <a:cubicBezTo>
                  <a:pt x="61" y="138"/>
                  <a:pt x="62" y="137"/>
                  <a:pt x="63" y="136"/>
                </a:cubicBezTo>
                <a:cubicBezTo>
                  <a:pt x="70" y="143"/>
                  <a:pt x="70" y="143"/>
                  <a:pt x="70" y="143"/>
                </a:cubicBezTo>
                <a:cubicBezTo>
                  <a:pt x="69" y="143"/>
                  <a:pt x="67" y="145"/>
                  <a:pt x="66" y="145"/>
                </a:cubicBezTo>
                <a:cubicBezTo>
                  <a:pt x="63" y="145"/>
                  <a:pt x="61" y="142"/>
                  <a:pt x="61" y="139"/>
                </a:cubicBezTo>
                <a:close/>
                <a:moveTo>
                  <a:pt x="76" y="154"/>
                </a:moveTo>
                <a:cubicBezTo>
                  <a:pt x="76" y="154"/>
                  <a:pt x="77" y="152"/>
                  <a:pt x="78" y="151"/>
                </a:cubicBezTo>
                <a:cubicBezTo>
                  <a:pt x="85" y="158"/>
                  <a:pt x="85" y="158"/>
                  <a:pt x="85" y="158"/>
                </a:cubicBezTo>
                <a:cubicBezTo>
                  <a:pt x="84" y="159"/>
                  <a:pt x="82" y="160"/>
                  <a:pt x="82" y="160"/>
                </a:cubicBezTo>
                <a:cubicBezTo>
                  <a:pt x="79" y="160"/>
                  <a:pt x="76" y="157"/>
                  <a:pt x="76" y="154"/>
                </a:cubicBezTo>
                <a:close/>
                <a:moveTo>
                  <a:pt x="91" y="170"/>
                </a:moveTo>
                <a:cubicBezTo>
                  <a:pt x="91" y="169"/>
                  <a:pt x="92" y="167"/>
                  <a:pt x="93" y="166"/>
                </a:cubicBezTo>
                <a:cubicBezTo>
                  <a:pt x="100" y="173"/>
                  <a:pt x="100" y="173"/>
                  <a:pt x="100" y="173"/>
                </a:cubicBezTo>
                <a:cubicBezTo>
                  <a:pt x="99" y="174"/>
                  <a:pt x="98" y="175"/>
                  <a:pt x="97" y="175"/>
                </a:cubicBezTo>
                <a:cubicBezTo>
                  <a:pt x="94" y="175"/>
                  <a:pt x="91" y="173"/>
                  <a:pt x="91" y="170"/>
                </a:cubicBezTo>
                <a:close/>
                <a:moveTo>
                  <a:pt x="107" y="185"/>
                </a:moveTo>
                <a:cubicBezTo>
                  <a:pt x="107" y="185"/>
                  <a:pt x="108" y="183"/>
                  <a:pt x="109" y="182"/>
                </a:cubicBezTo>
                <a:cubicBezTo>
                  <a:pt x="116" y="189"/>
                  <a:pt x="116" y="189"/>
                  <a:pt x="116" y="189"/>
                </a:cubicBezTo>
                <a:cubicBezTo>
                  <a:pt x="115" y="190"/>
                  <a:pt x="113" y="191"/>
                  <a:pt x="112" y="191"/>
                </a:cubicBezTo>
                <a:cubicBezTo>
                  <a:pt x="109" y="191"/>
                  <a:pt x="107" y="188"/>
                  <a:pt x="107" y="185"/>
                </a:cubicBezTo>
                <a:close/>
                <a:moveTo>
                  <a:pt x="178" y="171"/>
                </a:moveTo>
                <a:cubicBezTo>
                  <a:pt x="178" y="171"/>
                  <a:pt x="177" y="171"/>
                  <a:pt x="177" y="171"/>
                </a:cubicBezTo>
                <a:cubicBezTo>
                  <a:pt x="176" y="170"/>
                  <a:pt x="175" y="170"/>
                  <a:pt x="174" y="169"/>
                </a:cubicBezTo>
                <a:cubicBezTo>
                  <a:pt x="171" y="165"/>
                  <a:pt x="171" y="165"/>
                  <a:pt x="171" y="165"/>
                </a:cubicBezTo>
                <a:cubicBezTo>
                  <a:pt x="171" y="165"/>
                  <a:pt x="171" y="165"/>
                  <a:pt x="171" y="165"/>
                </a:cubicBezTo>
                <a:cubicBezTo>
                  <a:pt x="171" y="165"/>
                  <a:pt x="171" y="165"/>
                  <a:pt x="171" y="165"/>
                </a:cubicBezTo>
                <a:cubicBezTo>
                  <a:pt x="171" y="165"/>
                  <a:pt x="171" y="165"/>
                  <a:pt x="171"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32" y="127"/>
                  <a:pt x="132" y="127"/>
                  <a:pt x="132" y="127"/>
                </a:cubicBezTo>
                <a:cubicBezTo>
                  <a:pt x="130" y="124"/>
                  <a:pt x="126" y="124"/>
                  <a:pt x="124" y="127"/>
                </a:cubicBezTo>
                <a:cubicBezTo>
                  <a:pt x="121" y="129"/>
                  <a:pt x="121" y="133"/>
                  <a:pt x="124" y="135"/>
                </a:cubicBezTo>
                <a:cubicBezTo>
                  <a:pt x="162" y="174"/>
                  <a:pt x="162" y="174"/>
                  <a:pt x="162" y="174"/>
                </a:cubicBezTo>
                <a:cubicBezTo>
                  <a:pt x="163" y="174"/>
                  <a:pt x="163" y="175"/>
                  <a:pt x="163" y="175"/>
                </a:cubicBezTo>
                <a:cubicBezTo>
                  <a:pt x="163" y="175"/>
                  <a:pt x="163" y="175"/>
                  <a:pt x="163" y="175"/>
                </a:cubicBezTo>
                <a:cubicBezTo>
                  <a:pt x="164" y="176"/>
                  <a:pt x="164" y="177"/>
                  <a:pt x="164" y="177"/>
                </a:cubicBezTo>
                <a:cubicBezTo>
                  <a:pt x="164" y="180"/>
                  <a:pt x="162" y="183"/>
                  <a:pt x="159" y="183"/>
                </a:cubicBezTo>
                <a:cubicBezTo>
                  <a:pt x="158" y="182"/>
                  <a:pt x="156" y="181"/>
                  <a:pt x="155" y="180"/>
                </a:cubicBezTo>
                <a:cubicBezTo>
                  <a:pt x="117" y="142"/>
                  <a:pt x="117" y="142"/>
                  <a:pt x="117" y="142"/>
                </a:cubicBezTo>
                <a:cubicBezTo>
                  <a:pt x="114" y="140"/>
                  <a:pt x="111" y="140"/>
                  <a:pt x="108" y="142"/>
                </a:cubicBezTo>
                <a:cubicBezTo>
                  <a:pt x="106" y="144"/>
                  <a:pt x="106" y="148"/>
                  <a:pt x="108" y="150"/>
                </a:cubicBezTo>
                <a:cubicBezTo>
                  <a:pt x="139" y="181"/>
                  <a:pt x="139" y="181"/>
                  <a:pt x="139" y="181"/>
                </a:cubicBezTo>
                <a:cubicBezTo>
                  <a:pt x="139" y="181"/>
                  <a:pt x="139" y="181"/>
                  <a:pt x="139" y="181"/>
                </a:cubicBezTo>
                <a:cubicBezTo>
                  <a:pt x="139" y="182"/>
                  <a:pt x="140" y="182"/>
                  <a:pt x="140" y="183"/>
                </a:cubicBezTo>
                <a:cubicBezTo>
                  <a:pt x="140" y="183"/>
                  <a:pt x="140" y="183"/>
                  <a:pt x="140" y="183"/>
                </a:cubicBezTo>
                <a:cubicBezTo>
                  <a:pt x="141" y="183"/>
                  <a:pt x="141" y="184"/>
                  <a:pt x="141" y="184"/>
                </a:cubicBezTo>
                <a:cubicBezTo>
                  <a:pt x="141" y="184"/>
                  <a:pt x="141" y="184"/>
                  <a:pt x="141" y="184"/>
                </a:cubicBezTo>
                <a:cubicBezTo>
                  <a:pt x="141" y="184"/>
                  <a:pt x="141" y="185"/>
                  <a:pt x="141" y="185"/>
                </a:cubicBezTo>
                <a:cubicBezTo>
                  <a:pt x="141" y="188"/>
                  <a:pt x="139" y="190"/>
                  <a:pt x="136" y="190"/>
                </a:cubicBezTo>
                <a:cubicBezTo>
                  <a:pt x="135" y="190"/>
                  <a:pt x="133" y="189"/>
                  <a:pt x="132" y="188"/>
                </a:cubicBezTo>
                <a:cubicBezTo>
                  <a:pt x="65" y="121"/>
                  <a:pt x="65" y="121"/>
                  <a:pt x="65" y="121"/>
                </a:cubicBezTo>
                <a:cubicBezTo>
                  <a:pt x="65" y="112"/>
                  <a:pt x="65" y="112"/>
                  <a:pt x="65" y="112"/>
                </a:cubicBezTo>
                <a:cubicBezTo>
                  <a:pt x="65" y="110"/>
                  <a:pt x="64" y="109"/>
                  <a:pt x="63" y="107"/>
                </a:cubicBezTo>
                <a:cubicBezTo>
                  <a:pt x="50" y="94"/>
                  <a:pt x="50" y="94"/>
                  <a:pt x="50" y="94"/>
                </a:cubicBezTo>
                <a:cubicBezTo>
                  <a:pt x="96" y="48"/>
                  <a:pt x="96" y="48"/>
                  <a:pt x="96" y="48"/>
                </a:cubicBezTo>
                <a:cubicBezTo>
                  <a:pt x="106" y="48"/>
                  <a:pt x="106" y="48"/>
                  <a:pt x="106" y="48"/>
                </a:cubicBezTo>
                <a:cubicBezTo>
                  <a:pt x="93" y="61"/>
                  <a:pt x="93" y="61"/>
                  <a:pt x="93" y="61"/>
                </a:cubicBezTo>
                <a:cubicBezTo>
                  <a:pt x="92" y="62"/>
                  <a:pt x="87" y="67"/>
                  <a:pt x="87" y="73"/>
                </a:cubicBezTo>
                <a:cubicBezTo>
                  <a:pt x="87" y="83"/>
                  <a:pt x="95" y="91"/>
                  <a:pt x="105" y="91"/>
                </a:cubicBezTo>
                <a:cubicBezTo>
                  <a:pt x="111" y="91"/>
                  <a:pt x="116" y="86"/>
                  <a:pt x="117" y="85"/>
                </a:cubicBezTo>
                <a:cubicBezTo>
                  <a:pt x="134" y="68"/>
                  <a:pt x="134" y="68"/>
                  <a:pt x="134" y="68"/>
                </a:cubicBezTo>
                <a:cubicBezTo>
                  <a:pt x="137" y="68"/>
                  <a:pt x="137" y="68"/>
                  <a:pt x="137" y="68"/>
                </a:cubicBezTo>
                <a:cubicBezTo>
                  <a:pt x="137" y="85"/>
                  <a:pt x="137" y="85"/>
                  <a:pt x="137" y="85"/>
                </a:cubicBezTo>
                <a:cubicBezTo>
                  <a:pt x="137" y="86"/>
                  <a:pt x="138" y="88"/>
                  <a:pt x="139" y="89"/>
                </a:cubicBezTo>
                <a:cubicBezTo>
                  <a:pt x="185" y="135"/>
                  <a:pt x="185" y="135"/>
                  <a:pt x="185" y="135"/>
                </a:cubicBezTo>
                <a:cubicBezTo>
                  <a:pt x="185" y="135"/>
                  <a:pt x="185" y="135"/>
                  <a:pt x="185" y="135"/>
                </a:cubicBezTo>
                <a:cubicBezTo>
                  <a:pt x="189" y="139"/>
                  <a:pt x="189" y="139"/>
                  <a:pt x="189" y="139"/>
                </a:cubicBezTo>
                <a:cubicBezTo>
                  <a:pt x="190" y="140"/>
                  <a:pt x="191" y="142"/>
                  <a:pt x="191" y="142"/>
                </a:cubicBezTo>
                <a:cubicBezTo>
                  <a:pt x="191" y="145"/>
                  <a:pt x="189" y="148"/>
                  <a:pt x="186" y="148"/>
                </a:cubicBezTo>
                <a:cubicBezTo>
                  <a:pt x="185" y="148"/>
                  <a:pt x="183" y="147"/>
                  <a:pt x="182" y="146"/>
                </a:cubicBezTo>
                <a:cubicBezTo>
                  <a:pt x="182" y="146"/>
                  <a:pt x="182" y="146"/>
                  <a:pt x="182" y="146"/>
                </a:cubicBezTo>
                <a:cubicBezTo>
                  <a:pt x="147" y="111"/>
                  <a:pt x="147" y="111"/>
                  <a:pt x="147" y="111"/>
                </a:cubicBezTo>
                <a:cubicBezTo>
                  <a:pt x="145" y="109"/>
                  <a:pt x="141" y="109"/>
                  <a:pt x="139" y="111"/>
                </a:cubicBezTo>
                <a:cubicBezTo>
                  <a:pt x="137" y="114"/>
                  <a:pt x="137" y="117"/>
                  <a:pt x="139" y="120"/>
                </a:cubicBezTo>
                <a:cubicBezTo>
                  <a:pt x="181" y="162"/>
                  <a:pt x="181" y="162"/>
                  <a:pt x="181" y="162"/>
                </a:cubicBezTo>
                <a:cubicBezTo>
                  <a:pt x="182" y="163"/>
                  <a:pt x="183" y="165"/>
                  <a:pt x="183" y="165"/>
                </a:cubicBezTo>
                <a:cubicBezTo>
                  <a:pt x="183" y="168"/>
                  <a:pt x="181" y="171"/>
                  <a:pt x="178" y="171"/>
                </a:cubicBezTo>
                <a:close/>
                <a:moveTo>
                  <a:pt x="228" y="92"/>
                </a:moveTo>
                <a:cubicBezTo>
                  <a:pt x="224" y="88"/>
                  <a:pt x="224" y="88"/>
                  <a:pt x="224" y="88"/>
                </a:cubicBezTo>
                <a:cubicBezTo>
                  <a:pt x="224" y="88"/>
                  <a:pt x="224" y="88"/>
                  <a:pt x="224" y="88"/>
                </a:cubicBezTo>
                <a:cubicBezTo>
                  <a:pt x="175" y="39"/>
                  <a:pt x="175" y="39"/>
                  <a:pt x="175" y="39"/>
                </a:cubicBezTo>
                <a:cubicBezTo>
                  <a:pt x="167" y="31"/>
                  <a:pt x="167" y="31"/>
                  <a:pt x="167" y="31"/>
                </a:cubicBezTo>
                <a:cubicBezTo>
                  <a:pt x="182" y="16"/>
                  <a:pt x="182" y="16"/>
                  <a:pt x="182" y="16"/>
                </a:cubicBezTo>
                <a:cubicBezTo>
                  <a:pt x="242" y="77"/>
                  <a:pt x="242" y="77"/>
                  <a:pt x="242" y="77"/>
                </a:cubicBezTo>
                <a:lnTo>
                  <a:pt x="228" y="9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pPr defTabSz="685748">
              <a:defRPr/>
            </a:pPr>
            <a:endParaRPr lang="da-DK" sz="1350" dirty="0">
              <a:solidFill>
                <a:srgbClr val="211A52"/>
              </a:solidFill>
              <a:latin typeface="Arial"/>
            </a:endParaRPr>
          </a:p>
        </p:txBody>
      </p:sp>
      <p:sp>
        <p:nvSpPr>
          <p:cNvPr id="8" name="Pladsholder til slidenummer 1">
            <a:extLst>
              <a:ext uri="{FF2B5EF4-FFF2-40B4-BE49-F238E27FC236}">
                <a16:creationId xmlns:a16="http://schemas.microsoft.com/office/drawing/2014/main" id="{A3A684FC-58DC-4D1E-AB5B-33B166FD7605}"/>
              </a:ext>
            </a:extLst>
          </p:cNvPr>
          <p:cNvSpPr txBox="1">
            <a:spLocks/>
          </p:cNvSpPr>
          <p:nvPr/>
        </p:nvSpPr>
        <p:spPr>
          <a:xfrm>
            <a:off x="11339887" y="593225"/>
            <a:ext cx="571468" cy="227164"/>
          </a:xfrm>
          <a:prstGeom prst="rect">
            <a:avLst/>
          </a:prstGeom>
        </p:spPr>
        <p:txBody>
          <a:bodyPr/>
          <a:lstStyle>
            <a:defPPr>
              <a:defRPr lang="en-US"/>
            </a:defPPr>
            <a:lvl1pPr marL="0" algn="l" defTabSz="914220" rtl="0" eaLnBrk="1" latinLnBrk="0" hangingPunct="1">
              <a:defRPr sz="1800" kern="1200">
                <a:solidFill>
                  <a:schemeClr val="tx1"/>
                </a:solidFill>
                <a:latin typeface="+mn-lt"/>
                <a:ea typeface="+mn-ea"/>
                <a:cs typeface="+mn-cs"/>
              </a:defRPr>
            </a:lvl1pPr>
            <a:lvl2pPr marL="457111" algn="l" defTabSz="914220" rtl="0" eaLnBrk="1" latinLnBrk="0" hangingPunct="1">
              <a:defRPr sz="1800" kern="1200">
                <a:solidFill>
                  <a:schemeClr val="tx1"/>
                </a:solidFill>
                <a:latin typeface="+mn-lt"/>
                <a:ea typeface="+mn-ea"/>
                <a:cs typeface="+mn-cs"/>
              </a:defRPr>
            </a:lvl2pPr>
            <a:lvl3pPr marL="914220" algn="l" defTabSz="914220" rtl="0" eaLnBrk="1" latinLnBrk="0" hangingPunct="1">
              <a:defRPr sz="1800" kern="1200">
                <a:solidFill>
                  <a:schemeClr val="tx1"/>
                </a:solidFill>
                <a:latin typeface="+mn-lt"/>
                <a:ea typeface="+mn-ea"/>
                <a:cs typeface="+mn-cs"/>
              </a:defRPr>
            </a:lvl3pPr>
            <a:lvl4pPr marL="1371330" algn="l" defTabSz="914220" rtl="0" eaLnBrk="1" latinLnBrk="0" hangingPunct="1">
              <a:defRPr sz="1800" kern="1200">
                <a:solidFill>
                  <a:schemeClr val="tx1"/>
                </a:solidFill>
                <a:latin typeface="+mn-lt"/>
                <a:ea typeface="+mn-ea"/>
                <a:cs typeface="+mn-cs"/>
              </a:defRPr>
            </a:lvl4pPr>
            <a:lvl5pPr marL="1828441" algn="l" defTabSz="914220" rtl="0" eaLnBrk="1" latinLnBrk="0" hangingPunct="1">
              <a:defRPr sz="1800" kern="1200">
                <a:solidFill>
                  <a:schemeClr val="tx1"/>
                </a:solidFill>
                <a:latin typeface="+mn-lt"/>
                <a:ea typeface="+mn-ea"/>
                <a:cs typeface="+mn-cs"/>
              </a:defRPr>
            </a:lvl5pPr>
            <a:lvl6pPr marL="2285552" algn="l" defTabSz="914220" rtl="0" eaLnBrk="1" latinLnBrk="0" hangingPunct="1">
              <a:defRPr sz="1800" kern="1200">
                <a:solidFill>
                  <a:schemeClr val="tx1"/>
                </a:solidFill>
                <a:latin typeface="+mn-lt"/>
                <a:ea typeface="+mn-ea"/>
                <a:cs typeface="+mn-cs"/>
              </a:defRPr>
            </a:lvl6pPr>
            <a:lvl7pPr marL="2742661" algn="l" defTabSz="914220" rtl="0" eaLnBrk="1" latinLnBrk="0" hangingPunct="1">
              <a:defRPr sz="1800" kern="1200">
                <a:solidFill>
                  <a:schemeClr val="tx1"/>
                </a:solidFill>
                <a:latin typeface="+mn-lt"/>
                <a:ea typeface="+mn-ea"/>
                <a:cs typeface="+mn-cs"/>
              </a:defRPr>
            </a:lvl7pPr>
            <a:lvl8pPr marL="3199771" algn="l" defTabSz="914220" rtl="0" eaLnBrk="1" latinLnBrk="0" hangingPunct="1">
              <a:defRPr sz="1800" kern="1200">
                <a:solidFill>
                  <a:schemeClr val="tx1"/>
                </a:solidFill>
                <a:latin typeface="+mn-lt"/>
                <a:ea typeface="+mn-ea"/>
                <a:cs typeface="+mn-cs"/>
              </a:defRPr>
            </a:lvl8pPr>
            <a:lvl9pPr marL="3656882" algn="l" defTabSz="914220" rtl="0" eaLnBrk="1" latinLnBrk="0" hangingPunct="1">
              <a:defRPr sz="1800" kern="1200">
                <a:solidFill>
                  <a:schemeClr val="tx1"/>
                </a:solidFill>
                <a:latin typeface="+mn-lt"/>
                <a:ea typeface="+mn-ea"/>
                <a:cs typeface="+mn-cs"/>
              </a:defRPr>
            </a:lvl9pPr>
          </a:lstStyle>
          <a:p>
            <a:pPr algn="r" defTabSz="914330">
              <a:defRPr/>
            </a:pPr>
            <a:fld id="{D8D877B3-D348-4611-9BDB-C5374591D951}" type="slidenum">
              <a:rPr lang="en-US" sz="1000" b="1" smtClean="0">
                <a:solidFill>
                  <a:srgbClr val="211A52">
                    <a:alpha val="70000"/>
                  </a:srgbClr>
                </a:solidFill>
                <a:latin typeface="Arial"/>
              </a:rPr>
              <a:pPr algn="r" defTabSz="914330">
                <a:defRPr/>
              </a:pPr>
              <a:t>45</a:t>
            </a:fld>
            <a:endParaRPr lang="en-US" sz="1000" b="1" dirty="0">
              <a:solidFill>
                <a:srgbClr val="211A52">
                  <a:alpha val="70000"/>
                </a:srgbClr>
              </a:solidFill>
              <a:latin typeface="Arial"/>
            </a:endParaRPr>
          </a:p>
        </p:txBody>
      </p:sp>
    </p:spTree>
    <p:extLst>
      <p:ext uri="{BB962C8B-B14F-4D97-AF65-F5344CB8AC3E}">
        <p14:creationId xmlns:p14="http://schemas.microsoft.com/office/powerpoint/2010/main" val="72621227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Bøjet pil 4"/>
          <p:cNvSpPr/>
          <p:nvPr/>
        </p:nvSpPr>
        <p:spPr>
          <a:xfrm>
            <a:off x="2717798" y="4785516"/>
            <a:ext cx="828477" cy="573562"/>
          </a:xfrm>
          <a:prstGeom prst="bentArrow">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lIns="117226" tIns="58613" rIns="117226" bIns="58613" rtlCol="0" anchor="ctr"/>
          <a:lstStyle/>
          <a:p>
            <a:pPr algn="ctr"/>
            <a:endParaRPr lang="da-DK">
              <a:solidFill>
                <a:schemeClr val="tx1"/>
              </a:solidFill>
            </a:endParaRPr>
          </a:p>
        </p:txBody>
      </p:sp>
      <p:sp>
        <p:nvSpPr>
          <p:cNvPr id="6" name="Bøjet pil 5"/>
          <p:cNvSpPr/>
          <p:nvPr/>
        </p:nvSpPr>
        <p:spPr>
          <a:xfrm>
            <a:off x="3592506" y="4377009"/>
            <a:ext cx="828477" cy="573562"/>
          </a:xfrm>
          <a:prstGeom prst="bentArrow">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lIns="117226" tIns="58613" rIns="117226" bIns="58613" rtlCol="0" anchor="ctr"/>
          <a:lstStyle/>
          <a:p>
            <a:pPr algn="ctr"/>
            <a:endParaRPr lang="da-DK">
              <a:solidFill>
                <a:schemeClr val="tx1"/>
              </a:solidFill>
            </a:endParaRPr>
          </a:p>
        </p:txBody>
      </p:sp>
      <p:sp>
        <p:nvSpPr>
          <p:cNvPr id="7" name="Bøjet pil 6"/>
          <p:cNvSpPr/>
          <p:nvPr/>
        </p:nvSpPr>
        <p:spPr>
          <a:xfrm>
            <a:off x="4502567" y="3957115"/>
            <a:ext cx="828477" cy="573562"/>
          </a:xfrm>
          <a:prstGeom prst="bentArrow">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lIns="117226" tIns="58613" rIns="117226" bIns="58613" rtlCol="0" anchor="ctr"/>
          <a:lstStyle/>
          <a:p>
            <a:pPr algn="ctr"/>
            <a:endParaRPr lang="da-DK">
              <a:solidFill>
                <a:schemeClr val="tx1"/>
              </a:solidFill>
            </a:endParaRPr>
          </a:p>
        </p:txBody>
      </p:sp>
      <p:sp>
        <p:nvSpPr>
          <p:cNvPr id="8" name="Bøjet pil 7"/>
          <p:cNvSpPr/>
          <p:nvPr/>
        </p:nvSpPr>
        <p:spPr>
          <a:xfrm>
            <a:off x="5411519" y="3553949"/>
            <a:ext cx="828477" cy="573562"/>
          </a:xfrm>
          <a:prstGeom prst="bentArrow">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lIns="117226" tIns="58613" rIns="117226" bIns="58613" rtlCol="0" anchor="ctr"/>
          <a:lstStyle/>
          <a:p>
            <a:pPr algn="ctr"/>
            <a:endParaRPr lang="da-DK">
              <a:solidFill>
                <a:schemeClr val="tx1"/>
              </a:solidFill>
            </a:endParaRPr>
          </a:p>
        </p:txBody>
      </p:sp>
      <p:sp>
        <p:nvSpPr>
          <p:cNvPr id="9" name="Bøjet pil 8"/>
          <p:cNvSpPr/>
          <p:nvPr/>
        </p:nvSpPr>
        <p:spPr>
          <a:xfrm>
            <a:off x="6344724" y="3124817"/>
            <a:ext cx="828477" cy="573562"/>
          </a:xfrm>
          <a:prstGeom prst="bentArrow">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lIns="117226" tIns="58613" rIns="117226" bIns="58613" rtlCol="0" anchor="ctr"/>
          <a:lstStyle/>
          <a:p>
            <a:pPr algn="ctr"/>
            <a:endParaRPr lang="da-DK">
              <a:solidFill>
                <a:schemeClr val="tx1"/>
              </a:solidFill>
            </a:endParaRPr>
          </a:p>
        </p:txBody>
      </p:sp>
      <p:sp>
        <p:nvSpPr>
          <p:cNvPr id="10" name="Bøjet pil 9"/>
          <p:cNvSpPr/>
          <p:nvPr/>
        </p:nvSpPr>
        <p:spPr>
          <a:xfrm>
            <a:off x="7289547" y="2697284"/>
            <a:ext cx="828477" cy="573562"/>
          </a:xfrm>
          <a:prstGeom prst="bentArrow">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lIns="117226" tIns="58613" rIns="117226" bIns="58613" rtlCol="0" anchor="ctr"/>
          <a:lstStyle/>
          <a:p>
            <a:pPr algn="ctr"/>
            <a:endParaRPr lang="da-DK">
              <a:solidFill>
                <a:schemeClr val="tx1"/>
              </a:solidFill>
            </a:endParaRPr>
          </a:p>
        </p:txBody>
      </p:sp>
      <p:sp>
        <p:nvSpPr>
          <p:cNvPr id="17" name="Tekstboks 16"/>
          <p:cNvSpPr txBox="1"/>
          <p:nvPr/>
        </p:nvSpPr>
        <p:spPr>
          <a:xfrm>
            <a:off x="2932651" y="5079041"/>
            <a:ext cx="1920213" cy="349203"/>
          </a:xfrm>
          <a:prstGeom prst="rect">
            <a:avLst/>
          </a:prstGeom>
          <a:noFill/>
        </p:spPr>
        <p:txBody>
          <a:bodyPr wrap="square" lIns="117226" tIns="58613" rIns="117226" bIns="58613" rtlCol="0">
            <a:spAutoFit/>
          </a:bodyPr>
          <a:lstStyle/>
          <a:p>
            <a:r>
              <a:rPr lang="da-DK" sz="1500" b="1" dirty="0">
                <a:solidFill>
                  <a:srgbClr val="211A52"/>
                </a:solidFill>
              </a:rPr>
              <a:t>Solution Camp</a:t>
            </a:r>
          </a:p>
        </p:txBody>
      </p:sp>
      <p:sp>
        <p:nvSpPr>
          <p:cNvPr id="18" name="Tekstboks 17"/>
          <p:cNvSpPr txBox="1"/>
          <p:nvPr/>
        </p:nvSpPr>
        <p:spPr>
          <a:xfrm>
            <a:off x="3845152" y="4670535"/>
            <a:ext cx="1392155" cy="349203"/>
          </a:xfrm>
          <a:prstGeom prst="rect">
            <a:avLst/>
          </a:prstGeom>
          <a:noFill/>
        </p:spPr>
        <p:txBody>
          <a:bodyPr wrap="square" lIns="117226" tIns="58613" rIns="117226" bIns="58613" rtlCol="0">
            <a:spAutoFit/>
          </a:bodyPr>
          <a:lstStyle/>
          <a:p>
            <a:r>
              <a:rPr lang="da-DK" sz="1500" b="1" dirty="0">
                <a:solidFill>
                  <a:srgbClr val="211A52"/>
                </a:solidFill>
              </a:rPr>
              <a:t>Wofie</a:t>
            </a:r>
          </a:p>
        </p:txBody>
      </p:sp>
      <p:sp>
        <p:nvSpPr>
          <p:cNvPr id="20" name="Tekstboks 19"/>
          <p:cNvSpPr txBox="1"/>
          <p:nvPr/>
        </p:nvSpPr>
        <p:spPr>
          <a:xfrm>
            <a:off x="5598117" y="3840729"/>
            <a:ext cx="2592288" cy="349203"/>
          </a:xfrm>
          <a:prstGeom prst="rect">
            <a:avLst/>
          </a:prstGeom>
          <a:noFill/>
        </p:spPr>
        <p:txBody>
          <a:bodyPr wrap="square" lIns="117226" tIns="58613" rIns="117226" bIns="58613" rtlCol="0">
            <a:spAutoFit/>
          </a:bodyPr>
          <a:lstStyle/>
          <a:p>
            <a:r>
              <a:rPr lang="da-DK" sz="1500" b="1" dirty="0">
                <a:solidFill>
                  <a:srgbClr val="211A52"/>
                </a:solidFill>
              </a:rPr>
              <a:t>Spin In</a:t>
            </a:r>
          </a:p>
        </p:txBody>
      </p:sp>
      <p:sp>
        <p:nvSpPr>
          <p:cNvPr id="21" name="Tekstboks 20"/>
          <p:cNvSpPr txBox="1"/>
          <p:nvPr/>
        </p:nvSpPr>
        <p:spPr>
          <a:xfrm>
            <a:off x="6600521" y="3411598"/>
            <a:ext cx="3563777" cy="349203"/>
          </a:xfrm>
          <a:prstGeom prst="rect">
            <a:avLst/>
          </a:prstGeom>
          <a:noFill/>
        </p:spPr>
        <p:txBody>
          <a:bodyPr wrap="square" lIns="117226" tIns="58613" rIns="117226" bIns="58613" rtlCol="0">
            <a:spAutoFit/>
          </a:bodyPr>
          <a:lstStyle/>
          <a:p>
            <a:r>
              <a:rPr lang="da-DK" sz="1500" b="1" dirty="0">
                <a:solidFill>
                  <a:srgbClr val="211A52"/>
                </a:solidFill>
              </a:rPr>
              <a:t>Venture Cup – Idea Competition</a:t>
            </a:r>
          </a:p>
        </p:txBody>
      </p:sp>
      <p:sp>
        <p:nvSpPr>
          <p:cNvPr id="23" name="Bøjet pil 22"/>
          <p:cNvSpPr/>
          <p:nvPr/>
        </p:nvSpPr>
        <p:spPr>
          <a:xfrm>
            <a:off x="8190406" y="2265236"/>
            <a:ext cx="828477" cy="573562"/>
          </a:xfrm>
          <a:prstGeom prst="bentArrow">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lIns="117226" tIns="58613" rIns="117226" bIns="58613" rtlCol="0" anchor="ctr"/>
          <a:lstStyle/>
          <a:p>
            <a:pPr algn="ctr"/>
            <a:endParaRPr lang="da-DK">
              <a:solidFill>
                <a:schemeClr val="accent3">
                  <a:lumMod val="75000"/>
                </a:schemeClr>
              </a:solidFill>
            </a:endParaRPr>
          </a:p>
        </p:txBody>
      </p:sp>
      <p:sp>
        <p:nvSpPr>
          <p:cNvPr id="22" name="Tekstboks 21"/>
          <p:cNvSpPr txBox="1"/>
          <p:nvPr/>
        </p:nvSpPr>
        <p:spPr>
          <a:xfrm>
            <a:off x="7536140" y="2986318"/>
            <a:ext cx="4512501" cy="349203"/>
          </a:xfrm>
          <a:prstGeom prst="rect">
            <a:avLst/>
          </a:prstGeom>
          <a:noFill/>
        </p:spPr>
        <p:txBody>
          <a:bodyPr wrap="square" lIns="117226" tIns="58613" rIns="117226" bIns="58613" rtlCol="0">
            <a:spAutoFit/>
          </a:bodyPr>
          <a:lstStyle/>
          <a:p>
            <a:r>
              <a:rPr lang="da-DK" sz="1500" b="1" dirty="0">
                <a:solidFill>
                  <a:srgbClr val="211A52"/>
                </a:solidFill>
              </a:rPr>
              <a:t>Venture Cup – </a:t>
            </a:r>
            <a:r>
              <a:rPr lang="da-DK" sz="1500" b="1" dirty="0" err="1">
                <a:solidFill>
                  <a:srgbClr val="211A52"/>
                </a:solidFill>
              </a:rPr>
              <a:t>Startup</a:t>
            </a:r>
            <a:r>
              <a:rPr lang="da-DK" sz="1500" b="1" dirty="0">
                <a:solidFill>
                  <a:srgbClr val="211A52"/>
                </a:solidFill>
              </a:rPr>
              <a:t> Competition</a:t>
            </a:r>
          </a:p>
        </p:txBody>
      </p:sp>
      <p:sp>
        <p:nvSpPr>
          <p:cNvPr id="24" name="Tekstboks 23"/>
          <p:cNvSpPr txBox="1"/>
          <p:nvPr/>
        </p:nvSpPr>
        <p:spPr>
          <a:xfrm>
            <a:off x="8382427" y="2552017"/>
            <a:ext cx="3168352" cy="349203"/>
          </a:xfrm>
          <a:prstGeom prst="rect">
            <a:avLst/>
          </a:prstGeom>
          <a:noFill/>
        </p:spPr>
        <p:txBody>
          <a:bodyPr wrap="square" lIns="117226" tIns="58613" rIns="117226" bIns="58613" rtlCol="0">
            <a:spAutoFit/>
          </a:bodyPr>
          <a:lstStyle/>
          <a:p>
            <a:r>
              <a:rPr lang="da-DK" sz="1500" b="1" dirty="0" err="1">
                <a:solidFill>
                  <a:srgbClr val="211A52"/>
                </a:solidFill>
              </a:rPr>
              <a:t>Inkubatorordningen</a:t>
            </a:r>
            <a:endParaRPr lang="da-DK" sz="1500" b="1" dirty="0">
              <a:solidFill>
                <a:srgbClr val="211A52"/>
              </a:solidFill>
            </a:endParaRPr>
          </a:p>
        </p:txBody>
      </p:sp>
      <p:sp>
        <p:nvSpPr>
          <p:cNvPr id="26" name="Retvinklet trekant 25"/>
          <p:cNvSpPr/>
          <p:nvPr/>
        </p:nvSpPr>
        <p:spPr>
          <a:xfrm>
            <a:off x="4526081" y="2651314"/>
            <a:ext cx="7687673" cy="4203460"/>
          </a:xfrm>
          <a:custGeom>
            <a:avLst/>
            <a:gdLst>
              <a:gd name="connsiteX0" fmla="*/ 0 w 3816424"/>
              <a:gd name="connsiteY0" fmla="*/ 2376264 h 2376264"/>
              <a:gd name="connsiteX1" fmla="*/ 0 w 3816424"/>
              <a:gd name="connsiteY1" fmla="*/ 0 h 2376264"/>
              <a:gd name="connsiteX2" fmla="*/ 3816424 w 3816424"/>
              <a:gd name="connsiteY2" fmla="*/ 2376264 h 2376264"/>
              <a:gd name="connsiteX3" fmla="*/ 0 w 3816424"/>
              <a:gd name="connsiteY3" fmla="*/ 2376264 h 2376264"/>
              <a:gd name="connsiteX0" fmla="*/ 5237018 w 5237018"/>
              <a:gd name="connsiteY0" fmla="*/ 1544991 h 2376264"/>
              <a:gd name="connsiteX1" fmla="*/ 0 w 5237018"/>
              <a:gd name="connsiteY1" fmla="*/ 0 h 2376264"/>
              <a:gd name="connsiteX2" fmla="*/ 3816424 w 5237018"/>
              <a:gd name="connsiteY2" fmla="*/ 2376264 h 2376264"/>
              <a:gd name="connsiteX3" fmla="*/ 5237018 w 5237018"/>
              <a:gd name="connsiteY3" fmla="*/ 1544991 h 2376264"/>
              <a:gd name="connsiteX0" fmla="*/ 1420594 w 1466776"/>
              <a:gd name="connsiteY0" fmla="*/ 2071463 h 2902736"/>
              <a:gd name="connsiteX1" fmla="*/ 1466776 w 1466776"/>
              <a:gd name="connsiteY1" fmla="*/ 0 h 2902736"/>
              <a:gd name="connsiteX2" fmla="*/ 0 w 1466776"/>
              <a:gd name="connsiteY2" fmla="*/ 2902736 h 2902736"/>
              <a:gd name="connsiteX3" fmla="*/ 1420594 w 1466776"/>
              <a:gd name="connsiteY3" fmla="*/ 2071463 h 2902736"/>
              <a:gd name="connsiteX0" fmla="*/ 3877467 w 3923649"/>
              <a:gd name="connsiteY0" fmla="*/ 2071463 h 2108409"/>
              <a:gd name="connsiteX1" fmla="*/ 3923649 w 3923649"/>
              <a:gd name="connsiteY1" fmla="*/ 0 h 2108409"/>
              <a:gd name="connsiteX2" fmla="*/ 0 w 3923649"/>
              <a:gd name="connsiteY2" fmla="*/ 2108409 h 2108409"/>
              <a:gd name="connsiteX3" fmla="*/ 3877467 w 3923649"/>
              <a:gd name="connsiteY3" fmla="*/ 2071463 h 2108409"/>
              <a:gd name="connsiteX0" fmla="*/ 3877467 w 3886703"/>
              <a:gd name="connsiteY0" fmla="*/ 2071463 h 2108409"/>
              <a:gd name="connsiteX1" fmla="*/ 3886703 w 3886703"/>
              <a:gd name="connsiteY1" fmla="*/ 0 h 2108409"/>
              <a:gd name="connsiteX2" fmla="*/ 0 w 3886703"/>
              <a:gd name="connsiteY2" fmla="*/ 2108409 h 2108409"/>
              <a:gd name="connsiteX3" fmla="*/ 3877467 w 3886703"/>
              <a:gd name="connsiteY3" fmla="*/ 2071463 h 2108409"/>
              <a:gd name="connsiteX0" fmla="*/ 3877467 w 3932885"/>
              <a:gd name="connsiteY0" fmla="*/ 2911972 h 2948918"/>
              <a:gd name="connsiteX1" fmla="*/ 3932885 w 3932885"/>
              <a:gd name="connsiteY1" fmla="*/ 0 h 2948918"/>
              <a:gd name="connsiteX2" fmla="*/ 0 w 3932885"/>
              <a:gd name="connsiteY2" fmla="*/ 2948918 h 2948918"/>
              <a:gd name="connsiteX3" fmla="*/ 3877467 w 3932885"/>
              <a:gd name="connsiteY3" fmla="*/ 2911972 h 2948918"/>
              <a:gd name="connsiteX0" fmla="*/ 3877467 w 3932885"/>
              <a:gd name="connsiteY0" fmla="*/ 3262954 h 3299900"/>
              <a:gd name="connsiteX1" fmla="*/ 3932885 w 3932885"/>
              <a:gd name="connsiteY1" fmla="*/ 0 h 3299900"/>
              <a:gd name="connsiteX2" fmla="*/ 0 w 3932885"/>
              <a:gd name="connsiteY2" fmla="*/ 3299900 h 3299900"/>
              <a:gd name="connsiteX3" fmla="*/ 3877467 w 3932885"/>
              <a:gd name="connsiteY3" fmla="*/ 3262954 h 3299900"/>
              <a:gd name="connsiteX0" fmla="*/ 5992595 w 6048013"/>
              <a:gd name="connsiteY0" fmla="*/ 3262954 h 3281427"/>
              <a:gd name="connsiteX1" fmla="*/ 6048013 w 6048013"/>
              <a:gd name="connsiteY1" fmla="*/ 0 h 3281427"/>
              <a:gd name="connsiteX2" fmla="*/ 0 w 6048013"/>
              <a:gd name="connsiteY2" fmla="*/ 3281427 h 3281427"/>
              <a:gd name="connsiteX3" fmla="*/ 5992595 w 6048013"/>
              <a:gd name="connsiteY3" fmla="*/ 3262954 h 3281427"/>
              <a:gd name="connsiteX0" fmla="*/ 6029286 w 6048013"/>
              <a:gd name="connsiteY0" fmla="*/ 3244481 h 3281427"/>
              <a:gd name="connsiteX1" fmla="*/ 6048013 w 6048013"/>
              <a:gd name="connsiteY1" fmla="*/ 0 h 3281427"/>
              <a:gd name="connsiteX2" fmla="*/ 0 w 6048013"/>
              <a:gd name="connsiteY2" fmla="*/ 3281427 h 3281427"/>
              <a:gd name="connsiteX3" fmla="*/ 6029286 w 6048013"/>
              <a:gd name="connsiteY3" fmla="*/ 3244481 h 3281427"/>
              <a:gd name="connsiteX0" fmla="*/ 6029286 w 6048013"/>
              <a:gd name="connsiteY0" fmla="*/ 3272191 h 3281427"/>
              <a:gd name="connsiteX1" fmla="*/ 6048013 w 6048013"/>
              <a:gd name="connsiteY1" fmla="*/ 0 h 3281427"/>
              <a:gd name="connsiteX2" fmla="*/ 0 w 6048013"/>
              <a:gd name="connsiteY2" fmla="*/ 3281427 h 3281427"/>
              <a:gd name="connsiteX3" fmla="*/ 6029286 w 6048013"/>
              <a:gd name="connsiteY3" fmla="*/ 3272191 h 3281427"/>
            </a:gdLst>
            <a:ahLst/>
            <a:cxnLst>
              <a:cxn ang="0">
                <a:pos x="connsiteX0" y="connsiteY0"/>
              </a:cxn>
              <a:cxn ang="0">
                <a:pos x="connsiteX1" y="connsiteY1"/>
              </a:cxn>
              <a:cxn ang="0">
                <a:pos x="connsiteX2" y="connsiteY2"/>
              </a:cxn>
              <a:cxn ang="0">
                <a:pos x="connsiteX3" y="connsiteY3"/>
              </a:cxn>
            </a:cxnLst>
            <a:rect l="l" t="t" r="r" b="b"/>
            <a:pathLst>
              <a:path w="6048013" h="3281427">
                <a:moveTo>
                  <a:pt x="6029286" y="3272191"/>
                </a:moveTo>
                <a:cubicBezTo>
                  <a:pt x="6032365" y="2581703"/>
                  <a:pt x="6044934" y="690488"/>
                  <a:pt x="6048013" y="0"/>
                </a:cubicBezTo>
                <a:lnTo>
                  <a:pt x="0" y="3281427"/>
                </a:lnTo>
                <a:lnTo>
                  <a:pt x="6029286" y="3272191"/>
                </a:lnTo>
                <a:close/>
              </a:path>
            </a:pathLst>
          </a:cu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lIns="117226" tIns="58613" rIns="117226" bIns="58613" rtlCol="0" anchor="ctr"/>
          <a:lstStyle/>
          <a:p>
            <a:pPr algn="ctr"/>
            <a:endParaRPr lang="da-DK"/>
          </a:p>
        </p:txBody>
      </p:sp>
      <p:sp>
        <p:nvSpPr>
          <p:cNvPr id="27" name="Tekstboks 26"/>
          <p:cNvSpPr txBox="1"/>
          <p:nvPr/>
        </p:nvSpPr>
        <p:spPr>
          <a:xfrm>
            <a:off x="8016215" y="5517232"/>
            <a:ext cx="3660788" cy="518480"/>
          </a:xfrm>
          <a:prstGeom prst="rect">
            <a:avLst/>
          </a:prstGeom>
          <a:noFill/>
        </p:spPr>
        <p:txBody>
          <a:bodyPr wrap="square" lIns="117226" tIns="58613" rIns="117226" bIns="58613" rtlCol="0">
            <a:spAutoFit/>
          </a:bodyPr>
          <a:lstStyle/>
          <a:p>
            <a:pPr algn="ctr"/>
            <a:r>
              <a:rPr lang="da-DK" sz="2600" dirty="0">
                <a:solidFill>
                  <a:schemeClr val="bg1"/>
                </a:solidFill>
              </a:rPr>
              <a:t>Business Booth</a:t>
            </a:r>
          </a:p>
        </p:txBody>
      </p:sp>
      <p:sp>
        <p:nvSpPr>
          <p:cNvPr id="28" name="Tekstboks 27"/>
          <p:cNvSpPr txBox="1"/>
          <p:nvPr/>
        </p:nvSpPr>
        <p:spPr>
          <a:xfrm>
            <a:off x="7542351" y="5854159"/>
            <a:ext cx="4608512" cy="580036"/>
          </a:xfrm>
          <a:prstGeom prst="rect">
            <a:avLst/>
          </a:prstGeom>
          <a:noFill/>
        </p:spPr>
        <p:txBody>
          <a:bodyPr wrap="square" lIns="117226" tIns="58613" rIns="117226" bIns="58613" rtlCol="0">
            <a:spAutoFit/>
          </a:bodyPr>
          <a:lstStyle/>
          <a:p>
            <a:pPr algn="ctr"/>
            <a:r>
              <a:rPr lang="da-DK" sz="1500" dirty="0">
                <a:solidFill>
                  <a:schemeClr val="bg1"/>
                </a:solidFill>
              </a:rPr>
              <a:t>Drop-in rådgivning til iværksættere uanset hvilket step de er på. </a:t>
            </a:r>
          </a:p>
        </p:txBody>
      </p:sp>
      <p:sp>
        <p:nvSpPr>
          <p:cNvPr id="29" name="Tekstboks 28"/>
          <p:cNvSpPr txBox="1"/>
          <p:nvPr/>
        </p:nvSpPr>
        <p:spPr>
          <a:xfrm>
            <a:off x="587375" y="2004133"/>
            <a:ext cx="6723609" cy="2279219"/>
          </a:xfrm>
          <a:prstGeom prst="rect">
            <a:avLst/>
          </a:prstGeom>
          <a:noFill/>
        </p:spPr>
        <p:txBody>
          <a:bodyPr wrap="square" lIns="117226" tIns="58613" rIns="117226" bIns="58613" rtlCol="0">
            <a:spAutoFit/>
          </a:bodyPr>
          <a:lstStyle/>
          <a:p>
            <a:pPr>
              <a:lnSpc>
                <a:spcPct val="120000"/>
              </a:lnSpc>
              <a:spcAft>
                <a:spcPts val="1200"/>
              </a:spcAft>
            </a:pPr>
            <a:r>
              <a:rPr lang="da-DK" sz="2100" dirty="0"/>
              <a:t>AAU arbejder strategisk med entreprenørskab for studerende og forskere.</a:t>
            </a:r>
          </a:p>
          <a:p>
            <a:pPr>
              <a:lnSpc>
                <a:spcPct val="120000"/>
              </a:lnSpc>
              <a:spcAft>
                <a:spcPts val="1200"/>
              </a:spcAft>
            </a:pPr>
            <a:r>
              <a:rPr lang="da-DK" sz="2100" dirty="0"/>
              <a:t>AAU Science and Innovation Hub </a:t>
            </a:r>
            <a:br>
              <a:rPr lang="da-DK" sz="2100" dirty="0"/>
            </a:br>
            <a:r>
              <a:rPr lang="da-DK" sz="2100" dirty="0"/>
              <a:t>igangsat.</a:t>
            </a:r>
          </a:p>
          <a:p>
            <a:pPr>
              <a:lnSpc>
                <a:spcPct val="120000"/>
              </a:lnSpc>
              <a:spcAft>
                <a:spcPts val="1200"/>
              </a:spcAft>
            </a:pPr>
            <a:endParaRPr lang="da-DK" dirty="0">
              <a:solidFill>
                <a:srgbClr val="211A52"/>
              </a:solidFill>
            </a:endParaRPr>
          </a:p>
        </p:txBody>
      </p:sp>
      <p:pic>
        <p:nvPicPr>
          <p:cNvPr id="1025" name="Billede 102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9478" y="6309321"/>
            <a:ext cx="1254023" cy="537439"/>
          </a:xfrm>
          <a:prstGeom prst="rect">
            <a:avLst/>
          </a:prstGeom>
        </p:spPr>
      </p:pic>
      <p:sp>
        <p:nvSpPr>
          <p:cNvPr id="3" name="Tekstboks 2"/>
          <p:cNvSpPr txBox="1"/>
          <p:nvPr/>
        </p:nvSpPr>
        <p:spPr>
          <a:xfrm rot="19880947">
            <a:off x="4541276" y="4660576"/>
            <a:ext cx="8529344" cy="395370"/>
          </a:xfrm>
          <a:prstGeom prst="rect">
            <a:avLst/>
          </a:prstGeom>
          <a:noFill/>
        </p:spPr>
        <p:txBody>
          <a:bodyPr wrap="square" lIns="117226" tIns="58613" rIns="117226" bIns="58613" rtlCol="0">
            <a:spAutoFit/>
          </a:bodyPr>
          <a:lstStyle/>
          <a:p>
            <a:pPr algn="ctr"/>
            <a:r>
              <a:rPr lang="da-DK" dirty="0">
                <a:solidFill>
                  <a:schemeClr val="bg1"/>
                </a:solidFill>
              </a:rPr>
              <a:t>Entreprenørskabs- og innovationskurser integreret i studieordninger</a:t>
            </a:r>
          </a:p>
        </p:txBody>
      </p:sp>
      <p:sp>
        <p:nvSpPr>
          <p:cNvPr id="13" name="Titel 12"/>
          <p:cNvSpPr>
            <a:spLocks noGrp="1"/>
          </p:cNvSpPr>
          <p:nvPr>
            <p:ph type="title"/>
          </p:nvPr>
        </p:nvSpPr>
        <p:spPr/>
        <p:txBody>
          <a:bodyPr>
            <a:normAutofit/>
          </a:bodyPr>
          <a:lstStyle/>
          <a:p>
            <a:r>
              <a:rPr lang="da-DK" sz="3200" dirty="0"/>
              <a:t>INNOVATION- OG </a:t>
            </a:r>
            <a:r>
              <a:rPr lang="da-DK" dirty="0"/>
              <a:t>ENTREPRENØRSKAB</a:t>
            </a:r>
            <a:endParaRPr lang="da-DK" sz="3200" dirty="0"/>
          </a:p>
        </p:txBody>
      </p:sp>
      <p:sp>
        <p:nvSpPr>
          <p:cNvPr id="2" name="Pladsholder til diasnummer 1"/>
          <p:cNvSpPr>
            <a:spLocks noGrp="1"/>
          </p:cNvSpPr>
          <p:nvPr>
            <p:ph type="sldNum" sz="quarter" idx="12"/>
          </p:nvPr>
        </p:nvSpPr>
        <p:spPr/>
        <p:txBody>
          <a:bodyPr/>
          <a:lstStyle/>
          <a:p>
            <a:fld id="{409B8A6B-2702-4E09-BF63-7CC1F22DFC4D}" type="slidenum">
              <a:rPr lang="da-DK" smtClean="0"/>
              <a:t>46</a:t>
            </a:fld>
            <a:endParaRPr lang="da-DK"/>
          </a:p>
        </p:txBody>
      </p:sp>
      <p:cxnSp>
        <p:nvCxnSpPr>
          <p:cNvPr id="1026" name="Lige forbindelse 1025"/>
          <p:cNvCxnSpPr/>
          <p:nvPr/>
        </p:nvCxnSpPr>
        <p:spPr>
          <a:xfrm flipV="1">
            <a:off x="5084893" y="2838797"/>
            <a:ext cx="8064896" cy="434875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0" name="Tekstboks 29"/>
          <p:cNvSpPr txBox="1"/>
          <p:nvPr/>
        </p:nvSpPr>
        <p:spPr>
          <a:xfrm>
            <a:off x="4952569" y="4262845"/>
            <a:ext cx="1392155" cy="349203"/>
          </a:xfrm>
          <a:prstGeom prst="rect">
            <a:avLst/>
          </a:prstGeom>
          <a:noFill/>
        </p:spPr>
        <p:txBody>
          <a:bodyPr wrap="square" lIns="117226" tIns="58613" rIns="117226" bIns="58613" rtlCol="0">
            <a:spAutoFit/>
          </a:bodyPr>
          <a:lstStyle/>
          <a:p>
            <a:r>
              <a:rPr lang="da-DK" sz="1500" b="1" dirty="0">
                <a:solidFill>
                  <a:srgbClr val="211A52"/>
                </a:solidFill>
              </a:rPr>
              <a:t>Workshops</a:t>
            </a:r>
          </a:p>
        </p:txBody>
      </p:sp>
      <p:sp>
        <p:nvSpPr>
          <p:cNvPr id="25" name="Tekstfelt 24"/>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Samarbejde  </a:t>
            </a:r>
          </a:p>
        </p:txBody>
      </p:sp>
      <p:sp>
        <p:nvSpPr>
          <p:cNvPr id="31" name="Freeform 14">
            <a:extLst>
              <a:ext uri="{FF2B5EF4-FFF2-40B4-BE49-F238E27FC236}">
                <a16:creationId xmlns:a16="http://schemas.microsoft.com/office/drawing/2014/main" id="{44399B7B-586C-6F40-8CB5-07109E07EB7E}"/>
              </a:ext>
            </a:extLst>
          </p:cNvPr>
          <p:cNvSpPr>
            <a:spLocks noEditPoints="1"/>
          </p:cNvSpPr>
          <p:nvPr/>
        </p:nvSpPr>
        <p:spPr bwMode="auto">
          <a:xfrm>
            <a:off x="1534008" y="53070"/>
            <a:ext cx="332542" cy="264150"/>
          </a:xfrm>
          <a:custGeom>
            <a:avLst/>
            <a:gdLst>
              <a:gd name="T0" fmla="*/ 154 w 257"/>
              <a:gd name="T1" fmla="*/ 27 h 203"/>
              <a:gd name="T2" fmla="*/ 107 w 257"/>
              <a:gd name="T3" fmla="*/ 36 h 203"/>
              <a:gd name="T4" fmla="*/ 76 w 257"/>
              <a:gd name="T5" fmla="*/ 3 h 203"/>
              <a:gd name="T6" fmla="*/ 31 w 257"/>
              <a:gd name="T7" fmla="*/ 110 h 203"/>
              <a:gd name="T8" fmla="*/ 53 w 257"/>
              <a:gd name="T9" fmla="*/ 123 h 203"/>
              <a:gd name="T10" fmla="*/ 80 w 257"/>
              <a:gd name="T11" fmla="*/ 172 h 203"/>
              <a:gd name="T12" fmla="*/ 136 w 257"/>
              <a:gd name="T13" fmla="*/ 202 h 203"/>
              <a:gd name="T14" fmla="*/ 143 w 257"/>
              <a:gd name="T15" fmla="*/ 201 h 203"/>
              <a:gd name="T16" fmla="*/ 148 w 257"/>
              <a:gd name="T17" fmla="*/ 197 h 203"/>
              <a:gd name="T18" fmla="*/ 152 w 257"/>
              <a:gd name="T19" fmla="*/ 193 h 203"/>
              <a:gd name="T20" fmla="*/ 156 w 257"/>
              <a:gd name="T21" fmla="*/ 194 h 203"/>
              <a:gd name="T22" fmla="*/ 163 w 257"/>
              <a:gd name="T23" fmla="*/ 194 h 203"/>
              <a:gd name="T24" fmla="*/ 169 w 257"/>
              <a:gd name="T25" fmla="*/ 191 h 203"/>
              <a:gd name="T26" fmla="*/ 173 w 257"/>
              <a:gd name="T27" fmla="*/ 186 h 203"/>
              <a:gd name="T28" fmla="*/ 175 w 257"/>
              <a:gd name="T29" fmla="*/ 183 h 203"/>
              <a:gd name="T30" fmla="*/ 195 w 257"/>
              <a:gd name="T31" fmla="*/ 163 h 203"/>
              <a:gd name="T32" fmla="*/ 194 w 257"/>
              <a:gd name="T33" fmla="*/ 159 h 203"/>
              <a:gd name="T34" fmla="*/ 198 w 257"/>
              <a:gd name="T35" fmla="*/ 155 h 203"/>
              <a:gd name="T36" fmla="*/ 202 w 257"/>
              <a:gd name="T37" fmla="*/ 149 h 203"/>
              <a:gd name="T38" fmla="*/ 203 w 257"/>
              <a:gd name="T39" fmla="*/ 142 h 203"/>
              <a:gd name="T40" fmla="*/ 202 w 257"/>
              <a:gd name="T41" fmla="*/ 137 h 203"/>
              <a:gd name="T42" fmla="*/ 200 w 257"/>
              <a:gd name="T43" fmla="*/ 133 h 203"/>
              <a:gd name="T44" fmla="*/ 222 w 257"/>
              <a:gd name="T45" fmla="*/ 103 h 203"/>
              <a:gd name="T46" fmla="*/ 255 w 257"/>
              <a:gd name="T47" fmla="*/ 81 h 203"/>
              <a:gd name="T48" fmla="*/ 149 w 257"/>
              <a:gd name="T49" fmla="*/ 62 h 203"/>
              <a:gd name="T50" fmla="*/ 108 w 257"/>
              <a:gd name="T51" fmla="*/ 77 h 203"/>
              <a:gd name="T52" fmla="*/ 123 w 257"/>
              <a:gd name="T53" fmla="*/ 48 h 203"/>
              <a:gd name="T54" fmla="*/ 204 w 257"/>
              <a:gd name="T55" fmla="*/ 104 h 203"/>
              <a:gd name="T56" fmla="*/ 31 w 257"/>
              <a:gd name="T57" fmla="*/ 96 h 203"/>
              <a:gd name="T58" fmla="*/ 31 w 257"/>
              <a:gd name="T59" fmla="*/ 96 h 203"/>
              <a:gd name="T60" fmla="*/ 66 w 257"/>
              <a:gd name="T61" fmla="*/ 145 h 203"/>
              <a:gd name="T62" fmla="*/ 85 w 257"/>
              <a:gd name="T63" fmla="*/ 158 h 203"/>
              <a:gd name="T64" fmla="*/ 93 w 257"/>
              <a:gd name="T65" fmla="*/ 166 h 203"/>
              <a:gd name="T66" fmla="*/ 107 w 257"/>
              <a:gd name="T67" fmla="*/ 185 h 203"/>
              <a:gd name="T68" fmla="*/ 107 w 257"/>
              <a:gd name="T69" fmla="*/ 185 h 203"/>
              <a:gd name="T70" fmla="*/ 171 w 257"/>
              <a:gd name="T71" fmla="*/ 165 h 203"/>
              <a:gd name="T72" fmla="*/ 170 w 257"/>
              <a:gd name="T73" fmla="*/ 165 h 203"/>
              <a:gd name="T74" fmla="*/ 170 w 257"/>
              <a:gd name="T75" fmla="*/ 165 h 203"/>
              <a:gd name="T76" fmla="*/ 170 w 257"/>
              <a:gd name="T77" fmla="*/ 165 h 203"/>
              <a:gd name="T78" fmla="*/ 124 w 257"/>
              <a:gd name="T79" fmla="*/ 127 h 203"/>
              <a:gd name="T80" fmla="*/ 163 w 257"/>
              <a:gd name="T81" fmla="*/ 175 h 203"/>
              <a:gd name="T82" fmla="*/ 117 w 257"/>
              <a:gd name="T83" fmla="*/ 142 h 203"/>
              <a:gd name="T84" fmla="*/ 139 w 257"/>
              <a:gd name="T85" fmla="*/ 181 h 203"/>
              <a:gd name="T86" fmla="*/ 141 w 257"/>
              <a:gd name="T87" fmla="*/ 184 h 203"/>
              <a:gd name="T88" fmla="*/ 65 w 257"/>
              <a:gd name="T89" fmla="*/ 121 h 203"/>
              <a:gd name="T90" fmla="*/ 96 w 257"/>
              <a:gd name="T91" fmla="*/ 48 h 203"/>
              <a:gd name="T92" fmla="*/ 105 w 257"/>
              <a:gd name="T93" fmla="*/ 91 h 203"/>
              <a:gd name="T94" fmla="*/ 137 w 257"/>
              <a:gd name="T95" fmla="*/ 85 h 203"/>
              <a:gd name="T96" fmla="*/ 189 w 257"/>
              <a:gd name="T97" fmla="*/ 139 h 203"/>
              <a:gd name="T98" fmla="*/ 182 w 257"/>
              <a:gd name="T99" fmla="*/ 146 h 203"/>
              <a:gd name="T100" fmla="*/ 181 w 257"/>
              <a:gd name="T101" fmla="*/ 162 h 203"/>
              <a:gd name="T102" fmla="*/ 224 w 257"/>
              <a:gd name="T103" fmla="*/ 88 h 203"/>
              <a:gd name="T104" fmla="*/ 182 w 257"/>
              <a:gd name="T105" fmla="*/ 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7" h="203">
                <a:moveTo>
                  <a:pt x="255" y="73"/>
                </a:moveTo>
                <a:cubicBezTo>
                  <a:pt x="186" y="4"/>
                  <a:pt x="186" y="4"/>
                  <a:pt x="186" y="4"/>
                </a:cubicBezTo>
                <a:cubicBezTo>
                  <a:pt x="184" y="1"/>
                  <a:pt x="180" y="1"/>
                  <a:pt x="177" y="4"/>
                </a:cubicBezTo>
                <a:cubicBezTo>
                  <a:pt x="154" y="27"/>
                  <a:pt x="154" y="27"/>
                  <a:pt x="154" y="27"/>
                </a:cubicBezTo>
                <a:cubicBezTo>
                  <a:pt x="153" y="28"/>
                  <a:pt x="153" y="29"/>
                  <a:pt x="153" y="31"/>
                </a:cubicBezTo>
                <a:cubicBezTo>
                  <a:pt x="153" y="32"/>
                  <a:pt x="153" y="34"/>
                  <a:pt x="154" y="35"/>
                </a:cubicBezTo>
                <a:cubicBezTo>
                  <a:pt x="156" y="36"/>
                  <a:pt x="156" y="36"/>
                  <a:pt x="156" y="36"/>
                </a:cubicBezTo>
                <a:cubicBezTo>
                  <a:pt x="107" y="36"/>
                  <a:pt x="107" y="36"/>
                  <a:pt x="107" y="36"/>
                </a:cubicBezTo>
                <a:cubicBezTo>
                  <a:pt x="108" y="35"/>
                  <a:pt x="108" y="35"/>
                  <a:pt x="108" y="35"/>
                </a:cubicBezTo>
                <a:cubicBezTo>
                  <a:pt x="110" y="33"/>
                  <a:pt x="110" y="29"/>
                  <a:pt x="108" y="27"/>
                </a:cubicBezTo>
                <a:cubicBezTo>
                  <a:pt x="84" y="3"/>
                  <a:pt x="84" y="3"/>
                  <a:pt x="84" y="3"/>
                </a:cubicBezTo>
                <a:cubicBezTo>
                  <a:pt x="82" y="0"/>
                  <a:pt x="78" y="0"/>
                  <a:pt x="76" y="3"/>
                </a:cubicBezTo>
                <a:cubicBezTo>
                  <a:pt x="2" y="76"/>
                  <a:pt x="2" y="76"/>
                  <a:pt x="2" y="76"/>
                </a:cubicBezTo>
                <a:cubicBezTo>
                  <a:pt x="0" y="78"/>
                  <a:pt x="0" y="82"/>
                  <a:pt x="2" y="84"/>
                </a:cubicBezTo>
                <a:cubicBezTo>
                  <a:pt x="26" y="108"/>
                  <a:pt x="26" y="108"/>
                  <a:pt x="26" y="108"/>
                </a:cubicBezTo>
                <a:cubicBezTo>
                  <a:pt x="27" y="109"/>
                  <a:pt x="29" y="110"/>
                  <a:pt x="31" y="110"/>
                </a:cubicBezTo>
                <a:cubicBezTo>
                  <a:pt x="32" y="110"/>
                  <a:pt x="34" y="109"/>
                  <a:pt x="35" y="108"/>
                </a:cubicBezTo>
                <a:cubicBezTo>
                  <a:pt x="41" y="102"/>
                  <a:pt x="41" y="102"/>
                  <a:pt x="41" y="102"/>
                </a:cubicBezTo>
                <a:cubicBezTo>
                  <a:pt x="53" y="114"/>
                  <a:pt x="53" y="114"/>
                  <a:pt x="53" y="114"/>
                </a:cubicBezTo>
                <a:cubicBezTo>
                  <a:pt x="53" y="123"/>
                  <a:pt x="53" y="123"/>
                  <a:pt x="53" y="123"/>
                </a:cubicBezTo>
                <a:cubicBezTo>
                  <a:pt x="53" y="125"/>
                  <a:pt x="53" y="126"/>
                  <a:pt x="54" y="127"/>
                </a:cubicBezTo>
                <a:cubicBezTo>
                  <a:pt x="53" y="128"/>
                  <a:pt x="49" y="133"/>
                  <a:pt x="49" y="139"/>
                </a:cubicBezTo>
                <a:cubicBezTo>
                  <a:pt x="49" y="148"/>
                  <a:pt x="55" y="155"/>
                  <a:pt x="64" y="156"/>
                </a:cubicBezTo>
                <a:cubicBezTo>
                  <a:pt x="65" y="164"/>
                  <a:pt x="72" y="171"/>
                  <a:pt x="80" y="172"/>
                </a:cubicBezTo>
                <a:cubicBezTo>
                  <a:pt x="81" y="180"/>
                  <a:pt x="87" y="186"/>
                  <a:pt x="95" y="187"/>
                </a:cubicBezTo>
                <a:cubicBezTo>
                  <a:pt x="96" y="196"/>
                  <a:pt x="103" y="203"/>
                  <a:pt x="112" y="203"/>
                </a:cubicBezTo>
                <a:cubicBezTo>
                  <a:pt x="118" y="203"/>
                  <a:pt x="123" y="198"/>
                  <a:pt x="124" y="197"/>
                </a:cubicBezTo>
                <a:cubicBezTo>
                  <a:pt x="126" y="199"/>
                  <a:pt x="130" y="202"/>
                  <a:pt x="136" y="202"/>
                </a:cubicBezTo>
                <a:cubicBezTo>
                  <a:pt x="137" y="202"/>
                  <a:pt x="138" y="202"/>
                  <a:pt x="139" y="202"/>
                </a:cubicBezTo>
                <a:cubicBezTo>
                  <a:pt x="139" y="202"/>
                  <a:pt x="139" y="202"/>
                  <a:pt x="140" y="202"/>
                </a:cubicBezTo>
                <a:cubicBezTo>
                  <a:pt x="140" y="202"/>
                  <a:pt x="141" y="201"/>
                  <a:pt x="142" y="201"/>
                </a:cubicBezTo>
                <a:cubicBezTo>
                  <a:pt x="142" y="201"/>
                  <a:pt x="142" y="201"/>
                  <a:pt x="143" y="201"/>
                </a:cubicBezTo>
                <a:cubicBezTo>
                  <a:pt x="143" y="200"/>
                  <a:pt x="144" y="200"/>
                  <a:pt x="145" y="199"/>
                </a:cubicBezTo>
                <a:cubicBezTo>
                  <a:pt x="145" y="199"/>
                  <a:pt x="146" y="199"/>
                  <a:pt x="146" y="199"/>
                </a:cubicBezTo>
                <a:cubicBezTo>
                  <a:pt x="146" y="198"/>
                  <a:pt x="147" y="198"/>
                  <a:pt x="148" y="197"/>
                </a:cubicBezTo>
                <a:cubicBezTo>
                  <a:pt x="148" y="197"/>
                  <a:pt x="148" y="197"/>
                  <a:pt x="148" y="197"/>
                </a:cubicBezTo>
                <a:cubicBezTo>
                  <a:pt x="149" y="196"/>
                  <a:pt x="150" y="195"/>
                  <a:pt x="150" y="194"/>
                </a:cubicBezTo>
                <a:cubicBezTo>
                  <a:pt x="150" y="194"/>
                  <a:pt x="150" y="194"/>
                  <a:pt x="150" y="194"/>
                </a:cubicBezTo>
                <a:cubicBezTo>
                  <a:pt x="151" y="194"/>
                  <a:pt x="151" y="193"/>
                  <a:pt x="151" y="192"/>
                </a:cubicBezTo>
                <a:cubicBezTo>
                  <a:pt x="151" y="193"/>
                  <a:pt x="152" y="193"/>
                  <a:pt x="152" y="193"/>
                </a:cubicBezTo>
                <a:cubicBezTo>
                  <a:pt x="152" y="193"/>
                  <a:pt x="152" y="193"/>
                  <a:pt x="153" y="193"/>
                </a:cubicBezTo>
                <a:cubicBezTo>
                  <a:pt x="153" y="193"/>
                  <a:pt x="153" y="193"/>
                  <a:pt x="154" y="194"/>
                </a:cubicBezTo>
                <a:cubicBezTo>
                  <a:pt x="154" y="194"/>
                  <a:pt x="154" y="194"/>
                  <a:pt x="154" y="194"/>
                </a:cubicBezTo>
                <a:cubicBezTo>
                  <a:pt x="155" y="194"/>
                  <a:pt x="155" y="194"/>
                  <a:pt x="156" y="194"/>
                </a:cubicBezTo>
                <a:cubicBezTo>
                  <a:pt x="156" y="194"/>
                  <a:pt x="156" y="194"/>
                  <a:pt x="156" y="194"/>
                </a:cubicBezTo>
                <a:cubicBezTo>
                  <a:pt x="157" y="194"/>
                  <a:pt x="158" y="195"/>
                  <a:pt x="159" y="195"/>
                </a:cubicBezTo>
                <a:cubicBezTo>
                  <a:pt x="160" y="195"/>
                  <a:pt x="161" y="194"/>
                  <a:pt x="162" y="194"/>
                </a:cubicBezTo>
                <a:cubicBezTo>
                  <a:pt x="162" y="194"/>
                  <a:pt x="162" y="194"/>
                  <a:pt x="163" y="194"/>
                </a:cubicBezTo>
                <a:cubicBezTo>
                  <a:pt x="164" y="194"/>
                  <a:pt x="164" y="194"/>
                  <a:pt x="165" y="193"/>
                </a:cubicBezTo>
                <a:cubicBezTo>
                  <a:pt x="165" y="193"/>
                  <a:pt x="166" y="193"/>
                  <a:pt x="166" y="193"/>
                </a:cubicBezTo>
                <a:cubicBezTo>
                  <a:pt x="167" y="193"/>
                  <a:pt x="167" y="192"/>
                  <a:pt x="168" y="192"/>
                </a:cubicBezTo>
                <a:cubicBezTo>
                  <a:pt x="168" y="192"/>
                  <a:pt x="168" y="192"/>
                  <a:pt x="169" y="191"/>
                </a:cubicBezTo>
                <a:cubicBezTo>
                  <a:pt x="169" y="191"/>
                  <a:pt x="170" y="190"/>
                  <a:pt x="171" y="189"/>
                </a:cubicBezTo>
                <a:cubicBezTo>
                  <a:pt x="171" y="189"/>
                  <a:pt x="171" y="189"/>
                  <a:pt x="171" y="189"/>
                </a:cubicBezTo>
                <a:cubicBezTo>
                  <a:pt x="172" y="189"/>
                  <a:pt x="172" y="188"/>
                  <a:pt x="173" y="187"/>
                </a:cubicBezTo>
                <a:cubicBezTo>
                  <a:pt x="173" y="187"/>
                  <a:pt x="173" y="186"/>
                  <a:pt x="173" y="186"/>
                </a:cubicBezTo>
                <a:cubicBezTo>
                  <a:pt x="174" y="186"/>
                  <a:pt x="174" y="185"/>
                  <a:pt x="174" y="184"/>
                </a:cubicBezTo>
                <a:cubicBezTo>
                  <a:pt x="175" y="184"/>
                  <a:pt x="175" y="184"/>
                  <a:pt x="175" y="183"/>
                </a:cubicBezTo>
                <a:cubicBezTo>
                  <a:pt x="175" y="183"/>
                  <a:pt x="175" y="183"/>
                  <a:pt x="175" y="183"/>
                </a:cubicBezTo>
                <a:cubicBezTo>
                  <a:pt x="175" y="183"/>
                  <a:pt x="175" y="183"/>
                  <a:pt x="175" y="183"/>
                </a:cubicBezTo>
                <a:cubicBezTo>
                  <a:pt x="176" y="183"/>
                  <a:pt x="177" y="183"/>
                  <a:pt x="178" y="183"/>
                </a:cubicBezTo>
                <a:cubicBezTo>
                  <a:pt x="187" y="183"/>
                  <a:pt x="195" y="175"/>
                  <a:pt x="195" y="165"/>
                </a:cubicBezTo>
                <a:cubicBezTo>
                  <a:pt x="195" y="165"/>
                  <a:pt x="195" y="164"/>
                  <a:pt x="195" y="163"/>
                </a:cubicBezTo>
                <a:cubicBezTo>
                  <a:pt x="195" y="163"/>
                  <a:pt x="195" y="163"/>
                  <a:pt x="195" y="163"/>
                </a:cubicBezTo>
                <a:cubicBezTo>
                  <a:pt x="195" y="162"/>
                  <a:pt x="195" y="162"/>
                  <a:pt x="195" y="161"/>
                </a:cubicBezTo>
                <a:cubicBezTo>
                  <a:pt x="195" y="161"/>
                  <a:pt x="194" y="161"/>
                  <a:pt x="194" y="161"/>
                </a:cubicBezTo>
                <a:cubicBezTo>
                  <a:pt x="194" y="160"/>
                  <a:pt x="194" y="160"/>
                  <a:pt x="194" y="159"/>
                </a:cubicBezTo>
                <a:cubicBezTo>
                  <a:pt x="194" y="159"/>
                  <a:pt x="194" y="159"/>
                  <a:pt x="194" y="159"/>
                </a:cubicBezTo>
                <a:cubicBezTo>
                  <a:pt x="193" y="159"/>
                  <a:pt x="193" y="158"/>
                  <a:pt x="193" y="158"/>
                </a:cubicBezTo>
                <a:cubicBezTo>
                  <a:pt x="194" y="158"/>
                  <a:pt x="195" y="157"/>
                  <a:pt x="195" y="157"/>
                </a:cubicBezTo>
                <a:cubicBezTo>
                  <a:pt x="195" y="157"/>
                  <a:pt x="195" y="157"/>
                  <a:pt x="195" y="157"/>
                </a:cubicBezTo>
                <a:cubicBezTo>
                  <a:pt x="196" y="156"/>
                  <a:pt x="197" y="156"/>
                  <a:pt x="198" y="155"/>
                </a:cubicBezTo>
                <a:cubicBezTo>
                  <a:pt x="198" y="155"/>
                  <a:pt x="198" y="155"/>
                  <a:pt x="198" y="154"/>
                </a:cubicBezTo>
                <a:cubicBezTo>
                  <a:pt x="199" y="154"/>
                  <a:pt x="199" y="153"/>
                  <a:pt x="200" y="153"/>
                </a:cubicBezTo>
                <a:cubicBezTo>
                  <a:pt x="200" y="152"/>
                  <a:pt x="200" y="152"/>
                  <a:pt x="200" y="152"/>
                </a:cubicBezTo>
                <a:cubicBezTo>
                  <a:pt x="201" y="151"/>
                  <a:pt x="201" y="150"/>
                  <a:pt x="202" y="149"/>
                </a:cubicBezTo>
                <a:cubicBezTo>
                  <a:pt x="202" y="149"/>
                  <a:pt x="202" y="149"/>
                  <a:pt x="202" y="149"/>
                </a:cubicBezTo>
                <a:cubicBezTo>
                  <a:pt x="202" y="148"/>
                  <a:pt x="202" y="147"/>
                  <a:pt x="203" y="146"/>
                </a:cubicBezTo>
                <a:cubicBezTo>
                  <a:pt x="203" y="146"/>
                  <a:pt x="203" y="146"/>
                  <a:pt x="203" y="146"/>
                </a:cubicBezTo>
                <a:cubicBezTo>
                  <a:pt x="203" y="145"/>
                  <a:pt x="203" y="143"/>
                  <a:pt x="203" y="142"/>
                </a:cubicBezTo>
                <a:cubicBezTo>
                  <a:pt x="203" y="142"/>
                  <a:pt x="203" y="141"/>
                  <a:pt x="203" y="140"/>
                </a:cubicBezTo>
                <a:cubicBezTo>
                  <a:pt x="203" y="140"/>
                  <a:pt x="203" y="139"/>
                  <a:pt x="203" y="139"/>
                </a:cubicBezTo>
                <a:cubicBezTo>
                  <a:pt x="202" y="139"/>
                  <a:pt x="202" y="138"/>
                  <a:pt x="202" y="137"/>
                </a:cubicBezTo>
                <a:cubicBezTo>
                  <a:pt x="202" y="137"/>
                  <a:pt x="202" y="137"/>
                  <a:pt x="202" y="137"/>
                </a:cubicBezTo>
                <a:cubicBezTo>
                  <a:pt x="202" y="136"/>
                  <a:pt x="201" y="136"/>
                  <a:pt x="201" y="135"/>
                </a:cubicBezTo>
                <a:cubicBezTo>
                  <a:pt x="201" y="135"/>
                  <a:pt x="201" y="135"/>
                  <a:pt x="201" y="135"/>
                </a:cubicBezTo>
                <a:cubicBezTo>
                  <a:pt x="200" y="134"/>
                  <a:pt x="200" y="134"/>
                  <a:pt x="200" y="133"/>
                </a:cubicBezTo>
                <a:cubicBezTo>
                  <a:pt x="200" y="133"/>
                  <a:pt x="200" y="133"/>
                  <a:pt x="200" y="133"/>
                </a:cubicBezTo>
                <a:cubicBezTo>
                  <a:pt x="213" y="120"/>
                  <a:pt x="213" y="120"/>
                  <a:pt x="213" y="120"/>
                </a:cubicBezTo>
                <a:cubicBezTo>
                  <a:pt x="214" y="119"/>
                  <a:pt x="215" y="117"/>
                  <a:pt x="215" y="115"/>
                </a:cubicBezTo>
                <a:cubicBezTo>
                  <a:pt x="215" y="110"/>
                  <a:pt x="215" y="110"/>
                  <a:pt x="215" y="110"/>
                </a:cubicBezTo>
                <a:cubicBezTo>
                  <a:pt x="222" y="103"/>
                  <a:pt x="222" y="103"/>
                  <a:pt x="222" y="103"/>
                </a:cubicBezTo>
                <a:cubicBezTo>
                  <a:pt x="224" y="104"/>
                  <a:pt x="224" y="104"/>
                  <a:pt x="224" y="104"/>
                </a:cubicBezTo>
                <a:cubicBezTo>
                  <a:pt x="225" y="105"/>
                  <a:pt x="226" y="106"/>
                  <a:pt x="228" y="106"/>
                </a:cubicBezTo>
                <a:cubicBezTo>
                  <a:pt x="229" y="106"/>
                  <a:pt x="231" y="105"/>
                  <a:pt x="232" y="104"/>
                </a:cubicBezTo>
                <a:cubicBezTo>
                  <a:pt x="255" y="81"/>
                  <a:pt x="255" y="81"/>
                  <a:pt x="255" y="81"/>
                </a:cubicBezTo>
                <a:cubicBezTo>
                  <a:pt x="257" y="79"/>
                  <a:pt x="257" y="75"/>
                  <a:pt x="255" y="73"/>
                </a:cubicBezTo>
                <a:close/>
                <a:moveTo>
                  <a:pt x="191" y="124"/>
                </a:moveTo>
                <a:cubicBezTo>
                  <a:pt x="149" y="82"/>
                  <a:pt x="149" y="82"/>
                  <a:pt x="149" y="82"/>
                </a:cubicBezTo>
                <a:cubicBezTo>
                  <a:pt x="149" y="62"/>
                  <a:pt x="149" y="62"/>
                  <a:pt x="149" y="62"/>
                </a:cubicBezTo>
                <a:cubicBezTo>
                  <a:pt x="149" y="58"/>
                  <a:pt x="147" y="56"/>
                  <a:pt x="143" y="56"/>
                </a:cubicBezTo>
                <a:cubicBezTo>
                  <a:pt x="132" y="56"/>
                  <a:pt x="132" y="56"/>
                  <a:pt x="132" y="56"/>
                </a:cubicBezTo>
                <a:cubicBezTo>
                  <a:pt x="130" y="56"/>
                  <a:pt x="129" y="56"/>
                  <a:pt x="127" y="57"/>
                </a:cubicBezTo>
                <a:cubicBezTo>
                  <a:pt x="108" y="77"/>
                  <a:pt x="108" y="77"/>
                  <a:pt x="108" y="77"/>
                </a:cubicBezTo>
                <a:cubicBezTo>
                  <a:pt x="107" y="78"/>
                  <a:pt x="105" y="79"/>
                  <a:pt x="105" y="79"/>
                </a:cubicBezTo>
                <a:cubicBezTo>
                  <a:pt x="102" y="79"/>
                  <a:pt x="99" y="76"/>
                  <a:pt x="99" y="73"/>
                </a:cubicBezTo>
                <a:cubicBezTo>
                  <a:pt x="99" y="73"/>
                  <a:pt x="100" y="71"/>
                  <a:pt x="101" y="70"/>
                </a:cubicBezTo>
                <a:cubicBezTo>
                  <a:pt x="123" y="48"/>
                  <a:pt x="123" y="48"/>
                  <a:pt x="123" y="48"/>
                </a:cubicBezTo>
                <a:cubicBezTo>
                  <a:pt x="168" y="48"/>
                  <a:pt x="168" y="48"/>
                  <a:pt x="168" y="48"/>
                </a:cubicBezTo>
                <a:cubicBezTo>
                  <a:pt x="175" y="56"/>
                  <a:pt x="175" y="56"/>
                  <a:pt x="175" y="56"/>
                </a:cubicBezTo>
                <a:cubicBezTo>
                  <a:pt x="214" y="94"/>
                  <a:pt x="214" y="94"/>
                  <a:pt x="214" y="94"/>
                </a:cubicBezTo>
                <a:cubicBezTo>
                  <a:pt x="204" y="104"/>
                  <a:pt x="204" y="104"/>
                  <a:pt x="204" y="104"/>
                </a:cubicBezTo>
                <a:cubicBezTo>
                  <a:pt x="203" y="105"/>
                  <a:pt x="203" y="106"/>
                  <a:pt x="203" y="108"/>
                </a:cubicBezTo>
                <a:cubicBezTo>
                  <a:pt x="203" y="113"/>
                  <a:pt x="203" y="113"/>
                  <a:pt x="203" y="113"/>
                </a:cubicBezTo>
                <a:lnTo>
                  <a:pt x="191" y="124"/>
                </a:lnTo>
                <a:close/>
                <a:moveTo>
                  <a:pt x="31" y="96"/>
                </a:moveTo>
                <a:cubicBezTo>
                  <a:pt x="15" y="80"/>
                  <a:pt x="15" y="80"/>
                  <a:pt x="15" y="80"/>
                </a:cubicBezTo>
                <a:cubicBezTo>
                  <a:pt x="80" y="15"/>
                  <a:pt x="80" y="15"/>
                  <a:pt x="80" y="15"/>
                </a:cubicBezTo>
                <a:cubicBezTo>
                  <a:pt x="95" y="31"/>
                  <a:pt x="95" y="31"/>
                  <a:pt x="95" y="31"/>
                </a:cubicBezTo>
                <a:lnTo>
                  <a:pt x="31" y="96"/>
                </a:lnTo>
                <a:close/>
                <a:moveTo>
                  <a:pt x="61" y="139"/>
                </a:moveTo>
                <a:cubicBezTo>
                  <a:pt x="61" y="138"/>
                  <a:pt x="62" y="137"/>
                  <a:pt x="63" y="136"/>
                </a:cubicBezTo>
                <a:cubicBezTo>
                  <a:pt x="70" y="143"/>
                  <a:pt x="70" y="143"/>
                  <a:pt x="70" y="143"/>
                </a:cubicBezTo>
                <a:cubicBezTo>
                  <a:pt x="69" y="143"/>
                  <a:pt x="67" y="145"/>
                  <a:pt x="66" y="145"/>
                </a:cubicBezTo>
                <a:cubicBezTo>
                  <a:pt x="63" y="145"/>
                  <a:pt x="61" y="142"/>
                  <a:pt x="61" y="139"/>
                </a:cubicBezTo>
                <a:close/>
                <a:moveTo>
                  <a:pt x="76" y="154"/>
                </a:moveTo>
                <a:cubicBezTo>
                  <a:pt x="76" y="154"/>
                  <a:pt x="77" y="152"/>
                  <a:pt x="78" y="151"/>
                </a:cubicBezTo>
                <a:cubicBezTo>
                  <a:pt x="85" y="158"/>
                  <a:pt x="85" y="158"/>
                  <a:pt x="85" y="158"/>
                </a:cubicBezTo>
                <a:cubicBezTo>
                  <a:pt x="84" y="159"/>
                  <a:pt x="82" y="160"/>
                  <a:pt x="82" y="160"/>
                </a:cubicBezTo>
                <a:cubicBezTo>
                  <a:pt x="79" y="160"/>
                  <a:pt x="76" y="157"/>
                  <a:pt x="76" y="154"/>
                </a:cubicBezTo>
                <a:close/>
                <a:moveTo>
                  <a:pt x="91" y="170"/>
                </a:moveTo>
                <a:cubicBezTo>
                  <a:pt x="91" y="169"/>
                  <a:pt x="92" y="167"/>
                  <a:pt x="93" y="166"/>
                </a:cubicBezTo>
                <a:cubicBezTo>
                  <a:pt x="100" y="173"/>
                  <a:pt x="100" y="173"/>
                  <a:pt x="100" y="173"/>
                </a:cubicBezTo>
                <a:cubicBezTo>
                  <a:pt x="99" y="174"/>
                  <a:pt x="98" y="175"/>
                  <a:pt x="97" y="175"/>
                </a:cubicBezTo>
                <a:cubicBezTo>
                  <a:pt x="94" y="175"/>
                  <a:pt x="91" y="173"/>
                  <a:pt x="91" y="170"/>
                </a:cubicBezTo>
                <a:close/>
                <a:moveTo>
                  <a:pt x="107" y="185"/>
                </a:moveTo>
                <a:cubicBezTo>
                  <a:pt x="107" y="185"/>
                  <a:pt x="108" y="183"/>
                  <a:pt x="109" y="182"/>
                </a:cubicBezTo>
                <a:cubicBezTo>
                  <a:pt x="116" y="189"/>
                  <a:pt x="116" y="189"/>
                  <a:pt x="116" y="189"/>
                </a:cubicBezTo>
                <a:cubicBezTo>
                  <a:pt x="115" y="190"/>
                  <a:pt x="113" y="191"/>
                  <a:pt x="112" y="191"/>
                </a:cubicBezTo>
                <a:cubicBezTo>
                  <a:pt x="109" y="191"/>
                  <a:pt x="107" y="188"/>
                  <a:pt x="107" y="185"/>
                </a:cubicBezTo>
                <a:close/>
                <a:moveTo>
                  <a:pt x="178" y="171"/>
                </a:moveTo>
                <a:cubicBezTo>
                  <a:pt x="178" y="171"/>
                  <a:pt x="177" y="171"/>
                  <a:pt x="177" y="171"/>
                </a:cubicBezTo>
                <a:cubicBezTo>
                  <a:pt x="176" y="170"/>
                  <a:pt x="175" y="170"/>
                  <a:pt x="174" y="169"/>
                </a:cubicBezTo>
                <a:cubicBezTo>
                  <a:pt x="171" y="165"/>
                  <a:pt x="171" y="165"/>
                  <a:pt x="171" y="165"/>
                </a:cubicBezTo>
                <a:cubicBezTo>
                  <a:pt x="171" y="165"/>
                  <a:pt x="171" y="165"/>
                  <a:pt x="171" y="165"/>
                </a:cubicBezTo>
                <a:cubicBezTo>
                  <a:pt x="171" y="165"/>
                  <a:pt x="171" y="165"/>
                  <a:pt x="171" y="165"/>
                </a:cubicBezTo>
                <a:cubicBezTo>
                  <a:pt x="171" y="165"/>
                  <a:pt x="171" y="165"/>
                  <a:pt x="171"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32" y="127"/>
                  <a:pt x="132" y="127"/>
                  <a:pt x="132" y="127"/>
                </a:cubicBezTo>
                <a:cubicBezTo>
                  <a:pt x="130" y="124"/>
                  <a:pt x="126" y="124"/>
                  <a:pt x="124" y="127"/>
                </a:cubicBezTo>
                <a:cubicBezTo>
                  <a:pt x="121" y="129"/>
                  <a:pt x="121" y="133"/>
                  <a:pt x="124" y="135"/>
                </a:cubicBezTo>
                <a:cubicBezTo>
                  <a:pt x="162" y="174"/>
                  <a:pt x="162" y="174"/>
                  <a:pt x="162" y="174"/>
                </a:cubicBezTo>
                <a:cubicBezTo>
                  <a:pt x="163" y="174"/>
                  <a:pt x="163" y="175"/>
                  <a:pt x="163" y="175"/>
                </a:cubicBezTo>
                <a:cubicBezTo>
                  <a:pt x="163" y="175"/>
                  <a:pt x="163" y="175"/>
                  <a:pt x="163" y="175"/>
                </a:cubicBezTo>
                <a:cubicBezTo>
                  <a:pt x="164" y="176"/>
                  <a:pt x="164" y="177"/>
                  <a:pt x="164" y="177"/>
                </a:cubicBezTo>
                <a:cubicBezTo>
                  <a:pt x="164" y="180"/>
                  <a:pt x="162" y="183"/>
                  <a:pt x="159" y="183"/>
                </a:cubicBezTo>
                <a:cubicBezTo>
                  <a:pt x="158" y="182"/>
                  <a:pt x="156" y="181"/>
                  <a:pt x="155" y="180"/>
                </a:cubicBezTo>
                <a:cubicBezTo>
                  <a:pt x="117" y="142"/>
                  <a:pt x="117" y="142"/>
                  <a:pt x="117" y="142"/>
                </a:cubicBezTo>
                <a:cubicBezTo>
                  <a:pt x="114" y="140"/>
                  <a:pt x="111" y="140"/>
                  <a:pt x="108" y="142"/>
                </a:cubicBezTo>
                <a:cubicBezTo>
                  <a:pt x="106" y="144"/>
                  <a:pt x="106" y="148"/>
                  <a:pt x="108" y="150"/>
                </a:cubicBezTo>
                <a:cubicBezTo>
                  <a:pt x="139" y="181"/>
                  <a:pt x="139" y="181"/>
                  <a:pt x="139" y="181"/>
                </a:cubicBezTo>
                <a:cubicBezTo>
                  <a:pt x="139" y="181"/>
                  <a:pt x="139" y="181"/>
                  <a:pt x="139" y="181"/>
                </a:cubicBezTo>
                <a:cubicBezTo>
                  <a:pt x="139" y="182"/>
                  <a:pt x="140" y="182"/>
                  <a:pt x="140" y="183"/>
                </a:cubicBezTo>
                <a:cubicBezTo>
                  <a:pt x="140" y="183"/>
                  <a:pt x="140" y="183"/>
                  <a:pt x="140" y="183"/>
                </a:cubicBezTo>
                <a:cubicBezTo>
                  <a:pt x="141" y="183"/>
                  <a:pt x="141" y="184"/>
                  <a:pt x="141" y="184"/>
                </a:cubicBezTo>
                <a:cubicBezTo>
                  <a:pt x="141" y="184"/>
                  <a:pt x="141" y="184"/>
                  <a:pt x="141" y="184"/>
                </a:cubicBezTo>
                <a:cubicBezTo>
                  <a:pt x="141" y="184"/>
                  <a:pt x="141" y="185"/>
                  <a:pt x="141" y="185"/>
                </a:cubicBezTo>
                <a:cubicBezTo>
                  <a:pt x="141" y="188"/>
                  <a:pt x="139" y="190"/>
                  <a:pt x="136" y="190"/>
                </a:cubicBezTo>
                <a:cubicBezTo>
                  <a:pt x="135" y="190"/>
                  <a:pt x="133" y="189"/>
                  <a:pt x="132" y="188"/>
                </a:cubicBezTo>
                <a:cubicBezTo>
                  <a:pt x="65" y="121"/>
                  <a:pt x="65" y="121"/>
                  <a:pt x="65" y="121"/>
                </a:cubicBezTo>
                <a:cubicBezTo>
                  <a:pt x="65" y="112"/>
                  <a:pt x="65" y="112"/>
                  <a:pt x="65" y="112"/>
                </a:cubicBezTo>
                <a:cubicBezTo>
                  <a:pt x="65" y="110"/>
                  <a:pt x="64" y="109"/>
                  <a:pt x="63" y="107"/>
                </a:cubicBezTo>
                <a:cubicBezTo>
                  <a:pt x="50" y="94"/>
                  <a:pt x="50" y="94"/>
                  <a:pt x="50" y="94"/>
                </a:cubicBezTo>
                <a:cubicBezTo>
                  <a:pt x="96" y="48"/>
                  <a:pt x="96" y="48"/>
                  <a:pt x="96" y="48"/>
                </a:cubicBezTo>
                <a:cubicBezTo>
                  <a:pt x="106" y="48"/>
                  <a:pt x="106" y="48"/>
                  <a:pt x="106" y="48"/>
                </a:cubicBezTo>
                <a:cubicBezTo>
                  <a:pt x="93" y="61"/>
                  <a:pt x="93" y="61"/>
                  <a:pt x="93" y="61"/>
                </a:cubicBezTo>
                <a:cubicBezTo>
                  <a:pt x="92" y="62"/>
                  <a:pt x="87" y="67"/>
                  <a:pt x="87" y="73"/>
                </a:cubicBezTo>
                <a:cubicBezTo>
                  <a:pt x="87" y="83"/>
                  <a:pt x="95" y="91"/>
                  <a:pt x="105" y="91"/>
                </a:cubicBezTo>
                <a:cubicBezTo>
                  <a:pt x="111" y="91"/>
                  <a:pt x="116" y="86"/>
                  <a:pt x="117" y="85"/>
                </a:cubicBezTo>
                <a:cubicBezTo>
                  <a:pt x="134" y="68"/>
                  <a:pt x="134" y="68"/>
                  <a:pt x="134" y="68"/>
                </a:cubicBezTo>
                <a:cubicBezTo>
                  <a:pt x="137" y="68"/>
                  <a:pt x="137" y="68"/>
                  <a:pt x="137" y="68"/>
                </a:cubicBezTo>
                <a:cubicBezTo>
                  <a:pt x="137" y="85"/>
                  <a:pt x="137" y="85"/>
                  <a:pt x="137" y="85"/>
                </a:cubicBezTo>
                <a:cubicBezTo>
                  <a:pt x="137" y="86"/>
                  <a:pt x="138" y="88"/>
                  <a:pt x="139" y="89"/>
                </a:cubicBezTo>
                <a:cubicBezTo>
                  <a:pt x="185" y="135"/>
                  <a:pt x="185" y="135"/>
                  <a:pt x="185" y="135"/>
                </a:cubicBezTo>
                <a:cubicBezTo>
                  <a:pt x="185" y="135"/>
                  <a:pt x="185" y="135"/>
                  <a:pt x="185" y="135"/>
                </a:cubicBezTo>
                <a:cubicBezTo>
                  <a:pt x="189" y="139"/>
                  <a:pt x="189" y="139"/>
                  <a:pt x="189" y="139"/>
                </a:cubicBezTo>
                <a:cubicBezTo>
                  <a:pt x="190" y="140"/>
                  <a:pt x="191" y="142"/>
                  <a:pt x="191" y="142"/>
                </a:cubicBezTo>
                <a:cubicBezTo>
                  <a:pt x="191" y="145"/>
                  <a:pt x="189" y="148"/>
                  <a:pt x="186" y="148"/>
                </a:cubicBezTo>
                <a:cubicBezTo>
                  <a:pt x="185" y="148"/>
                  <a:pt x="183" y="147"/>
                  <a:pt x="182" y="146"/>
                </a:cubicBezTo>
                <a:cubicBezTo>
                  <a:pt x="182" y="146"/>
                  <a:pt x="182" y="146"/>
                  <a:pt x="182" y="146"/>
                </a:cubicBezTo>
                <a:cubicBezTo>
                  <a:pt x="147" y="111"/>
                  <a:pt x="147" y="111"/>
                  <a:pt x="147" y="111"/>
                </a:cubicBezTo>
                <a:cubicBezTo>
                  <a:pt x="145" y="109"/>
                  <a:pt x="141" y="109"/>
                  <a:pt x="139" y="111"/>
                </a:cubicBezTo>
                <a:cubicBezTo>
                  <a:pt x="137" y="114"/>
                  <a:pt x="137" y="117"/>
                  <a:pt x="139" y="120"/>
                </a:cubicBezTo>
                <a:cubicBezTo>
                  <a:pt x="181" y="162"/>
                  <a:pt x="181" y="162"/>
                  <a:pt x="181" y="162"/>
                </a:cubicBezTo>
                <a:cubicBezTo>
                  <a:pt x="182" y="163"/>
                  <a:pt x="183" y="165"/>
                  <a:pt x="183" y="165"/>
                </a:cubicBezTo>
                <a:cubicBezTo>
                  <a:pt x="183" y="168"/>
                  <a:pt x="181" y="171"/>
                  <a:pt x="178" y="171"/>
                </a:cubicBezTo>
                <a:close/>
                <a:moveTo>
                  <a:pt x="228" y="92"/>
                </a:moveTo>
                <a:cubicBezTo>
                  <a:pt x="224" y="88"/>
                  <a:pt x="224" y="88"/>
                  <a:pt x="224" y="88"/>
                </a:cubicBezTo>
                <a:cubicBezTo>
                  <a:pt x="224" y="88"/>
                  <a:pt x="224" y="88"/>
                  <a:pt x="224" y="88"/>
                </a:cubicBezTo>
                <a:cubicBezTo>
                  <a:pt x="175" y="39"/>
                  <a:pt x="175" y="39"/>
                  <a:pt x="175" y="39"/>
                </a:cubicBezTo>
                <a:cubicBezTo>
                  <a:pt x="167" y="31"/>
                  <a:pt x="167" y="31"/>
                  <a:pt x="167" y="31"/>
                </a:cubicBezTo>
                <a:cubicBezTo>
                  <a:pt x="182" y="16"/>
                  <a:pt x="182" y="16"/>
                  <a:pt x="182" y="16"/>
                </a:cubicBezTo>
                <a:cubicBezTo>
                  <a:pt x="242" y="77"/>
                  <a:pt x="242" y="77"/>
                  <a:pt x="242" y="77"/>
                </a:cubicBezTo>
                <a:lnTo>
                  <a:pt x="228" y="9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pPr defTabSz="685748">
              <a:defRPr/>
            </a:pPr>
            <a:endParaRPr lang="da-DK" sz="1350">
              <a:solidFill>
                <a:srgbClr val="211A52"/>
              </a:solidFill>
              <a:latin typeface="Arial"/>
            </a:endParaRPr>
          </a:p>
        </p:txBody>
      </p:sp>
    </p:spTree>
    <p:extLst>
      <p:ext uri="{BB962C8B-B14F-4D97-AF65-F5344CB8AC3E}">
        <p14:creationId xmlns:p14="http://schemas.microsoft.com/office/powerpoint/2010/main" val="333581100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led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728465" y="1859796"/>
            <a:ext cx="8711609" cy="4055241"/>
          </a:xfrm>
          <a:prstGeom prst="rect">
            <a:avLst/>
          </a:prstGeom>
        </p:spPr>
      </p:pic>
      <p:sp>
        <p:nvSpPr>
          <p:cNvPr id="5" name="Titel 4"/>
          <p:cNvSpPr>
            <a:spLocks noGrp="1"/>
          </p:cNvSpPr>
          <p:nvPr>
            <p:ph type="title"/>
          </p:nvPr>
        </p:nvSpPr>
        <p:spPr>
          <a:xfrm>
            <a:off x="587374" y="370290"/>
            <a:ext cx="10529264" cy="2670861"/>
          </a:xfrm>
        </p:spPr>
        <p:txBody>
          <a:bodyPr/>
          <a:lstStyle/>
          <a:p>
            <a:r>
              <a:rPr lang="da-DK" dirty="0">
                <a:latin typeface="Arial" panose="020B0604020202020204" pitchFamily="34" charset="0"/>
                <a:cs typeface="Arial" panose="020B0604020202020204" pitchFamily="34" charset="0"/>
              </a:rPr>
              <a:t>AAU SCIENCE </a:t>
            </a:r>
            <a:r>
              <a:rPr lang="da-DK">
                <a:latin typeface="Arial" panose="020B0604020202020204" pitchFamily="34" charset="0"/>
                <a:cs typeface="Arial" panose="020B0604020202020204" pitchFamily="34" charset="0"/>
              </a:rPr>
              <a:t>&amp; </a:t>
            </a:r>
            <a:br>
              <a:rPr lang="da-DK">
                <a:latin typeface="Arial" panose="020B0604020202020204" pitchFamily="34" charset="0"/>
                <a:cs typeface="Arial" panose="020B0604020202020204" pitchFamily="34" charset="0"/>
              </a:rPr>
            </a:br>
            <a:r>
              <a:rPr lang="da-DK">
                <a:latin typeface="Arial" panose="020B0604020202020204" pitchFamily="34" charset="0"/>
                <a:cs typeface="Arial" panose="020B0604020202020204" pitchFamily="34" charset="0"/>
              </a:rPr>
              <a:t>INNOVATION </a:t>
            </a:r>
            <a:r>
              <a:rPr lang="da-DK" dirty="0">
                <a:latin typeface="Arial" panose="020B0604020202020204" pitchFamily="34" charset="0"/>
                <a:cs typeface="Arial" panose="020B0604020202020204" pitchFamily="34" charset="0"/>
              </a:rPr>
              <a:t>HUB</a:t>
            </a:r>
            <a:br>
              <a:rPr lang="da-DK" dirty="0">
                <a:latin typeface="Arial" panose="020B0604020202020204" pitchFamily="34" charset="0"/>
                <a:cs typeface="Arial" panose="020B0604020202020204" pitchFamily="34" charset="0"/>
              </a:rPr>
            </a:br>
            <a:endParaRPr lang="da-DK" dirty="0">
              <a:solidFill>
                <a:srgbClr val="FF0000"/>
              </a:solidFill>
              <a:latin typeface="Arial" panose="020B0604020202020204" pitchFamily="34" charset="0"/>
              <a:cs typeface="Arial" panose="020B0604020202020204" pitchFamily="34" charset="0"/>
            </a:endParaRPr>
          </a:p>
        </p:txBody>
      </p:sp>
      <p:sp>
        <p:nvSpPr>
          <p:cNvPr id="10" name="Ellipse 9"/>
          <p:cNvSpPr/>
          <p:nvPr/>
        </p:nvSpPr>
        <p:spPr>
          <a:xfrm>
            <a:off x="663119" y="2335358"/>
            <a:ext cx="1684194" cy="165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TALENT- OG VIRKSOMHEDS-UDVIKLING</a:t>
            </a:r>
          </a:p>
        </p:txBody>
      </p:sp>
      <p:sp>
        <p:nvSpPr>
          <p:cNvPr id="11" name="Ellipse 10"/>
          <p:cNvSpPr/>
          <p:nvPr/>
        </p:nvSpPr>
        <p:spPr>
          <a:xfrm>
            <a:off x="7350650" y="1391151"/>
            <a:ext cx="1730288" cy="165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a-DK" sz="1100" dirty="0">
              <a:solidFill>
                <a:prstClr val="white"/>
              </a:solidFill>
              <a:latin typeface="Arial" panose="020B0604020202020204" pitchFamily="34" charset="0"/>
              <a:cs typeface="Arial" panose="020B0604020202020204" pitchFamily="34" charset="0"/>
            </a:endParaRPr>
          </a:p>
          <a:p>
            <a:pPr algn="ctr"/>
            <a:r>
              <a:rPr lang="da-DK" sz="1100" dirty="0">
                <a:solidFill>
                  <a:prstClr val="white"/>
                </a:solidFill>
                <a:latin typeface="Arial" panose="020B0604020202020204" pitchFamily="34" charset="0"/>
                <a:cs typeface="Arial" panose="020B0604020202020204" pitchFamily="34" charset="0"/>
              </a:rPr>
              <a:t>TVÆR-</a:t>
            </a:r>
          </a:p>
          <a:p>
            <a:pPr algn="ctr"/>
            <a:r>
              <a:rPr lang="da-DK" sz="1100" dirty="0">
                <a:solidFill>
                  <a:prstClr val="white"/>
                </a:solidFill>
                <a:latin typeface="Arial" panose="020B0604020202020204" pitchFamily="34" charset="0"/>
                <a:cs typeface="Arial" panose="020B0604020202020204" pitchFamily="34" charset="0"/>
              </a:rPr>
              <a:t>VIDENSKABELIG FORSKING</a:t>
            </a:r>
          </a:p>
          <a:p>
            <a:pPr algn="ctr"/>
            <a:endParaRPr lang="da-DK" sz="1100" dirty="0">
              <a:solidFill>
                <a:prstClr val="white"/>
              </a:solidFill>
              <a:latin typeface="Arial" panose="020B0604020202020204" pitchFamily="34" charset="0"/>
              <a:cs typeface="Arial" panose="020B0604020202020204" pitchFamily="34" charset="0"/>
            </a:endParaRPr>
          </a:p>
        </p:txBody>
      </p:sp>
      <p:sp>
        <p:nvSpPr>
          <p:cNvPr id="12" name="Ellipse 11"/>
          <p:cNvSpPr/>
          <p:nvPr/>
        </p:nvSpPr>
        <p:spPr>
          <a:xfrm>
            <a:off x="2977463" y="4728087"/>
            <a:ext cx="1839670" cy="1770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INKUBATORMILJØ FOR STUDERENDE /</a:t>
            </a:r>
          </a:p>
          <a:p>
            <a:pPr algn="ctr"/>
            <a:r>
              <a:rPr lang="da-DK" sz="1100" dirty="0">
                <a:solidFill>
                  <a:prstClr val="white"/>
                </a:solidFill>
                <a:latin typeface="Arial" panose="020B0604020202020204" pitchFamily="34" charset="0"/>
                <a:cs typeface="Arial" panose="020B0604020202020204" pitchFamily="34" charset="0"/>
              </a:rPr>
              <a:t>UNGE FORSKERE</a:t>
            </a:r>
          </a:p>
        </p:txBody>
      </p:sp>
      <p:sp>
        <p:nvSpPr>
          <p:cNvPr id="9" name="Ellipse 8"/>
          <p:cNvSpPr/>
          <p:nvPr/>
        </p:nvSpPr>
        <p:spPr>
          <a:xfrm>
            <a:off x="9371052" y="2657091"/>
            <a:ext cx="1832793" cy="17499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VÆRKSTEDER </a:t>
            </a:r>
          </a:p>
          <a:p>
            <a:pPr algn="ctr"/>
            <a:r>
              <a:rPr lang="da-DK" sz="1100" dirty="0">
                <a:solidFill>
                  <a:prstClr val="white"/>
                </a:solidFill>
                <a:latin typeface="Arial" panose="020B0604020202020204" pitchFamily="34" charset="0"/>
                <a:cs typeface="Arial" panose="020B0604020202020204" pitchFamily="34" charset="0"/>
              </a:rPr>
              <a:t>OG PROTOTYPELABS</a:t>
            </a:r>
          </a:p>
        </p:txBody>
      </p:sp>
      <p:sp>
        <p:nvSpPr>
          <p:cNvPr id="8" name="Tekstfelt 7"/>
          <p:cNvSpPr txBox="1"/>
          <p:nvPr/>
        </p:nvSpPr>
        <p:spPr>
          <a:xfrm>
            <a:off x="0" y="0"/>
            <a:ext cx="3200400" cy="370290"/>
          </a:xfrm>
          <a:prstGeom prst="rect">
            <a:avLst/>
          </a:prstGeom>
          <a:solidFill>
            <a:srgbClr val="002060"/>
          </a:solidFill>
        </p:spPr>
        <p:txBody>
          <a:bodyPr wrap="square" rtlCol="0">
            <a:spAutoFit/>
          </a:bodyPr>
          <a:lstStyle/>
          <a:p>
            <a:r>
              <a:rPr lang="da-DK" b="1" dirty="0">
                <a:solidFill>
                  <a:schemeClr val="bg1"/>
                </a:solidFill>
              </a:rPr>
              <a:t>Samarbejde  </a:t>
            </a:r>
          </a:p>
        </p:txBody>
      </p:sp>
      <p:sp>
        <p:nvSpPr>
          <p:cNvPr id="13" name="Freeform 14">
            <a:extLst>
              <a:ext uri="{FF2B5EF4-FFF2-40B4-BE49-F238E27FC236}">
                <a16:creationId xmlns:a16="http://schemas.microsoft.com/office/drawing/2014/main" id="{44399B7B-586C-6F40-8CB5-07109E07EB7E}"/>
              </a:ext>
            </a:extLst>
          </p:cNvPr>
          <p:cNvSpPr>
            <a:spLocks noEditPoints="1"/>
          </p:cNvSpPr>
          <p:nvPr/>
        </p:nvSpPr>
        <p:spPr bwMode="auto">
          <a:xfrm>
            <a:off x="1534008" y="53070"/>
            <a:ext cx="332542" cy="264150"/>
          </a:xfrm>
          <a:custGeom>
            <a:avLst/>
            <a:gdLst>
              <a:gd name="T0" fmla="*/ 154 w 257"/>
              <a:gd name="T1" fmla="*/ 27 h 203"/>
              <a:gd name="T2" fmla="*/ 107 w 257"/>
              <a:gd name="T3" fmla="*/ 36 h 203"/>
              <a:gd name="T4" fmla="*/ 76 w 257"/>
              <a:gd name="T5" fmla="*/ 3 h 203"/>
              <a:gd name="T6" fmla="*/ 31 w 257"/>
              <a:gd name="T7" fmla="*/ 110 h 203"/>
              <a:gd name="T8" fmla="*/ 53 w 257"/>
              <a:gd name="T9" fmla="*/ 123 h 203"/>
              <a:gd name="T10" fmla="*/ 80 w 257"/>
              <a:gd name="T11" fmla="*/ 172 h 203"/>
              <a:gd name="T12" fmla="*/ 136 w 257"/>
              <a:gd name="T13" fmla="*/ 202 h 203"/>
              <a:gd name="T14" fmla="*/ 143 w 257"/>
              <a:gd name="T15" fmla="*/ 201 h 203"/>
              <a:gd name="T16" fmla="*/ 148 w 257"/>
              <a:gd name="T17" fmla="*/ 197 h 203"/>
              <a:gd name="T18" fmla="*/ 152 w 257"/>
              <a:gd name="T19" fmla="*/ 193 h 203"/>
              <a:gd name="T20" fmla="*/ 156 w 257"/>
              <a:gd name="T21" fmla="*/ 194 h 203"/>
              <a:gd name="T22" fmla="*/ 163 w 257"/>
              <a:gd name="T23" fmla="*/ 194 h 203"/>
              <a:gd name="T24" fmla="*/ 169 w 257"/>
              <a:gd name="T25" fmla="*/ 191 h 203"/>
              <a:gd name="T26" fmla="*/ 173 w 257"/>
              <a:gd name="T27" fmla="*/ 186 h 203"/>
              <a:gd name="T28" fmla="*/ 175 w 257"/>
              <a:gd name="T29" fmla="*/ 183 h 203"/>
              <a:gd name="T30" fmla="*/ 195 w 257"/>
              <a:gd name="T31" fmla="*/ 163 h 203"/>
              <a:gd name="T32" fmla="*/ 194 w 257"/>
              <a:gd name="T33" fmla="*/ 159 h 203"/>
              <a:gd name="T34" fmla="*/ 198 w 257"/>
              <a:gd name="T35" fmla="*/ 155 h 203"/>
              <a:gd name="T36" fmla="*/ 202 w 257"/>
              <a:gd name="T37" fmla="*/ 149 h 203"/>
              <a:gd name="T38" fmla="*/ 203 w 257"/>
              <a:gd name="T39" fmla="*/ 142 h 203"/>
              <a:gd name="T40" fmla="*/ 202 w 257"/>
              <a:gd name="T41" fmla="*/ 137 h 203"/>
              <a:gd name="T42" fmla="*/ 200 w 257"/>
              <a:gd name="T43" fmla="*/ 133 h 203"/>
              <a:gd name="T44" fmla="*/ 222 w 257"/>
              <a:gd name="T45" fmla="*/ 103 h 203"/>
              <a:gd name="T46" fmla="*/ 255 w 257"/>
              <a:gd name="T47" fmla="*/ 81 h 203"/>
              <a:gd name="T48" fmla="*/ 149 w 257"/>
              <a:gd name="T49" fmla="*/ 62 h 203"/>
              <a:gd name="T50" fmla="*/ 108 w 257"/>
              <a:gd name="T51" fmla="*/ 77 h 203"/>
              <a:gd name="T52" fmla="*/ 123 w 257"/>
              <a:gd name="T53" fmla="*/ 48 h 203"/>
              <a:gd name="T54" fmla="*/ 204 w 257"/>
              <a:gd name="T55" fmla="*/ 104 h 203"/>
              <a:gd name="T56" fmla="*/ 31 w 257"/>
              <a:gd name="T57" fmla="*/ 96 h 203"/>
              <a:gd name="T58" fmla="*/ 31 w 257"/>
              <a:gd name="T59" fmla="*/ 96 h 203"/>
              <a:gd name="T60" fmla="*/ 66 w 257"/>
              <a:gd name="T61" fmla="*/ 145 h 203"/>
              <a:gd name="T62" fmla="*/ 85 w 257"/>
              <a:gd name="T63" fmla="*/ 158 h 203"/>
              <a:gd name="T64" fmla="*/ 93 w 257"/>
              <a:gd name="T65" fmla="*/ 166 h 203"/>
              <a:gd name="T66" fmla="*/ 107 w 257"/>
              <a:gd name="T67" fmla="*/ 185 h 203"/>
              <a:gd name="T68" fmla="*/ 107 w 257"/>
              <a:gd name="T69" fmla="*/ 185 h 203"/>
              <a:gd name="T70" fmla="*/ 171 w 257"/>
              <a:gd name="T71" fmla="*/ 165 h 203"/>
              <a:gd name="T72" fmla="*/ 170 w 257"/>
              <a:gd name="T73" fmla="*/ 165 h 203"/>
              <a:gd name="T74" fmla="*/ 170 w 257"/>
              <a:gd name="T75" fmla="*/ 165 h 203"/>
              <a:gd name="T76" fmla="*/ 170 w 257"/>
              <a:gd name="T77" fmla="*/ 165 h 203"/>
              <a:gd name="T78" fmla="*/ 124 w 257"/>
              <a:gd name="T79" fmla="*/ 127 h 203"/>
              <a:gd name="T80" fmla="*/ 163 w 257"/>
              <a:gd name="T81" fmla="*/ 175 h 203"/>
              <a:gd name="T82" fmla="*/ 117 w 257"/>
              <a:gd name="T83" fmla="*/ 142 h 203"/>
              <a:gd name="T84" fmla="*/ 139 w 257"/>
              <a:gd name="T85" fmla="*/ 181 h 203"/>
              <a:gd name="T86" fmla="*/ 141 w 257"/>
              <a:gd name="T87" fmla="*/ 184 h 203"/>
              <a:gd name="T88" fmla="*/ 65 w 257"/>
              <a:gd name="T89" fmla="*/ 121 h 203"/>
              <a:gd name="T90" fmla="*/ 96 w 257"/>
              <a:gd name="T91" fmla="*/ 48 h 203"/>
              <a:gd name="T92" fmla="*/ 105 w 257"/>
              <a:gd name="T93" fmla="*/ 91 h 203"/>
              <a:gd name="T94" fmla="*/ 137 w 257"/>
              <a:gd name="T95" fmla="*/ 85 h 203"/>
              <a:gd name="T96" fmla="*/ 189 w 257"/>
              <a:gd name="T97" fmla="*/ 139 h 203"/>
              <a:gd name="T98" fmla="*/ 182 w 257"/>
              <a:gd name="T99" fmla="*/ 146 h 203"/>
              <a:gd name="T100" fmla="*/ 181 w 257"/>
              <a:gd name="T101" fmla="*/ 162 h 203"/>
              <a:gd name="T102" fmla="*/ 224 w 257"/>
              <a:gd name="T103" fmla="*/ 88 h 203"/>
              <a:gd name="T104" fmla="*/ 182 w 257"/>
              <a:gd name="T105" fmla="*/ 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7" h="203">
                <a:moveTo>
                  <a:pt x="255" y="73"/>
                </a:moveTo>
                <a:cubicBezTo>
                  <a:pt x="186" y="4"/>
                  <a:pt x="186" y="4"/>
                  <a:pt x="186" y="4"/>
                </a:cubicBezTo>
                <a:cubicBezTo>
                  <a:pt x="184" y="1"/>
                  <a:pt x="180" y="1"/>
                  <a:pt x="177" y="4"/>
                </a:cubicBezTo>
                <a:cubicBezTo>
                  <a:pt x="154" y="27"/>
                  <a:pt x="154" y="27"/>
                  <a:pt x="154" y="27"/>
                </a:cubicBezTo>
                <a:cubicBezTo>
                  <a:pt x="153" y="28"/>
                  <a:pt x="153" y="29"/>
                  <a:pt x="153" y="31"/>
                </a:cubicBezTo>
                <a:cubicBezTo>
                  <a:pt x="153" y="32"/>
                  <a:pt x="153" y="34"/>
                  <a:pt x="154" y="35"/>
                </a:cubicBezTo>
                <a:cubicBezTo>
                  <a:pt x="156" y="36"/>
                  <a:pt x="156" y="36"/>
                  <a:pt x="156" y="36"/>
                </a:cubicBezTo>
                <a:cubicBezTo>
                  <a:pt x="107" y="36"/>
                  <a:pt x="107" y="36"/>
                  <a:pt x="107" y="36"/>
                </a:cubicBezTo>
                <a:cubicBezTo>
                  <a:pt x="108" y="35"/>
                  <a:pt x="108" y="35"/>
                  <a:pt x="108" y="35"/>
                </a:cubicBezTo>
                <a:cubicBezTo>
                  <a:pt x="110" y="33"/>
                  <a:pt x="110" y="29"/>
                  <a:pt x="108" y="27"/>
                </a:cubicBezTo>
                <a:cubicBezTo>
                  <a:pt x="84" y="3"/>
                  <a:pt x="84" y="3"/>
                  <a:pt x="84" y="3"/>
                </a:cubicBezTo>
                <a:cubicBezTo>
                  <a:pt x="82" y="0"/>
                  <a:pt x="78" y="0"/>
                  <a:pt x="76" y="3"/>
                </a:cubicBezTo>
                <a:cubicBezTo>
                  <a:pt x="2" y="76"/>
                  <a:pt x="2" y="76"/>
                  <a:pt x="2" y="76"/>
                </a:cubicBezTo>
                <a:cubicBezTo>
                  <a:pt x="0" y="78"/>
                  <a:pt x="0" y="82"/>
                  <a:pt x="2" y="84"/>
                </a:cubicBezTo>
                <a:cubicBezTo>
                  <a:pt x="26" y="108"/>
                  <a:pt x="26" y="108"/>
                  <a:pt x="26" y="108"/>
                </a:cubicBezTo>
                <a:cubicBezTo>
                  <a:pt x="27" y="109"/>
                  <a:pt x="29" y="110"/>
                  <a:pt x="31" y="110"/>
                </a:cubicBezTo>
                <a:cubicBezTo>
                  <a:pt x="32" y="110"/>
                  <a:pt x="34" y="109"/>
                  <a:pt x="35" y="108"/>
                </a:cubicBezTo>
                <a:cubicBezTo>
                  <a:pt x="41" y="102"/>
                  <a:pt x="41" y="102"/>
                  <a:pt x="41" y="102"/>
                </a:cubicBezTo>
                <a:cubicBezTo>
                  <a:pt x="53" y="114"/>
                  <a:pt x="53" y="114"/>
                  <a:pt x="53" y="114"/>
                </a:cubicBezTo>
                <a:cubicBezTo>
                  <a:pt x="53" y="123"/>
                  <a:pt x="53" y="123"/>
                  <a:pt x="53" y="123"/>
                </a:cubicBezTo>
                <a:cubicBezTo>
                  <a:pt x="53" y="125"/>
                  <a:pt x="53" y="126"/>
                  <a:pt x="54" y="127"/>
                </a:cubicBezTo>
                <a:cubicBezTo>
                  <a:pt x="53" y="128"/>
                  <a:pt x="49" y="133"/>
                  <a:pt x="49" y="139"/>
                </a:cubicBezTo>
                <a:cubicBezTo>
                  <a:pt x="49" y="148"/>
                  <a:pt x="55" y="155"/>
                  <a:pt x="64" y="156"/>
                </a:cubicBezTo>
                <a:cubicBezTo>
                  <a:pt x="65" y="164"/>
                  <a:pt x="72" y="171"/>
                  <a:pt x="80" y="172"/>
                </a:cubicBezTo>
                <a:cubicBezTo>
                  <a:pt x="81" y="180"/>
                  <a:pt x="87" y="186"/>
                  <a:pt x="95" y="187"/>
                </a:cubicBezTo>
                <a:cubicBezTo>
                  <a:pt x="96" y="196"/>
                  <a:pt x="103" y="203"/>
                  <a:pt x="112" y="203"/>
                </a:cubicBezTo>
                <a:cubicBezTo>
                  <a:pt x="118" y="203"/>
                  <a:pt x="123" y="198"/>
                  <a:pt x="124" y="197"/>
                </a:cubicBezTo>
                <a:cubicBezTo>
                  <a:pt x="126" y="199"/>
                  <a:pt x="130" y="202"/>
                  <a:pt x="136" y="202"/>
                </a:cubicBezTo>
                <a:cubicBezTo>
                  <a:pt x="137" y="202"/>
                  <a:pt x="138" y="202"/>
                  <a:pt x="139" y="202"/>
                </a:cubicBezTo>
                <a:cubicBezTo>
                  <a:pt x="139" y="202"/>
                  <a:pt x="139" y="202"/>
                  <a:pt x="140" y="202"/>
                </a:cubicBezTo>
                <a:cubicBezTo>
                  <a:pt x="140" y="202"/>
                  <a:pt x="141" y="201"/>
                  <a:pt x="142" y="201"/>
                </a:cubicBezTo>
                <a:cubicBezTo>
                  <a:pt x="142" y="201"/>
                  <a:pt x="142" y="201"/>
                  <a:pt x="143" y="201"/>
                </a:cubicBezTo>
                <a:cubicBezTo>
                  <a:pt x="143" y="200"/>
                  <a:pt x="144" y="200"/>
                  <a:pt x="145" y="199"/>
                </a:cubicBezTo>
                <a:cubicBezTo>
                  <a:pt x="145" y="199"/>
                  <a:pt x="146" y="199"/>
                  <a:pt x="146" y="199"/>
                </a:cubicBezTo>
                <a:cubicBezTo>
                  <a:pt x="146" y="198"/>
                  <a:pt x="147" y="198"/>
                  <a:pt x="148" y="197"/>
                </a:cubicBezTo>
                <a:cubicBezTo>
                  <a:pt x="148" y="197"/>
                  <a:pt x="148" y="197"/>
                  <a:pt x="148" y="197"/>
                </a:cubicBezTo>
                <a:cubicBezTo>
                  <a:pt x="149" y="196"/>
                  <a:pt x="150" y="195"/>
                  <a:pt x="150" y="194"/>
                </a:cubicBezTo>
                <a:cubicBezTo>
                  <a:pt x="150" y="194"/>
                  <a:pt x="150" y="194"/>
                  <a:pt x="150" y="194"/>
                </a:cubicBezTo>
                <a:cubicBezTo>
                  <a:pt x="151" y="194"/>
                  <a:pt x="151" y="193"/>
                  <a:pt x="151" y="192"/>
                </a:cubicBezTo>
                <a:cubicBezTo>
                  <a:pt x="151" y="193"/>
                  <a:pt x="152" y="193"/>
                  <a:pt x="152" y="193"/>
                </a:cubicBezTo>
                <a:cubicBezTo>
                  <a:pt x="152" y="193"/>
                  <a:pt x="152" y="193"/>
                  <a:pt x="153" y="193"/>
                </a:cubicBezTo>
                <a:cubicBezTo>
                  <a:pt x="153" y="193"/>
                  <a:pt x="153" y="193"/>
                  <a:pt x="154" y="194"/>
                </a:cubicBezTo>
                <a:cubicBezTo>
                  <a:pt x="154" y="194"/>
                  <a:pt x="154" y="194"/>
                  <a:pt x="154" y="194"/>
                </a:cubicBezTo>
                <a:cubicBezTo>
                  <a:pt x="155" y="194"/>
                  <a:pt x="155" y="194"/>
                  <a:pt x="156" y="194"/>
                </a:cubicBezTo>
                <a:cubicBezTo>
                  <a:pt x="156" y="194"/>
                  <a:pt x="156" y="194"/>
                  <a:pt x="156" y="194"/>
                </a:cubicBezTo>
                <a:cubicBezTo>
                  <a:pt x="157" y="194"/>
                  <a:pt x="158" y="195"/>
                  <a:pt x="159" y="195"/>
                </a:cubicBezTo>
                <a:cubicBezTo>
                  <a:pt x="160" y="195"/>
                  <a:pt x="161" y="194"/>
                  <a:pt x="162" y="194"/>
                </a:cubicBezTo>
                <a:cubicBezTo>
                  <a:pt x="162" y="194"/>
                  <a:pt x="162" y="194"/>
                  <a:pt x="163" y="194"/>
                </a:cubicBezTo>
                <a:cubicBezTo>
                  <a:pt x="164" y="194"/>
                  <a:pt x="164" y="194"/>
                  <a:pt x="165" y="193"/>
                </a:cubicBezTo>
                <a:cubicBezTo>
                  <a:pt x="165" y="193"/>
                  <a:pt x="166" y="193"/>
                  <a:pt x="166" y="193"/>
                </a:cubicBezTo>
                <a:cubicBezTo>
                  <a:pt x="167" y="193"/>
                  <a:pt x="167" y="192"/>
                  <a:pt x="168" y="192"/>
                </a:cubicBezTo>
                <a:cubicBezTo>
                  <a:pt x="168" y="192"/>
                  <a:pt x="168" y="192"/>
                  <a:pt x="169" y="191"/>
                </a:cubicBezTo>
                <a:cubicBezTo>
                  <a:pt x="169" y="191"/>
                  <a:pt x="170" y="190"/>
                  <a:pt x="171" y="189"/>
                </a:cubicBezTo>
                <a:cubicBezTo>
                  <a:pt x="171" y="189"/>
                  <a:pt x="171" y="189"/>
                  <a:pt x="171" y="189"/>
                </a:cubicBezTo>
                <a:cubicBezTo>
                  <a:pt x="172" y="189"/>
                  <a:pt x="172" y="188"/>
                  <a:pt x="173" y="187"/>
                </a:cubicBezTo>
                <a:cubicBezTo>
                  <a:pt x="173" y="187"/>
                  <a:pt x="173" y="186"/>
                  <a:pt x="173" y="186"/>
                </a:cubicBezTo>
                <a:cubicBezTo>
                  <a:pt x="174" y="186"/>
                  <a:pt x="174" y="185"/>
                  <a:pt x="174" y="184"/>
                </a:cubicBezTo>
                <a:cubicBezTo>
                  <a:pt x="175" y="184"/>
                  <a:pt x="175" y="184"/>
                  <a:pt x="175" y="183"/>
                </a:cubicBezTo>
                <a:cubicBezTo>
                  <a:pt x="175" y="183"/>
                  <a:pt x="175" y="183"/>
                  <a:pt x="175" y="183"/>
                </a:cubicBezTo>
                <a:cubicBezTo>
                  <a:pt x="175" y="183"/>
                  <a:pt x="175" y="183"/>
                  <a:pt x="175" y="183"/>
                </a:cubicBezTo>
                <a:cubicBezTo>
                  <a:pt x="176" y="183"/>
                  <a:pt x="177" y="183"/>
                  <a:pt x="178" y="183"/>
                </a:cubicBezTo>
                <a:cubicBezTo>
                  <a:pt x="187" y="183"/>
                  <a:pt x="195" y="175"/>
                  <a:pt x="195" y="165"/>
                </a:cubicBezTo>
                <a:cubicBezTo>
                  <a:pt x="195" y="165"/>
                  <a:pt x="195" y="164"/>
                  <a:pt x="195" y="163"/>
                </a:cubicBezTo>
                <a:cubicBezTo>
                  <a:pt x="195" y="163"/>
                  <a:pt x="195" y="163"/>
                  <a:pt x="195" y="163"/>
                </a:cubicBezTo>
                <a:cubicBezTo>
                  <a:pt x="195" y="162"/>
                  <a:pt x="195" y="162"/>
                  <a:pt x="195" y="161"/>
                </a:cubicBezTo>
                <a:cubicBezTo>
                  <a:pt x="195" y="161"/>
                  <a:pt x="194" y="161"/>
                  <a:pt x="194" y="161"/>
                </a:cubicBezTo>
                <a:cubicBezTo>
                  <a:pt x="194" y="160"/>
                  <a:pt x="194" y="160"/>
                  <a:pt x="194" y="159"/>
                </a:cubicBezTo>
                <a:cubicBezTo>
                  <a:pt x="194" y="159"/>
                  <a:pt x="194" y="159"/>
                  <a:pt x="194" y="159"/>
                </a:cubicBezTo>
                <a:cubicBezTo>
                  <a:pt x="193" y="159"/>
                  <a:pt x="193" y="158"/>
                  <a:pt x="193" y="158"/>
                </a:cubicBezTo>
                <a:cubicBezTo>
                  <a:pt x="194" y="158"/>
                  <a:pt x="195" y="157"/>
                  <a:pt x="195" y="157"/>
                </a:cubicBezTo>
                <a:cubicBezTo>
                  <a:pt x="195" y="157"/>
                  <a:pt x="195" y="157"/>
                  <a:pt x="195" y="157"/>
                </a:cubicBezTo>
                <a:cubicBezTo>
                  <a:pt x="196" y="156"/>
                  <a:pt x="197" y="156"/>
                  <a:pt x="198" y="155"/>
                </a:cubicBezTo>
                <a:cubicBezTo>
                  <a:pt x="198" y="155"/>
                  <a:pt x="198" y="155"/>
                  <a:pt x="198" y="154"/>
                </a:cubicBezTo>
                <a:cubicBezTo>
                  <a:pt x="199" y="154"/>
                  <a:pt x="199" y="153"/>
                  <a:pt x="200" y="153"/>
                </a:cubicBezTo>
                <a:cubicBezTo>
                  <a:pt x="200" y="152"/>
                  <a:pt x="200" y="152"/>
                  <a:pt x="200" y="152"/>
                </a:cubicBezTo>
                <a:cubicBezTo>
                  <a:pt x="201" y="151"/>
                  <a:pt x="201" y="150"/>
                  <a:pt x="202" y="149"/>
                </a:cubicBezTo>
                <a:cubicBezTo>
                  <a:pt x="202" y="149"/>
                  <a:pt x="202" y="149"/>
                  <a:pt x="202" y="149"/>
                </a:cubicBezTo>
                <a:cubicBezTo>
                  <a:pt x="202" y="148"/>
                  <a:pt x="202" y="147"/>
                  <a:pt x="203" y="146"/>
                </a:cubicBezTo>
                <a:cubicBezTo>
                  <a:pt x="203" y="146"/>
                  <a:pt x="203" y="146"/>
                  <a:pt x="203" y="146"/>
                </a:cubicBezTo>
                <a:cubicBezTo>
                  <a:pt x="203" y="145"/>
                  <a:pt x="203" y="143"/>
                  <a:pt x="203" y="142"/>
                </a:cubicBezTo>
                <a:cubicBezTo>
                  <a:pt x="203" y="142"/>
                  <a:pt x="203" y="141"/>
                  <a:pt x="203" y="140"/>
                </a:cubicBezTo>
                <a:cubicBezTo>
                  <a:pt x="203" y="140"/>
                  <a:pt x="203" y="139"/>
                  <a:pt x="203" y="139"/>
                </a:cubicBezTo>
                <a:cubicBezTo>
                  <a:pt x="202" y="139"/>
                  <a:pt x="202" y="138"/>
                  <a:pt x="202" y="137"/>
                </a:cubicBezTo>
                <a:cubicBezTo>
                  <a:pt x="202" y="137"/>
                  <a:pt x="202" y="137"/>
                  <a:pt x="202" y="137"/>
                </a:cubicBezTo>
                <a:cubicBezTo>
                  <a:pt x="202" y="136"/>
                  <a:pt x="201" y="136"/>
                  <a:pt x="201" y="135"/>
                </a:cubicBezTo>
                <a:cubicBezTo>
                  <a:pt x="201" y="135"/>
                  <a:pt x="201" y="135"/>
                  <a:pt x="201" y="135"/>
                </a:cubicBezTo>
                <a:cubicBezTo>
                  <a:pt x="200" y="134"/>
                  <a:pt x="200" y="134"/>
                  <a:pt x="200" y="133"/>
                </a:cubicBezTo>
                <a:cubicBezTo>
                  <a:pt x="200" y="133"/>
                  <a:pt x="200" y="133"/>
                  <a:pt x="200" y="133"/>
                </a:cubicBezTo>
                <a:cubicBezTo>
                  <a:pt x="213" y="120"/>
                  <a:pt x="213" y="120"/>
                  <a:pt x="213" y="120"/>
                </a:cubicBezTo>
                <a:cubicBezTo>
                  <a:pt x="214" y="119"/>
                  <a:pt x="215" y="117"/>
                  <a:pt x="215" y="115"/>
                </a:cubicBezTo>
                <a:cubicBezTo>
                  <a:pt x="215" y="110"/>
                  <a:pt x="215" y="110"/>
                  <a:pt x="215" y="110"/>
                </a:cubicBezTo>
                <a:cubicBezTo>
                  <a:pt x="222" y="103"/>
                  <a:pt x="222" y="103"/>
                  <a:pt x="222" y="103"/>
                </a:cubicBezTo>
                <a:cubicBezTo>
                  <a:pt x="224" y="104"/>
                  <a:pt x="224" y="104"/>
                  <a:pt x="224" y="104"/>
                </a:cubicBezTo>
                <a:cubicBezTo>
                  <a:pt x="225" y="105"/>
                  <a:pt x="226" y="106"/>
                  <a:pt x="228" y="106"/>
                </a:cubicBezTo>
                <a:cubicBezTo>
                  <a:pt x="229" y="106"/>
                  <a:pt x="231" y="105"/>
                  <a:pt x="232" y="104"/>
                </a:cubicBezTo>
                <a:cubicBezTo>
                  <a:pt x="255" y="81"/>
                  <a:pt x="255" y="81"/>
                  <a:pt x="255" y="81"/>
                </a:cubicBezTo>
                <a:cubicBezTo>
                  <a:pt x="257" y="79"/>
                  <a:pt x="257" y="75"/>
                  <a:pt x="255" y="73"/>
                </a:cubicBezTo>
                <a:close/>
                <a:moveTo>
                  <a:pt x="191" y="124"/>
                </a:moveTo>
                <a:cubicBezTo>
                  <a:pt x="149" y="82"/>
                  <a:pt x="149" y="82"/>
                  <a:pt x="149" y="82"/>
                </a:cubicBezTo>
                <a:cubicBezTo>
                  <a:pt x="149" y="62"/>
                  <a:pt x="149" y="62"/>
                  <a:pt x="149" y="62"/>
                </a:cubicBezTo>
                <a:cubicBezTo>
                  <a:pt x="149" y="58"/>
                  <a:pt x="147" y="56"/>
                  <a:pt x="143" y="56"/>
                </a:cubicBezTo>
                <a:cubicBezTo>
                  <a:pt x="132" y="56"/>
                  <a:pt x="132" y="56"/>
                  <a:pt x="132" y="56"/>
                </a:cubicBezTo>
                <a:cubicBezTo>
                  <a:pt x="130" y="56"/>
                  <a:pt x="129" y="56"/>
                  <a:pt x="127" y="57"/>
                </a:cubicBezTo>
                <a:cubicBezTo>
                  <a:pt x="108" y="77"/>
                  <a:pt x="108" y="77"/>
                  <a:pt x="108" y="77"/>
                </a:cubicBezTo>
                <a:cubicBezTo>
                  <a:pt x="107" y="78"/>
                  <a:pt x="105" y="79"/>
                  <a:pt x="105" y="79"/>
                </a:cubicBezTo>
                <a:cubicBezTo>
                  <a:pt x="102" y="79"/>
                  <a:pt x="99" y="76"/>
                  <a:pt x="99" y="73"/>
                </a:cubicBezTo>
                <a:cubicBezTo>
                  <a:pt x="99" y="73"/>
                  <a:pt x="100" y="71"/>
                  <a:pt x="101" y="70"/>
                </a:cubicBezTo>
                <a:cubicBezTo>
                  <a:pt x="123" y="48"/>
                  <a:pt x="123" y="48"/>
                  <a:pt x="123" y="48"/>
                </a:cubicBezTo>
                <a:cubicBezTo>
                  <a:pt x="168" y="48"/>
                  <a:pt x="168" y="48"/>
                  <a:pt x="168" y="48"/>
                </a:cubicBezTo>
                <a:cubicBezTo>
                  <a:pt x="175" y="56"/>
                  <a:pt x="175" y="56"/>
                  <a:pt x="175" y="56"/>
                </a:cubicBezTo>
                <a:cubicBezTo>
                  <a:pt x="214" y="94"/>
                  <a:pt x="214" y="94"/>
                  <a:pt x="214" y="94"/>
                </a:cubicBezTo>
                <a:cubicBezTo>
                  <a:pt x="204" y="104"/>
                  <a:pt x="204" y="104"/>
                  <a:pt x="204" y="104"/>
                </a:cubicBezTo>
                <a:cubicBezTo>
                  <a:pt x="203" y="105"/>
                  <a:pt x="203" y="106"/>
                  <a:pt x="203" y="108"/>
                </a:cubicBezTo>
                <a:cubicBezTo>
                  <a:pt x="203" y="113"/>
                  <a:pt x="203" y="113"/>
                  <a:pt x="203" y="113"/>
                </a:cubicBezTo>
                <a:lnTo>
                  <a:pt x="191" y="124"/>
                </a:lnTo>
                <a:close/>
                <a:moveTo>
                  <a:pt x="31" y="96"/>
                </a:moveTo>
                <a:cubicBezTo>
                  <a:pt x="15" y="80"/>
                  <a:pt x="15" y="80"/>
                  <a:pt x="15" y="80"/>
                </a:cubicBezTo>
                <a:cubicBezTo>
                  <a:pt x="80" y="15"/>
                  <a:pt x="80" y="15"/>
                  <a:pt x="80" y="15"/>
                </a:cubicBezTo>
                <a:cubicBezTo>
                  <a:pt x="95" y="31"/>
                  <a:pt x="95" y="31"/>
                  <a:pt x="95" y="31"/>
                </a:cubicBezTo>
                <a:lnTo>
                  <a:pt x="31" y="96"/>
                </a:lnTo>
                <a:close/>
                <a:moveTo>
                  <a:pt x="61" y="139"/>
                </a:moveTo>
                <a:cubicBezTo>
                  <a:pt x="61" y="138"/>
                  <a:pt x="62" y="137"/>
                  <a:pt x="63" y="136"/>
                </a:cubicBezTo>
                <a:cubicBezTo>
                  <a:pt x="70" y="143"/>
                  <a:pt x="70" y="143"/>
                  <a:pt x="70" y="143"/>
                </a:cubicBezTo>
                <a:cubicBezTo>
                  <a:pt x="69" y="143"/>
                  <a:pt x="67" y="145"/>
                  <a:pt x="66" y="145"/>
                </a:cubicBezTo>
                <a:cubicBezTo>
                  <a:pt x="63" y="145"/>
                  <a:pt x="61" y="142"/>
                  <a:pt x="61" y="139"/>
                </a:cubicBezTo>
                <a:close/>
                <a:moveTo>
                  <a:pt x="76" y="154"/>
                </a:moveTo>
                <a:cubicBezTo>
                  <a:pt x="76" y="154"/>
                  <a:pt x="77" y="152"/>
                  <a:pt x="78" y="151"/>
                </a:cubicBezTo>
                <a:cubicBezTo>
                  <a:pt x="85" y="158"/>
                  <a:pt x="85" y="158"/>
                  <a:pt x="85" y="158"/>
                </a:cubicBezTo>
                <a:cubicBezTo>
                  <a:pt x="84" y="159"/>
                  <a:pt x="82" y="160"/>
                  <a:pt x="82" y="160"/>
                </a:cubicBezTo>
                <a:cubicBezTo>
                  <a:pt x="79" y="160"/>
                  <a:pt x="76" y="157"/>
                  <a:pt x="76" y="154"/>
                </a:cubicBezTo>
                <a:close/>
                <a:moveTo>
                  <a:pt x="91" y="170"/>
                </a:moveTo>
                <a:cubicBezTo>
                  <a:pt x="91" y="169"/>
                  <a:pt x="92" y="167"/>
                  <a:pt x="93" y="166"/>
                </a:cubicBezTo>
                <a:cubicBezTo>
                  <a:pt x="100" y="173"/>
                  <a:pt x="100" y="173"/>
                  <a:pt x="100" y="173"/>
                </a:cubicBezTo>
                <a:cubicBezTo>
                  <a:pt x="99" y="174"/>
                  <a:pt x="98" y="175"/>
                  <a:pt x="97" y="175"/>
                </a:cubicBezTo>
                <a:cubicBezTo>
                  <a:pt x="94" y="175"/>
                  <a:pt x="91" y="173"/>
                  <a:pt x="91" y="170"/>
                </a:cubicBezTo>
                <a:close/>
                <a:moveTo>
                  <a:pt x="107" y="185"/>
                </a:moveTo>
                <a:cubicBezTo>
                  <a:pt x="107" y="185"/>
                  <a:pt x="108" y="183"/>
                  <a:pt x="109" y="182"/>
                </a:cubicBezTo>
                <a:cubicBezTo>
                  <a:pt x="116" y="189"/>
                  <a:pt x="116" y="189"/>
                  <a:pt x="116" y="189"/>
                </a:cubicBezTo>
                <a:cubicBezTo>
                  <a:pt x="115" y="190"/>
                  <a:pt x="113" y="191"/>
                  <a:pt x="112" y="191"/>
                </a:cubicBezTo>
                <a:cubicBezTo>
                  <a:pt x="109" y="191"/>
                  <a:pt x="107" y="188"/>
                  <a:pt x="107" y="185"/>
                </a:cubicBezTo>
                <a:close/>
                <a:moveTo>
                  <a:pt x="178" y="171"/>
                </a:moveTo>
                <a:cubicBezTo>
                  <a:pt x="178" y="171"/>
                  <a:pt x="177" y="171"/>
                  <a:pt x="177" y="171"/>
                </a:cubicBezTo>
                <a:cubicBezTo>
                  <a:pt x="176" y="170"/>
                  <a:pt x="175" y="170"/>
                  <a:pt x="174" y="169"/>
                </a:cubicBezTo>
                <a:cubicBezTo>
                  <a:pt x="171" y="165"/>
                  <a:pt x="171" y="165"/>
                  <a:pt x="171" y="165"/>
                </a:cubicBezTo>
                <a:cubicBezTo>
                  <a:pt x="171" y="165"/>
                  <a:pt x="171" y="165"/>
                  <a:pt x="171" y="165"/>
                </a:cubicBezTo>
                <a:cubicBezTo>
                  <a:pt x="171" y="165"/>
                  <a:pt x="171" y="165"/>
                  <a:pt x="171" y="165"/>
                </a:cubicBezTo>
                <a:cubicBezTo>
                  <a:pt x="171" y="165"/>
                  <a:pt x="171" y="165"/>
                  <a:pt x="171"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32" y="127"/>
                  <a:pt x="132" y="127"/>
                  <a:pt x="132" y="127"/>
                </a:cubicBezTo>
                <a:cubicBezTo>
                  <a:pt x="130" y="124"/>
                  <a:pt x="126" y="124"/>
                  <a:pt x="124" y="127"/>
                </a:cubicBezTo>
                <a:cubicBezTo>
                  <a:pt x="121" y="129"/>
                  <a:pt x="121" y="133"/>
                  <a:pt x="124" y="135"/>
                </a:cubicBezTo>
                <a:cubicBezTo>
                  <a:pt x="162" y="174"/>
                  <a:pt x="162" y="174"/>
                  <a:pt x="162" y="174"/>
                </a:cubicBezTo>
                <a:cubicBezTo>
                  <a:pt x="163" y="174"/>
                  <a:pt x="163" y="175"/>
                  <a:pt x="163" y="175"/>
                </a:cubicBezTo>
                <a:cubicBezTo>
                  <a:pt x="163" y="175"/>
                  <a:pt x="163" y="175"/>
                  <a:pt x="163" y="175"/>
                </a:cubicBezTo>
                <a:cubicBezTo>
                  <a:pt x="164" y="176"/>
                  <a:pt x="164" y="177"/>
                  <a:pt x="164" y="177"/>
                </a:cubicBezTo>
                <a:cubicBezTo>
                  <a:pt x="164" y="180"/>
                  <a:pt x="162" y="183"/>
                  <a:pt x="159" y="183"/>
                </a:cubicBezTo>
                <a:cubicBezTo>
                  <a:pt x="158" y="182"/>
                  <a:pt x="156" y="181"/>
                  <a:pt x="155" y="180"/>
                </a:cubicBezTo>
                <a:cubicBezTo>
                  <a:pt x="117" y="142"/>
                  <a:pt x="117" y="142"/>
                  <a:pt x="117" y="142"/>
                </a:cubicBezTo>
                <a:cubicBezTo>
                  <a:pt x="114" y="140"/>
                  <a:pt x="111" y="140"/>
                  <a:pt x="108" y="142"/>
                </a:cubicBezTo>
                <a:cubicBezTo>
                  <a:pt x="106" y="144"/>
                  <a:pt x="106" y="148"/>
                  <a:pt x="108" y="150"/>
                </a:cubicBezTo>
                <a:cubicBezTo>
                  <a:pt x="139" y="181"/>
                  <a:pt x="139" y="181"/>
                  <a:pt x="139" y="181"/>
                </a:cubicBezTo>
                <a:cubicBezTo>
                  <a:pt x="139" y="181"/>
                  <a:pt x="139" y="181"/>
                  <a:pt x="139" y="181"/>
                </a:cubicBezTo>
                <a:cubicBezTo>
                  <a:pt x="139" y="182"/>
                  <a:pt x="140" y="182"/>
                  <a:pt x="140" y="183"/>
                </a:cubicBezTo>
                <a:cubicBezTo>
                  <a:pt x="140" y="183"/>
                  <a:pt x="140" y="183"/>
                  <a:pt x="140" y="183"/>
                </a:cubicBezTo>
                <a:cubicBezTo>
                  <a:pt x="141" y="183"/>
                  <a:pt x="141" y="184"/>
                  <a:pt x="141" y="184"/>
                </a:cubicBezTo>
                <a:cubicBezTo>
                  <a:pt x="141" y="184"/>
                  <a:pt x="141" y="184"/>
                  <a:pt x="141" y="184"/>
                </a:cubicBezTo>
                <a:cubicBezTo>
                  <a:pt x="141" y="184"/>
                  <a:pt x="141" y="185"/>
                  <a:pt x="141" y="185"/>
                </a:cubicBezTo>
                <a:cubicBezTo>
                  <a:pt x="141" y="188"/>
                  <a:pt x="139" y="190"/>
                  <a:pt x="136" y="190"/>
                </a:cubicBezTo>
                <a:cubicBezTo>
                  <a:pt x="135" y="190"/>
                  <a:pt x="133" y="189"/>
                  <a:pt x="132" y="188"/>
                </a:cubicBezTo>
                <a:cubicBezTo>
                  <a:pt x="65" y="121"/>
                  <a:pt x="65" y="121"/>
                  <a:pt x="65" y="121"/>
                </a:cubicBezTo>
                <a:cubicBezTo>
                  <a:pt x="65" y="112"/>
                  <a:pt x="65" y="112"/>
                  <a:pt x="65" y="112"/>
                </a:cubicBezTo>
                <a:cubicBezTo>
                  <a:pt x="65" y="110"/>
                  <a:pt x="64" y="109"/>
                  <a:pt x="63" y="107"/>
                </a:cubicBezTo>
                <a:cubicBezTo>
                  <a:pt x="50" y="94"/>
                  <a:pt x="50" y="94"/>
                  <a:pt x="50" y="94"/>
                </a:cubicBezTo>
                <a:cubicBezTo>
                  <a:pt x="96" y="48"/>
                  <a:pt x="96" y="48"/>
                  <a:pt x="96" y="48"/>
                </a:cubicBezTo>
                <a:cubicBezTo>
                  <a:pt x="106" y="48"/>
                  <a:pt x="106" y="48"/>
                  <a:pt x="106" y="48"/>
                </a:cubicBezTo>
                <a:cubicBezTo>
                  <a:pt x="93" y="61"/>
                  <a:pt x="93" y="61"/>
                  <a:pt x="93" y="61"/>
                </a:cubicBezTo>
                <a:cubicBezTo>
                  <a:pt x="92" y="62"/>
                  <a:pt x="87" y="67"/>
                  <a:pt x="87" y="73"/>
                </a:cubicBezTo>
                <a:cubicBezTo>
                  <a:pt x="87" y="83"/>
                  <a:pt x="95" y="91"/>
                  <a:pt x="105" y="91"/>
                </a:cubicBezTo>
                <a:cubicBezTo>
                  <a:pt x="111" y="91"/>
                  <a:pt x="116" y="86"/>
                  <a:pt x="117" y="85"/>
                </a:cubicBezTo>
                <a:cubicBezTo>
                  <a:pt x="134" y="68"/>
                  <a:pt x="134" y="68"/>
                  <a:pt x="134" y="68"/>
                </a:cubicBezTo>
                <a:cubicBezTo>
                  <a:pt x="137" y="68"/>
                  <a:pt x="137" y="68"/>
                  <a:pt x="137" y="68"/>
                </a:cubicBezTo>
                <a:cubicBezTo>
                  <a:pt x="137" y="85"/>
                  <a:pt x="137" y="85"/>
                  <a:pt x="137" y="85"/>
                </a:cubicBezTo>
                <a:cubicBezTo>
                  <a:pt x="137" y="86"/>
                  <a:pt x="138" y="88"/>
                  <a:pt x="139" y="89"/>
                </a:cubicBezTo>
                <a:cubicBezTo>
                  <a:pt x="185" y="135"/>
                  <a:pt x="185" y="135"/>
                  <a:pt x="185" y="135"/>
                </a:cubicBezTo>
                <a:cubicBezTo>
                  <a:pt x="185" y="135"/>
                  <a:pt x="185" y="135"/>
                  <a:pt x="185" y="135"/>
                </a:cubicBezTo>
                <a:cubicBezTo>
                  <a:pt x="189" y="139"/>
                  <a:pt x="189" y="139"/>
                  <a:pt x="189" y="139"/>
                </a:cubicBezTo>
                <a:cubicBezTo>
                  <a:pt x="190" y="140"/>
                  <a:pt x="191" y="142"/>
                  <a:pt x="191" y="142"/>
                </a:cubicBezTo>
                <a:cubicBezTo>
                  <a:pt x="191" y="145"/>
                  <a:pt x="189" y="148"/>
                  <a:pt x="186" y="148"/>
                </a:cubicBezTo>
                <a:cubicBezTo>
                  <a:pt x="185" y="148"/>
                  <a:pt x="183" y="147"/>
                  <a:pt x="182" y="146"/>
                </a:cubicBezTo>
                <a:cubicBezTo>
                  <a:pt x="182" y="146"/>
                  <a:pt x="182" y="146"/>
                  <a:pt x="182" y="146"/>
                </a:cubicBezTo>
                <a:cubicBezTo>
                  <a:pt x="147" y="111"/>
                  <a:pt x="147" y="111"/>
                  <a:pt x="147" y="111"/>
                </a:cubicBezTo>
                <a:cubicBezTo>
                  <a:pt x="145" y="109"/>
                  <a:pt x="141" y="109"/>
                  <a:pt x="139" y="111"/>
                </a:cubicBezTo>
                <a:cubicBezTo>
                  <a:pt x="137" y="114"/>
                  <a:pt x="137" y="117"/>
                  <a:pt x="139" y="120"/>
                </a:cubicBezTo>
                <a:cubicBezTo>
                  <a:pt x="181" y="162"/>
                  <a:pt x="181" y="162"/>
                  <a:pt x="181" y="162"/>
                </a:cubicBezTo>
                <a:cubicBezTo>
                  <a:pt x="182" y="163"/>
                  <a:pt x="183" y="165"/>
                  <a:pt x="183" y="165"/>
                </a:cubicBezTo>
                <a:cubicBezTo>
                  <a:pt x="183" y="168"/>
                  <a:pt x="181" y="171"/>
                  <a:pt x="178" y="171"/>
                </a:cubicBezTo>
                <a:close/>
                <a:moveTo>
                  <a:pt x="228" y="92"/>
                </a:moveTo>
                <a:cubicBezTo>
                  <a:pt x="224" y="88"/>
                  <a:pt x="224" y="88"/>
                  <a:pt x="224" y="88"/>
                </a:cubicBezTo>
                <a:cubicBezTo>
                  <a:pt x="224" y="88"/>
                  <a:pt x="224" y="88"/>
                  <a:pt x="224" y="88"/>
                </a:cubicBezTo>
                <a:cubicBezTo>
                  <a:pt x="175" y="39"/>
                  <a:pt x="175" y="39"/>
                  <a:pt x="175" y="39"/>
                </a:cubicBezTo>
                <a:cubicBezTo>
                  <a:pt x="167" y="31"/>
                  <a:pt x="167" y="31"/>
                  <a:pt x="167" y="31"/>
                </a:cubicBezTo>
                <a:cubicBezTo>
                  <a:pt x="182" y="16"/>
                  <a:pt x="182" y="16"/>
                  <a:pt x="182" y="16"/>
                </a:cubicBezTo>
                <a:cubicBezTo>
                  <a:pt x="242" y="77"/>
                  <a:pt x="242" y="77"/>
                  <a:pt x="242" y="77"/>
                </a:cubicBezTo>
                <a:lnTo>
                  <a:pt x="228" y="9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pPr defTabSz="685748">
              <a:defRPr/>
            </a:pPr>
            <a:endParaRPr lang="da-DK" sz="1350">
              <a:solidFill>
                <a:srgbClr val="211A52"/>
              </a:solidFill>
              <a:latin typeface="Arial"/>
            </a:endParaRPr>
          </a:p>
        </p:txBody>
      </p:sp>
      <p:sp>
        <p:nvSpPr>
          <p:cNvPr id="14" name="Pladsholder til slidenummer 1">
            <a:extLst>
              <a:ext uri="{FF2B5EF4-FFF2-40B4-BE49-F238E27FC236}">
                <a16:creationId xmlns:a16="http://schemas.microsoft.com/office/drawing/2014/main" id="{7C41F4B6-7F24-41DF-AC27-4527E1D542A8}"/>
              </a:ext>
            </a:extLst>
          </p:cNvPr>
          <p:cNvSpPr>
            <a:spLocks noGrp="1"/>
          </p:cNvSpPr>
          <p:nvPr>
            <p:ph type="sldNum" sz="quarter" idx="4"/>
          </p:nvPr>
        </p:nvSpPr>
        <p:spPr>
          <a:xfrm>
            <a:off x="11339887" y="593225"/>
            <a:ext cx="571468" cy="227164"/>
          </a:xfrm>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000" b="1" i="0" u="none" strike="noStrike" kern="1200" cap="none" spc="0" normalizeH="0" baseline="0" noProof="0" smtClean="0">
                <a:ln>
                  <a:noFill/>
                </a:ln>
                <a:solidFill>
                  <a:srgbClr val="211A52">
                    <a:alpha val="70000"/>
                  </a:srgbClr>
                </a:solidFill>
                <a:effectLst/>
                <a:uLnTx/>
                <a:uFillTx/>
                <a:latin typeface="Arial"/>
              </a:rPr>
              <a:pPr marL="0" marR="0" lvl="0" indent="0" algn="r" defTabSz="914330" rtl="0" eaLnBrk="1" fontAlgn="auto" latinLnBrk="0" hangingPunct="1">
                <a:lnSpc>
                  <a:spcPct val="100000"/>
                </a:lnSpc>
                <a:spcBef>
                  <a:spcPts val="0"/>
                </a:spcBef>
                <a:spcAft>
                  <a:spcPts val="0"/>
                </a:spcAft>
                <a:buClrTx/>
                <a:buSzTx/>
                <a:buFontTx/>
                <a:buNone/>
                <a:tabLst/>
                <a:defRPr/>
              </a:pPr>
              <a:t>47</a:t>
            </a:fld>
            <a:endParaRPr kumimoji="0" lang="en-US" sz="1000" b="1" i="0" u="none" strike="noStrike" kern="1200" cap="none" spc="0" normalizeH="0" baseline="0" noProof="0" dirty="0">
              <a:ln>
                <a:noFill/>
              </a:ln>
              <a:solidFill>
                <a:srgbClr val="211A52">
                  <a:alpha val="70000"/>
                </a:srgbClr>
              </a:solidFill>
              <a:effectLst/>
              <a:uLnTx/>
              <a:uFillTx/>
              <a:latin typeface="Arial"/>
            </a:endParaRPr>
          </a:p>
        </p:txBody>
      </p:sp>
    </p:spTree>
    <p:extLst>
      <p:ext uri="{BB962C8B-B14F-4D97-AF65-F5344CB8AC3E}">
        <p14:creationId xmlns:p14="http://schemas.microsoft.com/office/powerpoint/2010/main" val="99217163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7444" y="25052"/>
            <a:ext cx="12192000" cy="6858000"/>
          </a:xfrm>
          <a:prstGeom prst="rect">
            <a:avLst/>
          </a:prstGeom>
          <a:pattFill prst="pct10">
            <a:fgClr>
              <a:schemeClr val="tx1"/>
            </a:fgClr>
            <a:bgClr>
              <a:schemeClr val="bg1"/>
            </a:bgClr>
          </a:pattFill>
        </p:spPr>
      </p:pic>
      <p:sp>
        <p:nvSpPr>
          <p:cNvPr id="3" name="Titel 2"/>
          <p:cNvSpPr>
            <a:spLocks noGrp="1"/>
          </p:cNvSpPr>
          <p:nvPr>
            <p:ph type="title"/>
          </p:nvPr>
        </p:nvSpPr>
        <p:spPr>
          <a:xfrm>
            <a:off x="2441575" y="2544414"/>
            <a:ext cx="7341129" cy="1036319"/>
          </a:xfrm>
        </p:spPr>
        <p:txBody>
          <a:bodyPr anchor="ctr"/>
          <a:lstStyle/>
          <a:p>
            <a:r>
              <a:rPr lang="da-DK" dirty="0"/>
              <a:t>INSTITUTTER</a:t>
            </a:r>
          </a:p>
        </p:txBody>
      </p:sp>
    </p:spTree>
    <p:extLst>
      <p:ext uri="{BB962C8B-B14F-4D97-AF65-F5344CB8AC3E}">
        <p14:creationId xmlns:p14="http://schemas.microsoft.com/office/powerpoint/2010/main" val="201413769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000" b="1" i="0" u="none" strike="noStrike" kern="1200" cap="none" spc="0" normalizeH="0" baseline="0" noProof="0" smtClean="0">
                <a:ln>
                  <a:noFill/>
                </a:ln>
                <a:solidFill>
                  <a:srgbClr val="211A52">
                    <a:alpha val="70000"/>
                  </a:srgbClr>
                </a:solidFill>
                <a:effectLst/>
                <a:uLnTx/>
                <a:uFillTx/>
                <a:latin typeface="Arial"/>
              </a:rPr>
              <a:pPr marL="0" marR="0" lvl="0" indent="0" algn="r" defTabSz="914330" rtl="0" eaLnBrk="1" fontAlgn="auto" latinLnBrk="0" hangingPunct="1">
                <a:lnSpc>
                  <a:spcPct val="100000"/>
                </a:lnSpc>
                <a:spcBef>
                  <a:spcPts val="0"/>
                </a:spcBef>
                <a:spcAft>
                  <a:spcPts val="0"/>
                </a:spcAft>
                <a:buClrTx/>
                <a:buSzTx/>
                <a:buFontTx/>
                <a:buNone/>
                <a:tabLst/>
                <a:defRPr/>
              </a:pPr>
              <a:t>49</a:t>
            </a:fld>
            <a:endParaRPr kumimoji="0" lang="en-US" sz="1000" b="1" i="0" u="none" strike="noStrike" kern="1200" cap="none" spc="0" normalizeH="0" baseline="0" noProof="0" dirty="0">
              <a:ln>
                <a:noFill/>
              </a:ln>
              <a:solidFill>
                <a:srgbClr val="211A52">
                  <a:alpha val="70000"/>
                </a:srgbClr>
              </a:solidFill>
              <a:effectLst/>
              <a:uLnTx/>
              <a:uFillTx/>
              <a:latin typeface="Arial"/>
            </a:endParaRPr>
          </a:p>
        </p:txBody>
      </p:sp>
      <p:pic>
        <p:nvPicPr>
          <p:cNvPr id="7" name="Pladsholder til billede 6"/>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l="11242" r="11242"/>
          <a:stretch>
            <a:fillRect/>
          </a:stretch>
        </p:blipFill>
        <p:spPr>
          <a:xfrm>
            <a:off x="7427912" y="3500057"/>
            <a:ext cx="4764087" cy="3360132"/>
          </a:xfrm>
          <a:prstGeom prst="rect">
            <a:avLst/>
          </a:prstGeom>
        </p:spPr>
      </p:pic>
      <p:sp>
        <p:nvSpPr>
          <p:cNvPr id="4" name="Titel 3"/>
          <p:cNvSpPr>
            <a:spLocks noGrp="1"/>
          </p:cNvSpPr>
          <p:nvPr>
            <p:ph type="title"/>
          </p:nvPr>
        </p:nvSpPr>
        <p:spPr>
          <a:xfrm>
            <a:off x="587375" y="357948"/>
            <a:ext cx="6300788" cy="1486727"/>
          </a:xfrm>
        </p:spPr>
        <p:txBody>
          <a:bodyPr/>
          <a:lstStyle/>
          <a:p>
            <a:r>
              <a:rPr lang="da-DK" dirty="0"/>
              <a:t>INSTITUT FOR KEMI OG BIOVIDENSKAB</a:t>
            </a:r>
          </a:p>
        </p:txBody>
      </p:sp>
      <p:sp>
        <p:nvSpPr>
          <p:cNvPr id="5" name="Pladsholder til tekst 4"/>
          <p:cNvSpPr>
            <a:spLocks noGrp="1"/>
          </p:cNvSpPr>
          <p:nvPr>
            <p:ph type="body" sz="quarter" idx="15"/>
          </p:nvPr>
        </p:nvSpPr>
        <p:spPr>
          <a:xfrm>
            <a:off x="587375" y="1951234"/>
            <a:ext cx="6448426" cy="4314825"/>
          </a:xfrm>
        </p:spPr>
        <p:txBody>
          <a:bodyPr>
            <a:noAutofit/>
          </a:bodyPr>
          <a:lstStyle/>
          <a:p>
            <a:pPr marL="0" indent="0">
              <a:lnSpc>
                <a:spcPct val="120000"/>
              </a:lnSpc>
              <a:spcBef>
                <a:spcPts val="1200"/>
              </a:spcBef>
              <a:buNone/>
            </a:pPr>
            <a:r>
              <a:rPr lang="da-DK" sz="1400" dirty="0">
                <a:effectLst/>
                <a:ea typeface="Calibri" panose="020F0502020204030204" pitchFamily="34" charset="0"/>
              </a:rPr>
              <a:t>Institut for Kemi og Biovidenskab forsker og uddanner inden for Kemi, Miljø, Biologi og Bioteknologi. Instituttet har tradition for at samarbejde med erhvervslivet, nationalt såvel som internationalt, om ny og innovativ forskning.</a:t>
            </a:r>
            <a:endParaRPr lang="da-DK" sz="1400" b="1" dirty="0"/>
          </a:p>
          <a:p>
            <a:pPr marL="0" indent="0">
              <a:lnSpc>
                <a:spcPct val="120000"/>
              </a:lnSpc>
              <a:spcBef>
                <a:spcPts val="1200"/>
              </a:spcBef>
              <a:buNone/>
            </a:pPr>
            <a:r>
              <a:rPr lang="da-DK" sz="1400" b="1" dirty="0"/>
              <a:t>STYRKEPOSITIONER NU OG I FREMTIDEN</a:t>
            </a:r>
          </a:p>
          <a:p>
            <a:pPr lvl="0">
              <a:lnSpc>
                <a:spcPct val="120000"/>
              </a:lnSpc>
            </a:pPr>
            <a:r>
              <a:rPr lang="da-DK" sz="1400" dirty="0"/>
              <a:t>Miljøbioteknologi </a:t>
            </a:r>
          </a:p>
          <a:p>
            <a:pPr lvl="0">
              <a:lnSpc>
                <a:spcPct val="120000"/>
              </a:lnSpc>
            </a:pPr>
            <a:r>
              <a:rPr lang="da-DK" sz="1400" dirty="0"/>
              <a:t>Miljø, natur &amp; biodiversitet</a:t>
            </a:r>
          </a:p>
          <a:p>
            <a:pPr lvl="0">
              <a:lnSpc>
                <a:spcPct val="120000"/>
              </a:lnSpc>
            </a:pPr>
            <a:r>
              <a:rPr lang="da-DK" sz="1400" dirty="0"/>
              <a:t>Bæredygtig og cirkulær økonomi    </a:t>
            </a:r>
          </a:p>
          <a:p>
            <a:pPr lvl="0">
              <a:lnSpc>
                <a:spcPct val="120000"/>
              </a:lnSpc>
            </a:pPr>
            <a:r>
              <a:rPr lang="da-DK" sz="1400" dirty="0"/>
              <a:t>Glas – uendelige muligheder for anvendelse</a:t>
            </a:r>
          </a:p>
          <a:p>
            <a:pPr lvl="0">
              <a:lnSpc>
                <a:spcPct val="120000"/>
              </a:lnSpc>
            </a:pPr>
            <a:r>
              <a:rPr lang="da-DK" sz="1400" dirty="0"/>
              <a:t>Medicinsk bioteknologi og personlig medicin</a:t>
            </a:r>
          </a:p>
        </p:txBody>
      </p:sp>
      <p:pic>
        <p:nvPicPr>
          <p:cNvPr id="8" name="Pladsholder til billede 7"/>
          <p:cNvPicPr>
            <a:picLocks noGrp="1" noChangeAspect="1"/>
          </p:cNvPicPr>
          <p:nvPr>
            <p:ph type="pic" sz="quarter" idx="16"/>
          </p:nvPr>
        </p:nvPicPr>
        <p:blipFill>
          <a:blip r:embed="rId4" cstate="screen">
            <a:extLst>
              <a:ext uri="{28A0092B-C50C-407E-A947-70E740481C1C}">
                <a14:useLocalDpi xmlns:a14="http://schemas.microsoft.com/office/drawing/2010/main"/>
              </a:ext>
            </a:extLst>
          </a:blip>
          <a:srcRect t="5" b="5"/>
          <a:stretch>
            <a:fillRect/>
          </a:stretch>
        </p:blipFill>
        <p:spPr/>
      </p:pic>
      <p:sp>
        <p:nvSpPr>
          <p:cNvPr id="9" name="Tekstfelt 8">
            <a:extLst>
              <a:ext uri="{FF2B5EF4-FFF2-40B4-BE49-F238E27FC236}">
                <a16:creationId xmlns:a16="http://schemas.microsoft.com/office/drawing/2014/main" id="{DDAB5DEE-7F3C-4A86-ACDB-72639A165CBC}"/>
              </a:ext>
            </a:extLst>
          </p:cNvPr>
          <p:cNvSpPr txBox="1"/>
          <p:nvPr/>
        </p:nvSpPr>
        <p:spPr>
          <a:xfrm>
            <a:off x="0" y="5054856"/>
            <a:ext cx="8448754" cy="1812448"/>
          </a:xfrm>
          <a:prstGeom prst="rect">
            <a:avLst/>
          </a:prstGeom>
          <a:solidFill>
            <a:srgbClr val="002060"/>
          </a:solidFill>
        </p:spPr>
        <p:txBody>
          <a:bodyPr wrap="square" lIns="576000" tIns="180000" rIns="144000" bIns="108000" rtlCol="0">
            <a:spAutoFit/>
          </a:bodyPr>
          <a:lstStyle/>
          <a:p>
            <a:pPr marL="0" lvl="0" indent="0">
              <a:lnSpc>
                <a:spcPct val="140000"/>
              </a:lnSpc>
              <a:buNone/>
            </a:pPr>
            <a:r>
              <a:rPr lang="da-DK" sz="1200" b="1" dirty="0">
                <a:solidFill>
                  <a:schemeClr val="bg1"/>
                </a:solidFill>
              </a:rPr>
              <a:t>FORSKNINGSMÆSSIGE HIGHLIGHTS</a:t>
            </a:r>
          </a:p>
          <a:p>
            <a:pPr marL="171450" lvl="0" indent="-171450">
              <a:lnSpc>
                <a:spcPct val="140000"/>
              </a:lnSpc>
              <a:spcBef>
                <a:spcPts val="0"/>
              </a:spcBef>
              <a:buFont typeface="Arial" panose="020B0604020202020204" pitchFamily="34" charset="0"/>
              <a:buChar char="•"/>
            </a:pPr>
            <a:r>
              <a:rPr lang="da-DK" sz="1200" dirty="0" err="1">
                <a:solidFill>
                  <a:schemeClr val="bg1"/>
                </a:solidFill>
              </a:rPr>
              <a:t>Microflora</a:t>
            </a:r>
            <a:r>
              <a:rPr lang="da-DK" sz="1200" dirty="0">
                <a:solidFill>
                  <a:schemeClr val="bg1"/>
                </a:solidFill>
              </a:rPr>
              <a:t> Danica – kortlægning af samtlige mikroorganismer i Danmark </a:t>
            </a:r>
          </a:p>
          <a:p>
            <a:pPr marL="171450" lvl="0" indent="-171450">
              <a:lnSpc>
                <a:spcPct val="140000"/>
              </a:lnSpc>
              <a:spcBef>
                <a:spcPts val="0"/>
              </a:spcBef>
              <a:buFont typeface="Arial" panose="020B0604020202020204" pitchFamily="34" charset="0"/>
              <a:buChar char="•"/>
            </a:pPr>
            <a:r>
              <a:rPr lang="da-DK" sz="1200" dirty="0">
                <a:solidFill>
                  <a:schemeClr val="bg1"/>
                </a:solidFill>
              </a:rPr>
              <a:t>Samarbejde med SSI om gensekventering af positive </a:t>
            </a:r>
            <a:r>
              <a:rPr lang="da-DK" sz="1200" dirty="0" err="1">
                <a:solidFill>
                  <a:schemeClr val="bg1"/>
                </a:solidFill>
              </a:rPr>
              <a:t>coronaprøver</a:t>
            </a:r>
            <a:endParaRPr lang="da-DK" sz="1200" dirty="0">
              <a:solidFill>
                <a:schemeClr val="bg1"/>
              </a:solidFill>
            </a:endParaRPr>
          </a:p>
          <a:p>
            <a:pPr marL="171450" lvl="0" indent="-171450">
              <a:lnSpc>
                <a:spcPct val="140000"/>
              </a:lnSpc>
              <a:spcBef>
                <a:spcPts val="0"/>
              </a:spcBef>
              <a:buFont typeface="Arial" panose="020B0604020202020204" pitchFamily="34" charset="0"/>
              <a:buChar char="•"/>
            </a:pPr>
            <a:r>
              <a:rPr lang="da-DK" sz="1200" dirty="0">
                <a:solidFill>
                  <a:schemeClr val="bg1"/>
                </a:solidFill>
              </a:rPr>
              <a:t>Bæredygtige svampebatterier</a:t>
            </a:r>
          </a:p>
          <a:p>
            <a:pPr marL="171450" lvl="0" indent="-171450">
              <a:lnSpc>
                <a:spcPct val="140000"/>
              </a:lnSpc>
              <a:spcBef>
                <a:spcPts val="0"/>
              </a:spcBef>
              <a:buFont typeface="Arial" panose="020B0604020202020204" pitchFamily="34" charset="0"/>
              <a:buChar char="•"/>
            </a:pPr>
            <a:r>
              <a:rPr lang="da-DK" sz="1200" dirty="0">
                <a:solidFill>
                  <a:schemeClr val="bg1"/>
                </a:solidFill>
              </a:rPr>
              <a:t>Verdens mest brudsikre glas og selvhelende glas</a:t>
            </a:r>
          </a:p>
          <a:p>
            <a:pPr lvl="0">
              <a:lnSpc>
                <a:spcPct val="140000"/>
              </a:lnSpc>
              <a:spcBef>
                <a:spcPts val="0"/>
              </a:spcBef>
            </a:pPr>
            <a:endParaRPr lang="da-DK" sz="1200" dirty="0">
              <a:solidFill>
                <a:schemeClr val="bg1"/>
              </a:solidFill>
            </a:endParaRPr>
          </a:p>
        </p:txBody>
      </p:sp>
      <p:pic>
        <p:nvPicPr>
          <p:cNvPr id="11" name="Grafik 10" descr="Mikroskop kontur">
            <a:extLst>
              <a:ext uri="{FF2B5EF4-FFF2-40B4-BE49-F238E27FC236}">
                <a16:creationId xmlns:a16="http://schemas.microsoft.com/office/drawing/2014/main" id="{B57AD3C0-0CCD-4758-90E8-96A14215792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95969" y="5433501"/>
            <a:ext cx="1109211" cy="1109211"/>
          </a:xfrm>
          <a:prstGeom prst="rect">
            <a:avLst/>
          </a:prstGeom>
        </p:spPr>
      </p:pic>
      <p:grpSp>
        <p:nvGrpSpPr>
          <p:cNvPr id="13" name="Gruppe 12">
            <a:extLst>
              <a:ext uri="{FF2B5EF4-FFF2-40B4-BE49-F238E27FC236}">
                <a16:creationId xmlns:a16="http://schemas.microsoft.com/office/drawing/2014/main" id="{FEF61401-47D6-4361-99B8-5C5842BD26C3}"/>
              </a:ext>
            </a:extLst>
          </p:cNvPr>
          <p:cNvGrpSpPr/>
          <p:nvPr/>
        </p:nvGrpSpPr>
        <p:grpSpPr>
          <a:xfrm>
            <a:off x="6487821" y="5527387"/>
            <a:ext cx="800684" cy="867386"/>
            <a:chOff x="6177481" y="5425955"/>
            <a:chExt cx="1084459" cy="1116757"/>
          </a:xfrm>
        </p:grpSpPr>
        <p:pic>
          <p:nvPicPr>
            <p:cNvPr id="6" name="Grafik 5" descr="bakterier kontur">
              <a:extLst>
                <a:ext uri="{FF2B5EF4-FFF2-40B4-BE49-F238E27FC236}">
                  <a16:creationId xmlns:a16="http://schemas.microsoft.com/office/drawing/2014/main" id="{F9C4435D-195E-4FA5-B484-AEA5C86D4A3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71327" y="5852099"/>
              <a:ext cx="690613" cy="690613"/>
            </a:xfrm>
            <a:prstGeom prst="rect">
              <a:avLst/>
            </a:prstGeom>
          </p:spPr>
        </p:pic>
        <p:pic>
          <p:nvPicPr>
            <p:cNvPr id="12" name="Grafik 11" descr="bakterier kontur">
              <a:extLst>
                <a:ext uri="{FF2B5EF4-FFF2-40B4-BE49-F238E27FC236}">
                  <a16:creationId xmlns:a16="http://schemas.microsoft.com/office/drawing/2014/main" id="{4D10B4F9-B283-4EC2-BD3A-D76B94325E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7460793">
              <a:off x="6177481" y="5425955"/>
              <a:ext cx="690613" cy="690613"/>
            </a:xfrm>
            <a:prstGeom prst="rect">
              <a:avLst/>
            </a:prstGeom>
          </p:spPr>
        </p:pic>
      </p:grpSp>
    </p:spTree>
    <p:extLst>
      <p:ext uri="{BB962C8B-B14F-4D97-AF65-F5344CB8AC3E}">
        <p14:creationId xmlns:p14="http://schemas.microsoft.com/office/powerpoint/2010/main" val="414676193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b="1" spc="300" dirty="0">
                <a:solidFill>
                  <a:schemeClr val="accent1"/>
                </a:solidFill>
              </a:rPr>
              <a:t>LEDELSE - ENGINEERING</a:t>
            </a:r>
          </a:p>
        </p:txBody>
      </p:sp>
      <p:sp>
        <p:nvSpPr>
          <p:cNvPr id="4" name="Tekstboks 3"/>
          <p:cNvSpPr txBox="1"/>
          <p:nvPr/>
        </p:nvSpPr>
        <p:spPr>
          <a:xfrm>
            <a:off x="1689013" y="1424944"/>
            <a:ext cx="2015104" cy="672338"/>
          </a:xfrm>
          <a:prstGeom prst="rect">
            <a:avLst/>
          </a:prstGeom>
          <a:noFill/>
        </p:spPr>
        <p:txBody>
          <a:bodyPr wrap="square" lIns="117198" tIns="58598" rIns="117198" bIns="58598" rtlCol="0">
            <a:spAutoFit/>
          </a:bodyPr>
          <a:lstStyle/>
          <a:p>
            <a:pPr defTabSz="1171980"/>
            <a:r>
              <a:rPr lang="da-DK" sz="1200" b="1" dirty="0">
                <a:solidFill>
                  <a:prstClr val="black"/>
                </a:solidFill>
              </a:rPr>
              <a:t>Mogens </a:t>
            </a:r>
            <a:r>
              <a:rPr lang="da-DK" sz="1200" b="1" dirty="0" err="1">
                <a:solidFill>
                  <a:prstClr val="black"/>
                </a:solidFill>
              </a:rPr>
              <a:t>Rysholt</a:t>
            </a:r>
            <a:r>
              <a:rPr lang="da-DK" sz="1200" b="1" dirty="0">
                <a:solidFill>
                  <a:prstClr val="black"/>
                </a:solidFill>
              </a:rPr>
              <a:t> Poulsen</a:t>
            </a:r>
          </a:p>
          <a:p>
            <a:pPr defTabSz="1171980"/>
            <a:r>
              <a:rPr lang="da-DK" sz="1200" dirty="0">
                <a:solidFill>
                  <a:prstClr val="black"/>
                </a:solidFill>
              </a:rPr>
              <a:t>Dekan</a:t>
            </a:r>
          </a:p>
        </p:txBody>
      </p:sp>
      <p:sp>
        <p:nvSpPr>
          <p:cNvPr id="23" name="Tekstboks 22"/>
          <p:cNvSpPr txBox="1"/>
          <p:nvPr/>
        </p:nvSpPr>
        <p:spPr>
          <a:xfrm>
            <a:off x="1689022" y="2954014"/>
            <a:ext cx="1831913" cy="672338"/>
          </a:xfrm>
          <a:prstGeom prst="rect">
            <a:avLst/>
          </a:prstGeom>
          <a:noFill/>
        </p:spPr>
        <p:txBody>
          <a:bodyPr wrap="square" lIns="117198" tIns="58598" rIns="117198" bIns="58598" rtlCol="0">
            <a:spAutoFit/>
          </a:bodyPr>
          <a:lstStyle/>
          <a:p>
            <a:pPr defTabSz="1171980"/>
            <a:r>
              <a:rPr lang="da-DK" sz="1200" b="1" dirty="0">
                <a:solidFill>
                  <a:prstClr val="black"/>
                </a:solidFill>
              </a:rPr>
              <a:t>Lars Pico Geerdsen</a:t>
            </a:r>
          </a:p>
          <a:p>
            <a:pPr defTabSz="1171980"/>
            <a:r>
              <a:rPr lang="da-DK" sz="1200" dirty="0">
                <a:solidFill>
                  <a:prstClr val="black"/>
                </a:solidFill>
              </a:rPr>
              <a:t>Institutleder</a:t>
            </a:r>
          </a:p>
          <a:p>
            <a:pPr defTabSz="1171980"/>
            <a:r>
              <a:rPr lang="da-DK" sz="1200" dirty="0">
                <a:solidFill>
                  <a:prstClr val="black"/>
                </a:solidFill>
              </a:rPr>
              <a:t>Byggeri, By og Miljø</a:t>
            </a:r>
          </a:p>
        </p:txBody>
      </p:sp>
      <p:sp>
        <p:nvSpPr>
          <p:cNvPr id="25" name="Tekstboks 24"/>
          <p:cNvSpPr txBox="1"/>
          <p:nvPr/>
        </p:nvSpPr>
        <p:spPr>
          <a:xfrm>
            <a:off x="7323821" y="2949286"/>
            <a:ext cx="2159563" cy="672338"/>
          </a:xfrm>
          <a:prstGeom prst="rect">
            <a:avLst/>
          </a:prstGeom>
          <a:noFill/>
        </p:spPr>
        <p:txBody>
          <a:bodyPr wrap="square" lIns="117198" tIns="58598" rIns="117198" bIns="58598" rtlCol="0">
            <a:spAutoFit/>
          </a:bodyPr>
          <a:lstStyle/>
          <a:p>
            <a:pPr defTabSz="1171980"/>
            <a:r>
              <a:rPr lang="da-DK" sz="1200" b="1" dirty="0">
                <a:solidFill>
                  <a:prstClr val="black"/>
                </a:solidFill>
              </a:rPr>
              <a:t>Michael Toft </a:t>
            </a:r>
            <a:r>
              <a:rPr lang="da-DK" sz="1200" b="1">
                <a:solidFill>
                  <a:prstClr val="black"/>
                </a:solidFill>
              </a:rPr>
              <a:t>Overgaard </a:t>
            </a:r>
            <a:r>
              <a:rPr lang="da-DK" sz="1200">
                <a:solidFill>
                  <a:prstClr val="black"/>
                </a:solidFill>
              </a:rPr>
              <a:t>Institutleder</a:t>
            </a:r>
            <a:endParaRPr lang="da-DK" sz="1200" dirty="0">
              <a:solidFill>
                <a:prstClr val="black"/>
              </a:solidFill>
            </a:endParaRPr>
          </a:p>
          <a:p>
            <a:pPr defTabSz="1171980"/>
            <a:r>
              <a:rPr lang="da-DK" sz="1200" dirty="0">
                <a:solidFill>
                  <a:prstClr val="black"/>
                </a:solidFill>
              </a:rPr>
              <a:t>Kemi og Biovidenskab</a:t>
            </a:r>
          </a:p>
        </p:txBody>
      </p:sp>
      <p:sp>
        <p:nvSpPr>
          <p:cNvPr id="26" name="Tekstboks 25"/>
          <p:cNvSpPr txBox="1"/>
          <p:nvPr/>
        </p:nvSpPr>
        <p:spPr>
          <a:xfrm>
            <a:off x="1689013" y="4342900"/>
            <a:ext cx="2015104" cy="672338"/>
          </a:xfrm>
          <a:prstGeom prst="rect">
            <a:avLst/>
          </a:prstGeom>
          <a:noFill/>
        </p:spPr>
        <p:txBody>
          <a:bodyPr wrap="square" lIns="117198" tIns="58598" rIns="117198" bIns="58598" rtlCol="0">
            <a:spAutoFit/>
          </a:bodyPr>
          <a:lstStyle/>
          <a:p>
            <a:pPr defTabSz="1171980"/>
            <a:r>
              <a:rPr lang="da-DK" sz="1200" b="1" dirty="0">
                <a:solidFill>
                  <a:prstClr val="black"/>
                </a:solidFill>
              </a:rPr>
              <a:t>Søren Højsgaard</a:t>
            </a:r>
          </a:p>
          <a:p>
            <a:pPr defTabSz="1171980"/>
            <a:r>
              <a:rPr lang="da-DK" sz="1200" dirty="0">
                <a:solidFill>
                  <a:prstClr val="black"/>
                </a:solidFill>
              </a:rPr>
              <a:t>Institutleder</a:t>
            </a:r>
          </a:p>
          <a:p>
            <a:pPr defTabSz="1171980"/>
            <a:r>
              <a:rPr lang="da-DK" sz="1200" dirty="0">
                <a:solidFill>
                  <a:prstClr val="black"/>
                </a:solidFill>
              </a:rPr>
              <a:t>Matematiske Fag</a:t>
            </a:r>
          </a:p>
        </p:txBody>
      </p:sp>
      <p:sp>
        <p:nvSpPr>
          <p:cNvPr id="27" name="Tekstboks 26"/>
          <p:cNvSpPr txBox="1"/>
          <p:nvPr/>
        </p:nvSpPr>
        <p:spPr>
          <a:xfrm>
            <a:off x="4282421" y="2954014"/>
            <a:ext cx="2015104" cy="672338"/>
          </a:xfrm>
          <a:prstGeom prst="rect">
            <a:avLst/>
          </a:prstGeom>
          <a:noFill/>
        </p:spPr>
        <p:txBody>
          <a:bodyPr wrap="square" lIns="117198" tIns="58598" rIns="117198" bIns="58598" rtlCol="0">
            <a:spAutoFit/>
          </a:bodyPr>
          <a:lstStyle/>
          <a:p>
            <a:pPr defTabSz="1171980"/>
            <a:r>
              <a:rPr lang="da-DK" sz="1200" b="1" dirty="0">
                <a:solidFill>
                  <a:prstClr val="black"/>
                </a:solidFill>
              </a:rPr>
              <a:t>Jens Chr. Rauhe </a:t>
            </a:r>
          </a:p>
          <a:p>
            <a:pPr defTabSz="1171980"/>
            <a:r>
              <a:rPr lang="da-DK" sz="1200" dirty="0">
                <a:solidFill>
                  <a:prstClr val="black"/>
                </a:solidFill>
              </a:rPr>
              <a:t>Institutleder</a:t>
            </a:r>
          </a:p>
          <a:p>
            <a:pPr defTabSz="1171980"/>
            <a:r>
              <a:rPr lang="da-DK" sz="1200" dirty="0">
                <a:solidFill>
                  <a:prstClr val="black"/>
                </a:solidFill>
              </a:rPr>
              <a:t>Materialer og Produktion</a:t>
            </a:r>
          </a:p>
        </p:txBody>
      </p:sp>
      <p:sp>
        <p:nvSpPr>
          <p:cNvPr id="28" name="Tekstboks 27"/>
          <p:cNvSpPr txBox="1"/>
          <p:nvPr/>
        </p:nvSpPr>
        <p:spPr>
          <a:xfrm>
            <a:off x="4318417" y="4343241"/>
            <a:ext cx="2015104" cy="672338"/>
          </a:xfrm>
          <a:prstGeom prst="rect">
            <a:avLst/>
          </a:prstGeom>
          <a:noFill/>
        </p:spPr>
        <p:txBody>
          <a:bodyPr wrap="square" lIns="117198" tIns="58598" rIns="117198" bIns="58598" rtlCol="0">
            <a:spAutoFit/>
          </a:bodyPr>
          <a:lstStyle/>
          <a:p>
            <a:pPr defTabSz="1171980"/>
            <a:r>
              <a:rPr lang="da-DK" sz="1200" b="1" dirty="0">
                <a:solidFill>
                  <a:prstClr val="black"/>
                </a:solidFill>
              </a:rPr>
              <a:t>Lasse Rosendahl</a:t>
            </a:r>
          </a:p>
          <a:p>
            <a:pPr defTabSz="1171980"/>
            <a:r>
              <a:rPr lang="da-DK" sz="1200" dirty="0">
                <a:solidFill>
                  <a:prstClr val="black"/>
                </a:solidFill>
              </a:rPr>
              <a:t>Institutleder</a:t>
            </a:r>
          </a:p>
          <a:p>
            <a:pPr defTabSz="1171980"/>
            <a:r>
              <a:rPr lang="da-DK" sz="1200" dirty="0">
                <a:solidFill>
                  <a:prstClr val="black"/>
                </a:solidFill>
              </a:rPr>
              <a:t>Energi</a:t>
            </a:r>
          </a:p>
        </p:txBody>
      </p:sp>
      <p:sp>
        <p:nvSpPr>
          <p:cNvPr id="29" name="Tekstboks 28"/>
          <p:cNvSpPr txBox="1"/>
          <p:nvPr/>
        </p:nvSpPr>
        <p:spPr>
          <a:xfrm>
            <a:off x="7323821" y="4377754"/>
            <a:ext cx="2015104" cy="672338"/>
          </a:xfrm>
          <a:prstGeom prst="rect">
            <a:avLst/>
          </a:prstGeom>
          <a:noFill/>
        </p:spPr>
        <p:txBody>
          <a:bodyPr wrap="square" lIns="117198" tIns="58598" rIns="117198" bIns="58598" rtlCol="0">
            <a:spAutoFit/>
          </a:bodyPr>
          <a:lstStyle/>
          <a:p>
            <a:pPr defTabSz="1171980"/>
            <a:r>
              <a:rPr lang="da-DK" sz="1200" b="1" dirty="0">
                <a:solidFill>
                  <a:prstClr val="black"/>
                </a:solidFill>
              </a:rPr>
              <a:t>Henrik </a:t>
            </a:r>
            <a:r>
              <a:rPr lang="da-DK" sz="1200" b="1" dirty="0" err="1">
                <a:solidFill>
                  <a:prstClr val="black"/>
                </a:solidFill>
              </a:rPr>
              <a:t>Brohus</a:t>
            </a:r>
            <a:endParaRPr lang="da-DK" sz="1200" b="1" dirty="0">
              <a:solidFill>
                <a:prstClr val="black"/>
              </a:solidFill>
            </a:endParaRPr>
          </a:p>
          <a:p>
            <a:pPr defTabSz="1171980"/>
            <a:r>
              <a:rPr lang="da-DK" sz="1200" dirty="0">
                <a:solidFill>
                  <a:prstClr val="black"/>
                </a:solidFill>
              </a:rPr>
              <a:t>Leder af Adgangskursus og af EVU på fakultetet</a:t>
            </a:r>
          </a:p>
        </p:txBody>
      </p:sp>
      <p:pic>
        <p:nvPicPr>
          <p:cNvPr id="51" name="Billede 5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15413" y="4375338"/>
            <a:ext cx="873600" cy="1123200"/>
          </a:xfrm>
          <a:prstGeom prst="rect">
            <a:avLst/>
          </a:prstGeom>
        </p:spPr>
      </p:pic>
      <p:pic>
        <p:nvPicPr>
          <p:cNvPr id="53" name="Billede 5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398360" y="4344801"/>
            <a:ext cx="873600" cy="1121659"/>
          </a:xfrm>
          <a:prstGeom prst="rect">
            <a:avLst/>
          </a:prstGeom>
        </p:spPr>
      </p:pic>
      <p:pic>
        <p:nvPicPr>
          <p:cNvPr id="54" name="Billede 5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312444" y="4376879"/>
            <a:ext cx="873600" cy="1121659"/>
          </a:xfrm>
          <a:prstGeom prst="rect">
            <a:avLst/>
          </a:prstGeom>
        </p:spPr>
      </p:pic>
      <p:pic>
        <p:nvPicPr>
          <p:cNvPr id="6" name="Billede 5"/>
          <p:cNvPicPr>
            <a:picLocks/>
          </p:cNvPicPr>
          <p:nvPr/>
        </p:nvPicPr>
        <p:blipFill>
          <a:blip r:embed="rId5" cstate="screen">
            <a:extLst>
              <a:ext uri="{28A0092B-C50C-407E-A947-70E740481C1C}">
                <a14:useLocalDpi xmlns:a14="http://schemas.microsoft.com/office/drawing/2010/main"/>
              </a:ext>
            </a:extLst>
          </a:blip>
          <a:stretch>
            <a:fillRect/>
          </a:stretch>
        </p:blipFill>
        <p:spPr>
          <a:xfrm>
            <a:off x="815413" y="1425708"/>
            <a:ext cx="873600" cy="1121659"/>
          </a:xfrm>
          <a:prstGeom prst="rect">
            <a:avLst/>
          </a:prstGeom>
        </p:spPr>
      </p:pic>
      <p:pic>
        <p:nvPicPr>
          <p:cNvPr id="7" name="Billede 6"/>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6301983" y="2876324"/>
            <a:ext cx="873600" cy="1123200"/>
          </a:xfrm>
          <a:prstGeom prst="rect">
            <a:avLst/>
          </a:prstGeom>
        </p:spPr>
      </p:pic>
      <p:grpSp>
        <p:nvGrpSpPr>
          <p:cNvPr id="10" name="Gruppe 9"/>
          <p:cNvGrpSpPr/>
          <p:nvPr/>
        </p:nvGrpSpPr>
        <p:grpSpPr>
          <a:xfrm>
            <a:off x="6304837" y="1417638"/>
            <a:ext cx="2896311" cy="1123200"/>
            <a:chOff x="3401214" y="1424938"/>
            <a:chExt cx="2896311" cy="1123200"/>
          </a:xfrm>
        </p:grpSpPr>
        <p:sp>
          <p:nvSpPr>
            <p:cNvPr id="20" name="Tekstboks 19"/>
            <p:cNvSpPr txBox="1"/>
            <p:nvPr/>
          </p:nvSpPr>
          <p:spPr>
            <a:xfrm>
              <a:off x="4282421" y="1424940"/>
              <a:ext cx="2015104" cy="487672"/>
            </a:xfrm>
            <a:prstGeom prst="rect">
              <a:avLst/>
            </a:prstGeom>
            <a:noFill/>
          </p:spPr>
          <p:txBody>
            <a:bodyPr wrap="square" lIns="117198" tIns="58598" rIns="117198" bIns="58598" rtlCol="0">
              <a:spAutoFit/>
            </a:bodyPr>
            <a:lstStyle/>
            <a:p>
              <a:pPr defTabSz="1171980"/>
              <a:r>
                <a:rPr lang="da-DK" sz="1200" b="1" dirty="0">
                  <a:solidFill>
                    <a:prstClr val="black"/>
                  </a:solidFill>
                </a:rPr>
                <a:t>Olav Geil</a:t>
              </a:r>
            </a:p>
            <a:p>
              <a:pPr defTabSz="1171980"/>
              <a:r>
                <a:rPr lang="da-DK" sz="1200" dirty="0">
                  <a:solidFill>
                    <a:prstClr val="black"/>
                  </a:solidFill>
                </a:rPr>
                <a:t>Prodekan for uddannelse</a:t>
              </a:r>
            </a:p>
          </p:txBody>
        </p:sp>
        <p:pic>
          <p:nvPicPr>
            <p:cNvPr id="8" name="Billede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401214" y="1424938"/>
              <a:ext cx="874800" cy="1123200"/>
            </a:xfrm>
            <a:prstGeom prst="rect">
              <a:avLst/>
            </a:prstGeom>
          </p:spPr>
        </p:pic>
      </p:grpSp>
      <p:grpSp>
        <p:nvGrpSpPr>
          <p:cNvPr id="11" name="Gruppe 10"/>
          <p:cNvGrpSpPr/>
          <p:nvPr/>
        </p:nvGrpSpPr>
        <p:grpSpPr>
          <a:xfrm>
            <a:off x="3398360" y="1426983"/>
            <a:ext cx="2889904" cy="1123200"/>
            <a:chOff x="4767887" y="2113506"/>
            <a:chExt cx="2889904" cy="1123200"/>
          </a:xfrm>
        </p:grpSpPr>
        <p:sp>
          <p:nvSpPr>
            <p:cNvPr id="30" name="Tekstboks 29"/>
            <p:cNvSpPr txBox="1"/>
            <p:nvPr/>
          </p:nvSpPr>
          <p:spPr>
            <a:xfrm>
              <a:off x="5642687" y="2120812"/>
              <a:ext cx="2015104" cy="672338"/>
            </a:xfrm>
            <a:prstGeom prst="rect">
              <a:avLst/>
            </a:prstGeom>
            <a:noFill/>
          </p:spPr>
          <p:txBody>
            <a:bodyPr wrap="square" lIns="117198" tIns="58598" rIns="117198" bIns="58598" rtlCol="0">
              <a:spAutoFit/>
            </a:bodyPr>
            <a:lstStyle/>
            <a:p>
              <a:pPr defTabSz="1171980"/>
              <a:r>
                <a:rPr lang="da-DK" sz="1200" b="1" dirty="0">
                  <a:solidFill>
                    <a:prstClr val="black"/>
                  </a:solidFill>
                </a:rPr>
                <a:t>John K. Pedersen</a:t>
              </a:r>
            </a:p>
            <a:p>
              <a:pPr defTabSz="1171980"/>
              <a:r>
                <a:rPr lang="da-DK" sz="1200" dirty="0">
                  <a:solidFill>
                    <a:prstClr val="black"/>
                  </a:solidFill>
                </a:rPr>
                <a:t>Prodekan for forskning </a:t>
              </a:r>
            </a:p>
            <a:p>
              <a:pPr defTabSz="1171980"/>
              <a:r>
                <a:rPr lang="da-DK" sz="1200" dirty="0">
                  <a:solidFill>
                    <a:prstClr val="black"/>
                  </a:solidFill>
                </a:rPr>
                <a:t>og innovation</a:t>
              </a:r>
            </a:p>
          </p:txBody>
        </p:sp>
        <p:pic>
          <p:nvPicPr>
            <p:cNvPr id="5" name="Billede 4"/>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767887" y="2113506"/>
              <a:ext cx="874800" cy="1123200"/>
            </a:xfrm>
            <a:prstGeom prst="rect">
              <a:avLst/>
            </a:prstGeom>
            <a:ln>
              <a:noFill/>
            </a:ln>
          </p:spPr>
        </p:pic>
      </p:grpSp>
      <p:pic>
        <p:nvPicPr>
          <p:cNvPr id="18" name="Billede 17" descr="Et billede, der indeholder mand, person, briller&#10;&#10;Automatisk genereret beskrivelse">
            <a:extLst>
              <a:ext uri="{FF2B5EF4-FFF2-40B4-BE49-F238E27FC236}">
                <a16:creationId xmlns:a16="http://schemas.microsoft.com/office/drawing/2014/main" id="{6CE47E35-D25A-4062-A337-C4978A97E04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397760" y="2883534"/>
            <a:ext cx="874800" cy="1123200"/>
          </a:xfrm>
          <a:prstGeom prst="rect">
            <a:avLst/>
          </a:prstGeom>
        </p:spPr>
      </p:pic>
      <p:pic>
        <p:nvPicPr>
          <p:cNvPr id="21" name="Billede 20" descr="Et billede, der indeholder person, mand, kulør&#10;&#10;Automatisk genereret beskrivelse">
            <a:extLst>
              <a:ext uri="{FF2B5EF4-FFF2-40B4-BE49-F238E27FC236}">
                <a16:creationId xmlns:a16="http://schemas.microsoft.com/office/drawing/2014/main" id="{F6E6F4FC-B015-494F-9DB4-D48098A80593}"/>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815413" y="2899752"/>
            <a:ext cx="874800" cy="1123200"/>
          </a:xfrm>
          <a:prstGeom prst="rect">
            <a:avLst/>
          </a:prstGeom>
        </p:spPr>
      </p:pic>
      <p:sp>
        <p:nvSpPr>
          <p:cNvPr id="31" name="Pladsholder til slidenummer 1">
            <a:extLst>
              <a:ext uri="{FF2B5EF4-FFF2-40B4-BE49-F238E27FC236}">
                <a16:creationId xmlns:a16="http://schemas.microsoft.com/office/drawing/2014/main" id="{AB65E9FB-943E-487C-A00C-5454BA0B7C49}"/>
              </a:ext>
            </a:extLst>
          </p:cNvPr>
          <p:cNvSpPr txBox="1">
            <a:spLocks/>
          </p:cNvSpPr>
          <p:nvPr/>
        </p:nvSpPr>
        <p:spPr>
          <a:xfrm>
            <a:off x="11339887" y="593225"/>
            <a:ext cx="571468" cy="227164"/>
          </a:xfrm>
          <a:prstGeom prst="rect">
            <a:avLst/>
          </a:prstGeom>
        </p:spPr>
        <p:txBody>
          <a:bodyPr/>
          <a:lstStyle>
            <a:defPPr>
              <a:defRPr lang="en-US"/>
            </a:defPPr>
            <a:lvl1pPr marL="0" algn="l" defTabSz="914220" rtl="0" eaLnBrk="1" latinLnBrk="0" hangingPunct="1">
              <a:defRPr sz="1800" kern="1200">
                <a:solidFill>
                  <a:schemeClr val="tx1"/>
                </a:solidFill>
                <a:latin typeface="+mn-lt"/>
                <a:ea typeface="+mn-ea"/>
                <a:cs typeface="+mn-cs"/>
              </a:defRPr>
            </a:lvl1pPr>
            <a:lvl2pPr marL="457111" algn="l" defTabSz="914220" rtl="0" eaLnBrk="1" latinLnBrk="0" hangingPunct="1">
              <a:defRPr sz="1800" kern="1200">
                <a:solidFill>
                  <a:schemeClr val="tx1"/>
                </a:solidFill>
                <a:latin typeface="+mn-lt"/>
                <a:ea typeface="+mn-ea"/>
                <a:cs typeface="+mn-cs"/>
              </a:defRPr>
            </a:lvl2pPr>
            <a:lvl3pPr marL="914220" algn="l" defTabSz="914220" rtl="0" eaLnBrk="1" latinLnBrk="0" hangingPunct="1">
              <a:defRPr sz="1800" kern="1200">
                <a:solidFill>
                  <a:schemeClr val="tx1"/>
                </a:solidFill>
                <a:latin typeface="+mn-lt"/>
                <a:ea typeface="+mn-ea"/>
                <a:cs typeface="+mn-cs"/>
              </a:defRPr>
            </a:lvl3pPr>
            <a:lvl4pPr marL="1371330" algn="l" defTabSz="914220" rtl="0" eaLnBrk="1" latinLnBrk="0" hangingPunct="1">
              <a:defRPr sz="1800" kern="1200">
                <a:solidFill>
                  <a:schemeClr val="tx1"/>
                </a:solidFill>
                <a:latin typeface="+mn-lt"/>
                <a:ea typeface="+mn-ea"/>
                <a:cs typeface="+mn-cs"/>
              </a:defRPr>
            </a:lvl4pPr>
            <a:lvl5pPr marL="1828441" algn="l" defTabSz="914220" rtl="0" eaLnBrk="1" latinLnBrk="0" hangingPunct="1">
              <a:defRPr sz="1800" kern="1200">
                <a:solidFill>
                  <a:schemeClr val="tx1"/>
                </a:solidFill>
                <a:latin typeface="+mn-lt"/>
                <a:ea typeface="+mn-ea"/>
                <a:cs typeface="+mn-cs"/>
              </a:defRPr>
            </a:lvl5pPr>
            <a:lvl6pPr marL="2285552" algn="l" defTabSz="914220" rtl="0" eaLnBrk="1" latinLnBrk="0" hangingPunct="1">
              <a:defRPr sz="1800" kern="1200">
                <a:solidFill>
                  <a:schemeClr val="tx1"/>
                </a:solidFill>
                <a:latin typeface="+mn-lt"/>
                <a:ea typeface="+mn-ea"/>
                <a:cs typeface="+mn-cs"/>
              </a:defRPr>
            </a:lvl6pPr>
            <a:lvl7pPr marL="2742661" algn="l" defTabSz="914220" rtl="0" eaLnBrk="1" latinLnBrk="0" hangingPunct="1">
              <a:defRPr sz="1800" kern="1200">
                <a:solidFill>
                  <a:schemeClr val="tx1"/>
                </a:solidFill>
                <a:latin typeface="+mn-lt"/>
                <a:ea typeface="+mn-ea"/>
                <a:cs typeface="+mn-cs"/>
              </a:defRPr>
            </a:lvl7pPr>
            <a:lvl8pPr marL="3199771" algn="l" defTabSz="914220" rtl="0" eaLnBrk="1" latinLnBrk="0" hangingPunct="1">
              <a:defRPr sz="1800" kern="1200">
                <a:solidFill>
                  <a:schemeClr val="tx1"/>
                </a:solidFill>
                <a:latin typeface="+mn-lt"/>
                <a:ea typeface="+mn-ea"/>
                <a:cs typeface="+mn-cs"/>
              </a:defRPr>
            </a:lvl8pPr>
            <a:lvl9pPr marL="3656882" algn="l" defTabSz="914220" rtl="0" eaLnBrk="1" latinLnBrk="0" hangingPunct="1">
              <a:defRPr sz="1800" kern="1200">
                <a:solidFill>
                  <a:schemeClr val="tx1"/>
                </a:solidFill>
                <a:latin typeface="+mn-lt"/>
                <a:ea typeface="+mn-ea"/>
                <a:cs typeface="+mn-cs"/>
              </a:defRPr>
            </a:lvl9pPr>
          </a:lstStyle>
          <a:p>
            <a:pPr algn="r" defTabSz="914330">
              <a:defRPr/>
            </a:pPr>
            <a:fld id="{D8D877B3-D348-4611-9BDB-C5374591D951}" type="slidenum">
              <a:rPr lang="en-US" sz="1000" b="1" smtClean="0">
                <a:solidFill>
                  <a:srgbClr val="211A52">
                    <a:alpha val="70000"/>
                  </a:srgbClr>
                </a:solidFill>
                <a:latin typeface="Arial"/>
              </a:rPr>
              <a:pPr algn="r" defTabSz="914330">
                <a:defRPr/>
              </a:pPr>
              <a:t>5</a:t>
            </a:fld>
            <a:endParaRPr lang="en-US" sz="1000" b="1" dirty="0">
              <a:solidFill>
                <a:srgbClr val="211A52">
                  <a:alpha val="70000"/>
                </a:srgbClr>
              </a:solidFill>
              <a:latin typeface="Arial"/>
            </a:endParaRPr>
          </a:p>
        </p:txBody>
      </p:sp>
    </p:spTree>
    <p:extLst>
      <p:ext uri="{BB962C8B-B14F-4D97-AF65-F5344CB8AC3E}">
        <p14:creationId xmlns:p14="http://schemas.microsoft.com/office/powerpoint/2010/main" val="2441436067"/>
      </p:ext>
    </p:extLst>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000" b="1" i="0" u="none" strike="noStrike" kern="1200" cap="none" spc="0" normalizeH="0" baseline="0" noProof="0" smtClean="0">
                <a:ln>
                  <a:noFill/>
                </a:ln>
                <a:solidFill>
                  <a:srgbClr val="211A52">
                    <a:alpha val="70000"/>
                  </a:srgbClr>
                </a:solidFill>
                <a:effectLst/>
                <a:uLnTx/>
                <a:uFillTx/>
                <a:latin typeface="Arial"/>
              </a:rPr>
              <a:pPr marL="0" marR="0" lvl="0" indent="0" algn="r" defTabSz="914330" rtl="0" eaLnBrk="1" fontAlgn="auto" latinLnBrk="0" hangingPunct="1">
                <a:lnSpc>
                  <a:spcPct val="100000"/>
                </a:lnSpc>
                <a:spcBef>
                  <a:spcPts val="0"/>
                </a:spcBef>
                <a:spcAft>
                  <a:spcPts val="0"/>
                </a:spcAft>
                <a:buClrTx/>
                <a:buSzTx/>
                <a:buFontTx/>
                <a:buNone/>
                <a:tabLst/>
                <a:defRPr/>
              </a:pPr>
              <a:t>50</a:t>
            </a:fld>
            <a:endParaRPr kumimoji="0" lang="en-US" sz="1000" b="1" i="0" u="none" strike="noStrike" kern="1200" cap="none" spc="0" normalizeH="0" baseline="0" noProof="0" dirty="0">
              <a:ln>
                <a:noFill/>
              </a:ln>
              <a:solidFill>
                <a:srgbClr val="211A52">
                  <a:alpha val="70000"/>
                </a:srgbClr>
              </a:solidFill>
              <a:effectLst/>
              <a:uLnTx/>
              <a:uFillTx/>
              <a:latin typeface="Arial"/>
            </a:endParaRPr>
          </a:p>
        </p:txBody>
      </p:sp>
      <p:pic>
        <p:nvPicPr>
          <p:cNvPr id="10" name="Pladsholder til billede 9"/>
          <p:cNvPicPr>
            <a:picLocks noGrp="1" noChangeAspect="1"/>
          </p:cNvPicPr>
          <p:nvPr>
            <p:ph type="pic" sz="quarter" idx="14"/>
          </p:nvPr>
        </p:nvPicPr>
        <p:blipFill rotWithShape="1">
          <a:blip r:embed="rId3" cstate="screen">
            <a:extLst>
              <a:ext uri="{28A0092B-C50C-407E-A947-70E740481C1C}">
                <a14:useLocalDpi xmlns:a14="http://schemas.microsoft.com/office/drawing/2010/main"/>
              </a:ext>
            </a:extLst>
          </a:blip>
          <a:srcRect l="59" r="59"/>
          <a:stretch/>
        </p:blipFill>
        <p:spPr/>
      </p:pic>
      <p:sp>
        <p:nvSpPr>
          <p:cNvPr id="4" name="Titel 3"/>
          <p:cNvSpPr>
            <a:spLocks noGrp="1"/>
          </p:cNvSpPr>
          <p:nvPr>
            <p:ph type="title"/>
          </p:nvPr>
        </p:nvSpPr>
        <p:spPr/>
        <p:txBody>
          <a:bodyPr/>
          <a:lstStyle/>
          <a:p>
            <a:r>
              <a:rPr lang="da-DK" dirty="0"/>
              <a:t>INSTITUT FOR ENERGITEKNIK</a:t>
            </a:r>
          </a:p>
        </p:txBody>
      </p:sp>
      <p:sp>
        <p:nvSpPr>
          <p:cNvPr id="5" name="Pladsholder til tekst 4"/>
          <p:cNvSpPr>
            <a:spLocks noGrp="1"/>
          </p:cNvSpPr>
          <p:nvPr>
            <p:ph type="body" sz="quarter" idx="15"/>
          </p:nvPr>
        </p:nvSpPr>
        <p:spPr>
          <a:xfrm>
            <a:off x="587374" y="1844676"/>
            <a:ext cx="6232526" cy="3308599"/>
          </a:xfrm>
        </p:spPr>
        <p:txBody>
          <a:bodyPr>
            <a:normAutofit fontScale="92500"/>
          </a:bodyPr>
          <a:lstStyle/>
          <a:p>
            <a:pPr marL="0" indent="0">
              <a:lnSpc>
                <a:spcPct val="160000"/>
              </a:lnSpc>
              <a:buNone/>
            </a:pPr>
            <a:r>
              <a:rPr lang="da-DK" sz="1500" dirty="0">
                <a:effectLst/>
                <a:ea typeface="Calibri" panose="020F0502020204030204" pitchFamily="34" charset="0"/>
              </a:rPr>
              <a:t>Institut for Energi uddanner og forsker inden for eksempelvis energieffektivitet, vedvarende energi, elektrificering og CO2-lagring. Ud fra dette fokus investerer instituttet sin ekspertise og gennemslagskraft i den grønne omstilling.</a:t>
            </a:r>
            <a:endParaRPr lang="da-DK" sz="1500" b="1" dirty="0"/>
          </a:p>
          <a:p>
            <a:pPr marL="0" indent="0">
              <a:buNone/>
            </a:pPr>
            <a:endParaRPr lang="da-DK" sz="1500" b="1" dirty="0"/>
          </a:p>
          <a:p>
            <a:pPr marL="0" indent="0">
              <a:buNone/>
            </a:pPr>
            <a:r>
              <a:rPr lang="da-DK" sz="1500" b="1" dirty="0"/>
              <a:t>STYRKEPOSITIONER NU OG I FREMTIDEN</a:t>
            </a:r>
          </a:p>
          <a:p>
            <a:r>
              <a:rPr lang="da-DK" sz="1500" dirty="0"/>
              <a:t>Effektelektronik</a:t>
            </a:r>
          </a:p>
          <a:p>
            <a:r>
              <a:rPr lang="da-DK" sz="1500" dirty="0"/>
              <a:t>Smarte energisystemer</a:t>
            </a:r>
          </a:p>
          <a:p>
            <a:r>
              <a:rPr lang="da-DK" sz="1500" dirty="0"/>
              <a:t>Bæredygtigt brændstof og </a:t>
            </a:r>
            <a:r>
              <a:rPr lang="da-DK" sz="1500" dirty="0" err="1"/>
              <a:t>biorefinery</a:t>
            </a:r>
            <a:endParaRPr lang="da-DK" sz="1500" dirty="0"/>
          </a:p>
          <a:p>
            <a:r>
              <a:rPr lang="en-US" sz="1500" dirty="0" err="1"/>
              <a:t>Elektrificerede</a:t>
            </a:r>
            <a:r>
              <a:rPr lang="en-US" sz="1500" dirty="0"/>
              <a:t> </a:t>
            </a:r>
            <a:r>
              <a:rPr lang="en-US" sz="1500" dirty="0" err="1"/>
              <a:t>og</a:t>
            </a:r>
            <a:r>
              <a:rPr lang="en-US" sz="1500" dirty="0"/>
              <a:t> </a:t>
            </a:r>
            <a:r>
              <a:rPr lang="en-US" sz="1500" dirty="0" err="1"/>
              <a:t>integrerede</a:t>
            </a:r>
            <a:r>
              <a:rPr lang="en-US" sz="1500" dirty="0"/>
              <a:t> </a:t>
            </a:r>
            <a:r>
              <a:rPr lang="en-US" sz="1500" dirty="0" err="1"/>
              <a:t>vedvarende</a:t>
            </a:r>
            <a:r>
              <a:rPr lang="en-US" sz="1500" dirty="0"/>
              <a:t> </a:t>
            </a:r>
            <a:r>
              <a:rPr lang="en-US" sz="1500" dirty="0" err="1"/>
              <a:t>energisystemer</a:t>
            </a:r>
            <a:endParaRPr lang="en-US" sz="1500" dirty="0"/>
          </a:p>
          <a:p>
            <a:r>
              <a:rPr lang="en-US" sz="1500" dirty="0" err="1"/>
              <a:t>Digitalisering</a:t>
            </a:r>
            <a:r>
              <a:rPr lang="en-US" sz="1500" dirty="0"/>
              <a:t> </a:t>
            </a:r>
            <a:r>
              <a:rPr lang="en-US" sz="1500" dirty="0" err="1"/>
              <a:t>og</a:t>
            </a:r>
            <a:r>
              <a:rPr lang="en-US" sz="1500" dirty="0"/>
              <a:t> AI i </a:t>
            </a:r>
            <a:r>
              <a:rPr lang="en-US" sz="1500" dirty="0" err="1"/>
              <a:t>energisystemer</a:t>
            </a:r>
            <a:endParaRPr lang="en-US" sz="1500" dirty="0"/>
          </a:p>
          <a:p>
            <a:pPr marL="0" indent="0">
              <a:buNone/>
            </a:pPr>
            <a:endParaRPr lang="en-US" dirty="0"/>
          </a:p>
        </p:txBody>
      </p:sp>
      <p:pic>
        <p:nvPicPr>
          <p:cNvPr id="8" name="Pladsholder til billede 7"/>
          <p:cNvPicPr>
            <a:picLocks noGrp="1" noChangeAspect="1"/>
          </p:cNvPicPr>
          <p:nvPr>
            <p:ph type="pic" sz="quarter" idx="16"/>
          </p:nvPr>
        </p:nvPicPr>
        <p:blipFill>
          <a:blip r:embed="rId4" cstate="screen">
            <a:extLst>
              <a:ext uri="{28A0092B-C50C-407E-A947-70E740481C1C}">
                <a14:useLocalDpi xmlns:a14="http://schemas.microsoft.com/office/drawing/2010/main"/>
              </a:ext>
            </a:extLst>
          </a:blip>
          <a:srcRect t="5" b="5"/>
          <a:stretch>
            <a:fillRect/>
          </a:stretch>
        </p:blipFill>
        <p:spPr/>
      </p:pic>
      <p:sp>
        <p:nvSpPr>
          <p:cNvPr id="7" name="Tekstfelt 6">
            <a:extLst>
              <a:ext uri="{FF2B5EF4-FFF2-40B4-BE49-F238E27FC236}">
                <a16:creationId xmlns:a16="http://schemas.microsoft.com/office/drawing/2014/main" id="{CE3E615F-898C-488B-B024-CDF53E2B47AC}"/>
              </a:ext>
            </a:extLst>
          </p:cNvPr>
          <p:cNvSpPr txBox="1"/>
          <p:nvPr/>
        </p:nvSpPr>
        <p:spPr>
          <a:xfrm>
            <a:off x="0" y="5264297"/>
            <a:ext cx="8379216" cy="1670870"/>
          </a:xfrm>
          <a:prstGeom prst="rect">
            <a:avLst/>
          </a:prstGeom>
          <a:solidFill>
            <a:srgbClr val="002060"/>
          </a:solidFill>
        </p:spPr>
        <p:txBody>
          <a:bodyPr wrap="square" lIns="576000" tIns="180000" rIns="144000" bIns="108000" rtlCol="0">
            <a:spAutoFit/>
          </a:bodyPr>
          <a:lstStyle/>
          <a:p>
            <a:pPr marL="0" lvl="0" indent="0">
              <a:lnSpc>
                <a:spcPct val="140000"/>
              </a:lnSpc>
              <a:buNone/>
            </a:pPr>
            <a:r>
              <a:rPr lang="da-DK" sz="1200" b="1" dirty="0">
                <a:solidFill>
                  <a:schemeClr val="bg1"/>
                </a:solidFill>
              </a:rPr>
              <a:t>FORSKNINGSMÆSSIGE HIGHLIGHTS</a:t>
            </a:r>
          </a:p>
          <a:p>
            <a:pPr lvl="0"/>
            <a:endParaRPr lang="da-DK" sz="1200" dirty="0">
              <a:solidFill>
                <a:schemeClr val="bg1"/>
              </a:solidFill>
            </a:endParaRPr>
          </a:p>
          <a:p>
            <a:pPr marL="171450" lvl="0" indent="-171450">
              <a:buFont typeface="Arial" panose="020B0604020202020204" pitchFamily="34" charset="0"/>
              <a:buChar char="•"/>
            </a:pPr>
            <a:r>
              <a:rPr lang="da-DK" sz="1200" dirty="0">
                <a:solidFill>
                  <a:schemeClr val="bg1"/>
                </a:solidFill>
              </a:rPr>
              <a:t>Større hjemtag og mange priser inden for effektelektronik.</a:t>
            </a:r>
          </a:p>
          <a:p>
            <a:pPr marL="171450" lvl="0" indent="-171450">
              <a:buFont typeface="Arial" panose="020B0604020202020204" pitchFamily="34" charset="0"/>
              <a:buChar char="•"/>
            </a:pPr>
            <a:r>
              <a:rPr lang="da-DK" sz="1200" dirty="0">
                <a:solidFill>
                  <a:schemeClr val="bg1"/>
                </a:solidFill>
              </a:rPr>
              <a:t>Ibrugtagning af Power-to-</a:t>
            </a:r>
            <a:r>
              <a:rPr lang="da-DK" sz="1200" dirty="0" err="1">
                <a:solidFill>
                  <a:schemeClr val="bg1"/>
                </a:solidFill>
              </a:rPr>
              <a:t>Methanol</a:t>
            </a:r>
            <a:r>
              <a:rPr lang="da-DK" sz="1200" dirty="0">
                <a:solidFill>
                  <a:schemeClr val="bg1"/>
                </a:solidFill>
              </a:rPr>
              <a:t> anlægget; første danske </a:t>
            </a:r>
            <a:r>
              <a:rPr lang="da-DK" sz="1200" dirty="0" err="1">
                <a:solidFill>
                  <a:schemeClr val="bg1"/>
                </a:solidFill>
              </a:rPr>
              <a:t>PtX</a:t>
            </a:r>
            <a:r>
              <a:rPr lang="da-DK" sz="1200" dirty="0">
                <a:solidFill>
                  <a:schemeClr val="bg1"/>
                </a:solidFill>
              </a:rPr>
              <a:t> anlæg i pilotskala</a:t>
            </a:r>
            <a:r>
              <a:rPr lang="da-DK" sz="1100" dirty="0">
                <a:solidFill>
                  <a:schemeClr val="bg1"/>
                </a:solidFill>
              </a:rPr>
              <a:t>.</a:t>
            </a:r>
          </a:p>
          <a:p>
            <a:pPr lvl="0"/>
            <a:endParaRPr lang="da-DK" sz="1100" dirty="0">
              <a:solidFill>
                <a:schemeClr val="bg1"/>
              </a:solidFill>
            </a:endParaRPr>
          </a:p>
          <a:p>
            <a:pPr lvl="0"/>
            <a:endParaRPr lang="da-DK" sz="1100" dirty="0">
              <a:solidFill>
                <a:schemeClr val="bg1"/>
              </a:solidFill>
            </a:endParaRPr>
          </a:p>
          <a:p>
            <a:pPr lvl="0">
              <a:lnSpc>
                <a:spcPct val="140000"/>
              </a:lnSpc>
              <a:spcBef>
                <a:spcPts val="0"/>
              </a:spcBef>
            </a:pPr>
            <a:endParaRPr lang="da-DK" sz="1200" dirty="0">
              <a:solidFill>
                <a:schemeClr val="bg1"/>
              </a:solidFill>
            </a:endParaRPr>
          </a:p>
        </p:txBody>
      </p:sp>
      <p:pic>
        <p:nvPicPr>
          <p:cNvPr id="6" name="Grafik 5" descr="Vedvarende energi kontur">
            <a:extLst>
              <a:ext uri="{FF2B5EF4-FFF2-40B4-BE49-F238E27FC236}">
                <a16:creationId xmlns:a16="http://schemas.microsoft.com/office/drawing/2014/main" id="{DE8DCC19-F8D9-4E68-98F6-CF81B663841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544701" y="5587021"/>
            <a:ext cx="914400" cy="914400"/>
          </a:xfrm>
          <a:prstGeom prst="rect">
            <a:avLst/>
          </a:prstGeom>
        </p:spPr>
      </p:pic>
      <p:pic>
        <p:nvPicPr>
          <p:cNvPr id="11" name="Grafik 10" descr="Lyspære med massiv udfyldning">
            <a:extLst>
              <a:ext uri="{FF2B5EF4-FFF2-40B4-BE49-F238E27FC236}">
                <a16:creationId xmlns:a16="http://schemas.microsoft.com/office/drawing/2014/main" id="{6415DBCA-FE46-4C6B-AA60-9F41C878EED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27912" y="5666787"/>
            <a:ext cx="754867" cy="754867"/>
          </a:xfrm>
          <a:prstGeom prst="rect">
            <a:avLst/>
          </a:prstGeom>
        </p:spPr>
      </p:pic>
    </p:spTree>
    <p:extLst>
      <p:ext uri="{BB962C8B-B14F-4D97-AF65-F5344CB8AC3E}">
        <p14:creationId xmlns:p14="http://schemas.microsoft.com/office/powerpoint/2010/main" val="143421556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000" b="1" i="0" u="none" strike="noStrike" kern="1200" cap="none" spc="0" normalizeH="0" baseline="0" noProof="0" smtClean="0">
                <a:ln>
                  <a:noFill/>
                </a:ln>
                <a:solidFill>
                  <a:srgbClr val="211A52">
                    <a:alpha val="70000"/>
                  </a:srgbClr>
                </a:solidFill>
                <a:effectLst/>
                <a:uLnTx/>
                <a:uFillTx/>
                <a:latin typeface="Arial"/>
              </a:rPr>
              <a:pPr marL="0" marR="0" lvl="0" indent="0" algn="r" defTabSz="914330" rtl="0" eaLnBrk="1" fontAlgn="auto" latinLnBrk="0" hangingPunct="1">
                <a:lnSpc>
                  <a:spcPct val="100000"/>
                </a:lnSpc>
                <a:spcBef>
                  <a:spcPts val="0"/>
                </a:spcBef>
                <a:spcAft>
                  <a:spcPts val="0"/>
                </a:spcAft>
                <a:buClrTx/>
                <a:buSzTx/>
                <a:buFontTx/>
                <a:buNone/>
                <a:tabLst/>
                <a:defRPr/>
              </a:pPr>
              <a:t>51</a:t>
            </a:fld>
            <a:endParaRPr kumimoji="0" lang="en-US" sz="1000" b="1" i="0" u="none" strike="noStrike" kern="1200" cap="none" spc="0" normalizeH="0" baseline="0" noProof="0" dirty="0">
              <a:ln>
                <a:noFill/>
              </a:ln>
              <a:solidFill>
                <a:srgbClr val="211A52">
                  <a:alpha val="70000"/>
                </a:srgbClr>
              </a:solidFill>
              <a:effectLst/>
              <a:uLnTx/>
              <a:uFillTx/>
              <a:latin typeface="Arial"/>
            </a:endParaRPr>
          </a:p>
        </p:txBody>
      </p:sp>
      <p:pic>
        <p:nvPicPr>
          <p:cNvPr id="8" name="Pladsholder til billede 7"/>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l="59" r="59"/>
          <a:stretch>
            <a:fillRect/>
          </a:stretch>
        </p:blipFill>
        <p:spPr/>
      </p:pic>
      <p:sp>
        <p:nvSpPr>
          <p:cNvPr id="4" name="Titel 3"/>
          <p:cNvSpPr>
            <a:spLocks noGrp="1"/>
          </p:cNvSpPr>
          <p:nvPr>
            <p:ph type="title"/>
          </p:nvPr>
        </p:nvSpPr>
        <p:spPr>
          <a:xfrm>
            <a:off x="587375" y="357948"/>
            <a:ext cx="6300788" cy="1486727"/>
          </a:xfrm>
        </p:spPr>
        <p:txBody>
          <a:bodyPr/>
          <a:lstStyle/>
          <a:p>
            <a:r>
              <a:rPr lang="da-DK" dirty="0"/>
              <a:t>INSTITUT FOR BYGGERI, BY OG MILJØ </a:t>
            </a:r>
          </a:p>
        </p:txBody>
      </p:sp>
      <p:sp>
        <p:nvSpPr>
          <p:cNvPr id="5" name="Pladsholder til tekst 4"/>
          <p:cNvSpPr>
            <a:spLocks noGrp="1"/>
          </p:cNvSpPr>
          <p:nvPr>
            <p:ph type="body" sz="quarter" idx="15"/>
          </p:nvPr>
        </p:nvSpPr>
        <p:spPr>
          <a:xfrm>
            <a:off x="587374" y="1680067"/>
            <a:ext cx="6430645" cy="3131964"/>
          </a:xfrm>
        </p:spPr>
        <p:txBody>
          <a:bodyPr>
            <a:normAutofit fontScale="92500" lnSpcReduction="10000"/>
          </a:bodyPr>
          <a:lstStyle/>
          <a:p>
            <a:pPr marL="0" indent="0">
              <a:lnSpc>
                <a:spcPct val="170000"/>
              </a:lnSpc>
              <a:buNone/>
            </a:pPr>
            <a:r>
              <a:rPr lang="da-DK" sz="1500" b="0" i="0" dirty="0">
                <a:effectLst/>
              </a:rPr>
              <a:t>BUILD forsker, rådgiver og uddanner inden for by-, bolig-, bygge-, og anlæg området. På den baggrund bidrager instituttet til at løse samfundets største udfordringer som fx klimakrisen, befolkningsudvikling, ressourceknaphed og urbanisering.</a:t>
            </a:r>
          </a:p>
          <a:p>
            <a:pPr marL="0" indent="0">
              <a:buNone/>
            </a:pPr>
            <a:endParaRPr lang="da-DK" sz="1500" b="1" dirty="0"/>
          </a:p>
          <a:p>
            <a:pPr marL="0" indent="0">
              <a:buNone/>
            </a:pPr>
            <a:r>
              <a:rPr lang="da-DK" sz="1500" b="1" dirty="0"/>
              <a:t>STYRKEPOSITIONER NU OG I FREMTIDEN</a:t>
            </a:r>
          </a:p>
          <a:p>
            <a:pPr lvl="0"/>
            <a:r>
              <a:rPr lang="da-DK" sz="1500" dirty="0"/>
              <a:t>Bæredygtigt byggeri, herunder sundhed og indeklima. </a:t>
            </a:r>
          </a:p>
          <a:p>
            <a:pPr lvl="0"/>
            <a:r>
              <a:rPr lang="da-DK" sz="1500" dirty="0"/>
              <a:t>Transformation af boliger og steder, herunder flyttemønstre mellem by og land. </a:t>
            </a:r>
          </a:p>
          <a:p>
            <a:r>
              <a:rPr lang="da-DK" sz="1500" dirty="0"/>
              <a:t>Byens vand og forurening, herunder hav- og kystbyggeri</a:t>
            </a:r>
          </a:p>
          <a:p>
            <a:endParaRPr lang="da-DK" dirty="0"/>
          </a:p>
          <a:p>
            <a:pPr marL="0" indent="0">
              <a:buNone/>
            </a:pPr>
            <a:endParaRPr lang="da-DK" dirty="0"/>
          </a:p>
        </p:txBody>
      </p:sp>
      <p:pic>
        <p:nvPicPr>
          <p:cNvPr id="7" name="Pladsholder til billede 6"/>
          <p:cNvPicPr>
            <a:picLocks noGrp="1" noChangeAspect="1"/>
          </p:cNvPicPr>
          <p:nvPr>
            <p:ph type="pic" sz="quarter" idx="16"/>
          </p:nvPr>
        </p:nvPicPr>
        <p:blipFill>
          <a:blip r:embed="rId4" cstate="screen">
            <a:extLst>
              <a:ext uri="{28A0092B-C50C-407E-A947-70E740481C1C}">
                <a14:useLocalDpi xmlns:a14="http://schemas.microsoft.com/office/drawing/2010/main"/>
              </a:ext>
            </a:extLst>
          </a:blip>
          <a:srcRect l="85" r="85"/>
          <a:stretch>
            <a:fillRect/>
          </a:stretch>
        </p:blipFill>
        <p:spPr/>
      </p:pic>
      <p:sp>
        <p:nvSpPr>
          <p:cNvPr id="9" name="Tekstfelt 8">
            <a:extLst>
              <a:ext uri="{FF2B5EF4-FFF2-40B4-BE49-F238E27FC236}">
                <a16:creationId xmlns:a16="http://schemas.microsoft.com/office/drawing/2014/main" id="{3769B49F-0C80-4048-8C06-577CAC3392D8}"/>
              </a:ext>
            </a:extLst>
          </p:cNvPr>
          <p:cNvSpPr txBox="1"/>
          <p:nvPr/>
        </p:nvSpPr>
        <p:spPr>
          <a:xfrm>
            <a:off x="0" y="5064019"/>
            <a:ext cx="8379216" cy="1793981"/>
          </a:xfrm>
          <a:prstGeom prst="rect">
            <a:avLst/>
          </a:prstGeom>
          <a:solidFill>
            <a:srgbClr val="002060"/>
          </a:solidFill>
        </p:spPr>
        <p:txBody>
          <a:bodyPr wrap="square" lIns="576000" tIns="180000" rIns="144000" bIns="108000" rtlCol="0">
            <a:spAutoFit/>
          </a:bodyPr>
          <a:lstStyle/>
          <a:p>
            <a:pPr marL="0" lvl="0" indent="0">
              <a:lnSpc>
                <a:spcPct val="140000"/>
              </a:lnSpc>
              <a:buNone/>
            </a:pPr>
            <a:r>
              <a:rPr lang="da-DK" sz="1200" b="1" dirty="0">
                <a:solidFill>
                  <a:schemeClr val="bg1"/>
                </a:solidFill>
              </a:rPr>
              <a:t>FORSKNINGSMÆSSIGE HIGHLIGHTS</a:t>
            </a: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lnSpc>
                <a:spcPct val="140000"/>
              </a:lnSpc>
              <a:spcBef>
                <a:spcPts val="0"/>
              </a:spcBef>
            </a:pPr>
            <a:endParaRPr lang="da-DK" sz="1200" dirty="0">
              <a:solidFill>
                <a:schemeClr val="bg1"/>
              </a:solidFill>
            </a:endParaRPr>
          </a:p>
        </p:txBody>
      </p:sp>
      <p:sp>
        <p:nvSpPr>
          <p:cNvPr id="6" name="Tekstfelt 5">
            <a:extLst>
              <a:ext uri="{FF2B5EF4-FFF2-40B4-BE49-F238E27FC236}">
                <a16:creationId xmlns:a16="http://schemas.microsoft.com/office/drawing/2014/main" id="{1297A1CD-49B4-4A41-AFB2-D881698DFA15}"/>
              </a:ext>
            </a:extLst>
          </p:cNvPr>
          <p:cNvSpPr txBox="1"/>
          <p:nvPr/>
        </p:nvSpPr>
        <p:spPr>
          <a:xfrm>
            <a:off x="370204" y="5533985"/>
            <a:ext cx="5508626" cy="1200329"/>
          </a:xfrm>
          <a:prstGeom prst="rect">
            <a:avLst/>
          </a:prstGeom>
          <a:noFill/>
        </p:spPr>
        <p:txBody>
          <a:bodyPr wrap="square" rtlCol="0">
            <a:spAutoFit/>
          </a:bodyPr>
          <a:lstStyle/>
          <a:p>
            <a:pPr marL="171450" indent="-171450">
              <a:buFont typeface="Arial" panose="020B0604020202020204" pitchFamily="34" charset="0"/>
              <a:buChar char="•"/>
            </a:pPr>
            <a:r>
              <a:rPr lang="da-DK" sz="1200" dirty="0">
                <a:solidFill>
                  <a:schemeClr val="bg1"/>
                </a:solidFill>
              </a:rPr>
              <a:t>Udvikling af LCA-metoder og -værktøjer til vurdering af byggeriets klima- og miljøbelastning.</a:t>
            </a:r>
          </a:p>
          <a:p>
            <a:pPr marL="171450" indent="-171450">
              <a:buFont typeface="Arial" panose="020B0604020202020204" pitchFamily="34" charset="0"/>
              <a:buChar char="•"/>
            </a:pPr>
            <a:r>
              <a:rPr lang="da-DK" sz="1200" dirty="0">
                <a:solidFill>
                  <a:schemeClr val="bg1"/>
                </a:solidFill>
              </a:rPr>
              <a:t>Unge forskningstalenter igennem nåleøjet til </a:t>
            </a:r>
            <a:r>
              <a:rPr lang="da-DK" sz="1200" dirty="0" err="1">
                <a:solidFill>
                  <a:schemeClr val="bg1"/>
                </a:solidFill>
              </a:rPr>
              <a:t>Data.org’s</a:t>
            </a:r>
            <a:r>
              <a:rPr lang="da-DK" sz="1200" dirty="0">
                <a:solidFill>
                  <a:schemeClr val="bg1"/>
                </a:solidFill>
              </a:rPr>
              <a:t> program “Inclusive Growth and Recovery Challenge”. </a:t>
            </a:r>
          </a:p>
          <a:p>
            <a:pPr marL="171450" indent="-171450">
              <a:buFont typeface="Arial" panose="020B0604020202020204" pitchFamily="34" charset="0"/>
              <a:buChar char="•"/>
            </a:pPr>
            <a:r>
              <a:rPr lang="da-DK" sz="1200" dirty="0" err="1">
                <a:solidFill>
                  <a:schemeClr val="bg1"/>
                </a:solidFill>
              </a:rPr>
              <a:t>MarinePlastic</a:t>
            </a:r>
            <a:r>
              <a:rPr lang="da-DK" sz="1200" dirty="0">
                <a:solidFill>
                  <a:schemeClr val="bg1"/>
                </a:solidFill>
              </a:rPr>
              <a:t> – BUILD er nøgleaktører i det tværfagligt forskningscenter for forurening med plastik i verdenshavene.</a:t>
            </a:r>
          </a:p>
        </p:txBody>
      </p:sp>
      <p:pic>
        <p:nvPicPr>
          <p:cNvPr id="17" name="Grafik 16" descr="Åben hånd med plante kontur">
            <a:extLst>
              <a:ext uri="{FF2B5EF4-FFF2-40B4-BE49-F238E27FC236}">
                <a16:creationId xmlns:a16="http://schemas.microsoft.com/office/drawing/2014/main" id="{E7BE5F21-4148-4921-B7FC-06364E83A63B}"/>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288723" y="5608351"/>
            <a:ext cx="797399" cy="797399"/>
          </a:xfrm>
          <a:prstGeom prst="rect">
            <a:avLst/>
          </a:prstGeom>
        </p:spPr>
      </p:pic>
      <p:pic>
        <p:nvPicPr>
          <p:cNvPr id="19" name="Grafik 18" descr="Bølgestreg kontur">
            <a:extLst>
              <a:ext uri="{FF2B5EF4-FFF2-40B4-BE49-F238E27FC236}">
                <a16:creationId xmlns:a16="http://schemas.microsoft.com/office/drawing/2014/main" id="{C7C24224-EE40-44A5-94BC-C336ADED997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255797" y="5558147"/>
            <a:ext cx="862990" cy="862990"/>
          </a:xfrm>
          <a:prstGeom prst="rect">
            <a:avLst/>
          </a:prstGeom>
        </p:spPr>
      </p:pic>
    </p:spTree>
    <p:extLst>
      <p:ext uri="{BB962C8B-B14F-4D97-AF65-F5344CB8AC3E}">
        <p14:creationId xmlns:p14="http://schemas.microsoft.com/office/powerpoint/2010/main" val="134163526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vert="horz" lIns="0" tIns="0" rIns="0" bIns="0" rtlCol="0" anchor="ctr">
            <a:normAutofit/>
          </a:bodyPr>
          <a:lstStyle/>
          <a:p>
            <a:pPr marL="0" marR="0" lvl="0" indent="0" algn="r" defTabSz="914330" rtl="0" eaLnBrk="1" fontAlgn="auto" latinLnBrk="0" hangingPunct="1">
              <a:lnSpc>
                <a:spcPct val="100000"/>
              </a:lnSpc>
              <a:spcBef>
                <a:spcPts val="0"/>
              </a:spcBef>
              <a:spcAft>
                <a:spcPts val="600"/>
              </a:spcAft>
              <a:buClrTx/>
              <a:buSzTx/>
              <a:buFontTx/>
              <a:buNone/>
              <a:tabLst/>
              <a:defRPr/>
            </a:pPr>
            <a:fld id="{D8D877B3-D348-4611-9BDB-C5374591D951}" type="slidenum">
              <a:rPr kumimoji="0" lang="en-US" sz="1000" b="1" i="0" u="none" strike="noStrike" kern="1200" cap="none" spc="0" normalizeH="0" baseline="0" noProof="0" smtClean="0">
                <a:ln>
                  <a:noFill/>
                </a:ln>
                <a:solidFill>
                  <a:srgbClr val="211A52">
                    <a:alpha val="70000"/>
                  </a:srgbClr>
                </a:solidFill>
                <a:effectLst/>
                <a:uLnTx/>
                <a:uFillTx/>
                <a:latin typeface="Arial"/>
              </a:rPr>
              <a:pPr marL="0" marR="0" lvl="0" indent="0" algn="r" defTabSz="914330" rtl="0" eaLnBrk="1" fontAlgn="auto" latinLnBrk="0" hangingPunct="1">
                <a:lnSpc>
                  <a:spcPct val="100000"/>
                </a:lnSpc>
                <a:spcBef>
                  <a:spcPts val="0"/>
                </a:spcBef>
                <a:spcAft>
                  <a:spcPts val="600"/>
                </a:spcAft>
                <a:buClrTx/>
                <a:buSzTx/>
                <a:buFontTx/>
                <a:buNone/>
                <a:tabLst/>
                <a:defRPr/>
              </a:pPr>
              <a:t>52</a:t>
            </a:fld>
            <a:endParaRPr kumimoji="0" lang="en-US" sz="1000" b="1" i="0" u="none" strike="noStrike" kern="1200" cap="none" spc="0" normalizeH="0" baseline="0" noProof="0">
              <a:ln>
                <a:noFill/>
              </a:ln>
              <a:solidFill>
                <a:srgbClr val="211A52">
                  <a:alpha val="70000"/>
                </a:srgbClr>
              </a:solidFill>
              <a:effectLst/>
              <a:uLnTx/>
              <a:uFillTx/>
              <a:latin typeface="Arial"/>
            </a:endParaRPr>
          </a:p>
        </p:txBody>
      </p:sp>
      <p:pic>
        <p:nvPicPr>
          <p:cNvPr id="8" name="Pladsholder til billede 7"/>
          <p:cNvPicPr>
            <a:picLocks noGrp="1" noChangeAspect="1"/>
          </p:cNvPicPr>
          <p:nvPr>
            <p:ph type="pic" sz="quarter" idx="14"/>
          </p:nvPr>
        </p:nvPicPr>
        <p:blipFill rotWithShape="1">
          <a:blip r:embed="rId3" cstate="screen">
            <a:extLst>
              <a:ext uri="{28A0092B-C50C-407E-A947-70E740481C1C}">
                <a14:useLocalDpi xmlns:a14="http://schemas.microsoft.com/office/drawing/2010/main"/>
              </a:ext>
            </a:extLst>
          </a:blip>
          <a:srcRect t="2694" b="2694"/>
          <a:stretch/>
        </p:blipFill>
        <p:spPr/>
      </p:pic>
      <p:sp>
        <p:nvSpPr>
          <p:cNvPr id="14" name="Titel 3"/>
          <p:cNvSpPr>
            <a:spLocks noGrp="1"/>
          </p:cNvSpPr>
          <p:nvPr>
            <p:ph type="title"/>
          </p:nvPr>
        </p:nvSpPr>
        <p:spPr>
          <a:xfrm>
            <a:off x="381634" y="384426"/>
            <a:ext cx="8042276" cy="1486727"/>
          </a:xfrm>
        </p:spPr>
        <p:txBody>
          <a:bodyPr/>
          <a:lstStyle/>
          <a:p>
            <a:r>
              <a:rPr lang="en-US" dirty="0"/>
              <a:t>INSTITUT FOR MATERIALER </a:t>
            </a:r>
            <a:br>
              <a:rPr lang="en-US" dirty="0"/>
            </a:br>
            <a:r>
              <a:rPr lang="en-US" dirty="0"/>
              <a:t>OG PRODUKTION</a:t>
            </a:r>
            <a:endParaRPr lang="da-DK" dirty="0"/>
          </a:p>
        </p:txBody>
      </p:sp>
      <p:sp>
        <p:nvSpPr>
          <p:cNvPr id="15" name="Pladsholder til tekst 4"/>
          <p:cNvSpPr>
            <a:spLocks noGrp="1"/>
          </p:cNvSpPr>
          <p:nvPr>
            <p:ph type="body" sz="quarter" idx="15"/>
          </p:nvPr>
        </p:nvSpPr>
        <p:spPr>
          <a:xfrm>
            <a:off x="454595" y="1684511"/>
            <a:ext cx="6594047" cy="3184669"/>
          </a:xfrm>
        </p:spPr>
        <p:txBody>
          <a:bodyPr numCol="1">
            <a:normAutofit fontScale="25000" lnSpcReduction="20000"/>
          </a:bodyPr>
          <a:lstStyle/>
          <a:p>
            <a:pPr marL="0" indent="0">
              <a:lnSpc>
                <a:spcPct val="170000"/>
              </a:lnSpc>
              <a:buNone/>
            </a:pPr>
            <a:r>
              <a:rPr lang="da-DK" sz="5600" b="0" i="0" dirty="0">
                <a:effectLst/>
              </a:rPr>
              <a:t>Institut for Materialer og Produktion forsker og uddanner inden for materialer, mekanik, fysik, produktion og produktionsledelse. Med det afsæt stræber instituttet efter at udvikle materialer, produkter og produktionssystemer til fremtidens behov.</a:t>
            </a:r>
            <a:endParaRPr lang="da-DK" sz="5600" b="1" dirty="0"/>
          </a:p>
          <a:p>
            <a:pPr marL="0" indent="0">
              <a:buNone/>
            </a:pPr>
            <a:endParaRPr lang="da-DK" sz="5600" b="1" dirty="0"/>
          </a:p>
          <a:p>
            <a:pPr marL="0" indent="0">
              <a:buNone/>
            </a:pPr>
            <a:r>
              <a:rPr lang="da-DK" sz="5600" b="1" dirty="0"/>
              <a:t>STYRKEPOSITIONER NU OG I FREMTIDEN</a:t>
            </a:r>
          </a:p>
          <a:p>
            <a:r>
              <a:rPr lang="da-DK" sz="5600" dirty="0"/>
              <a:t>Exoskeletter – (</a:t>
            </a:r>
            <a:r>
              <a:rPr lang="da-DK" sz="5600" dirty="0" err="1"/>
              <a:t>wearable</a:t>
            </a:r>
            <a:r>
              <a:rPr lang="da-DK" sz="5600" dirty="0"/>
              <a:t> robots)</a:t>
            </a:r>
          </a:p>
          <a:p>
            <a:r>
              <a:rPr lang="da-DK" sz="5600" dirty="0"/>
              <a:t>Cirkulære materialer og processer</a:t>
            </a:r>
          </a:p>
          <a:p>
            <a:r>
              <a:rPr lang="da-DK" sz="5600" dirty="0"/>
              <a:t>Digitalisering af produktion – Industri 4.0</a:t>
            </a:r>
          </a:p>
          <a:p>
            <a:r>
              <a:rPr lang="da-DK" sz="5600" dirty="0"/>
              <a:t>Biomekanik</a:t>
            </a:r>
          </a:p>
          <a:p>
            <a:r>
              <a:rPr lang="da-DK" sz="5600" dirty="0" err="1"/>
              <a:t>Computational</a:t>
            </a:r>
            <a:r>
              <a:rPr lang="da-DK" sz="5600" dirty="0"/>
              <a:t> </a:t>
            </a:r>
            <a:r>
              <a:rPr lang="da-DK" sz="5600" dirty="0" err="1"/>
              <a:t>mechanics</a:t>
            </a:r>
            <a:endParaRPr lang="da-DK" sz="5600" dirty="0"/>
          </a:p>
          <a:p>
            <a:endParaRPr lang="da-DK" sz="5600" dirty="0"/>
          </a:p>
          <a:p>
            <a:endParaRPr lang="da-DK" dirty="0"/>
          </a:p>
          <a:p>
            <a:endParaRPr lang="da-DK" dirty="0"/>
          </a:p>
          <a:p>
            <a:pPr marL="0" indent="0">
              <a:buNone/>
            </a:pPr>
            <a:endParaRPr lang="da-DK" dirty="0"/>
          </a:p>
          <a:p>
            <a:pPr marL="0" indent="0">
              <a:buNone/>
            </a:pPr>
            <a:endParaRPr lang="en-US" sz="1800" dirty="0"/>
          </a:p>
          <a:p>
            <a:pPr marL="0" indent="0">
              <a:buNone/>
            </a:pPr>
            <a:endParaRPr lang="en-US" sz="1800" dirty="0"/>
          </a:p>
          <a:p>
            <a:pPr marL="0" indent="0">
              <a:buNone/>
            </a:pPr>
            <a:endParaRPr lang="en-US" sz="1800" dirty="0"/>
          </a:p>
          <a:p>
            <a:pPr marL="0" indent="0">
              <a:buNone/>
            </a:pPr>
            <a:endParaRPr lang="en-US" sz="1800" dirty="0"/>
          </a:p>
          <a:p>
            <a:pPr marL="0" indent="0">
              <a:buNone/>
            </a:pPr>
            <a:endParaRPr lang="en-US" sz="1800" dirty="0"/>
          </a:p>
          <a:p>
            <a:pPr marL="0" indent="0">
              <a:buNone/>
            </a:pPr>
            <a:endParaRPr lang="en-US" sz="1800" dirty="0"/>
          </a:p>
          <a:p>
            <a:pPr marL="0" indent="0">
              <a:buNone/>
            </a:pPr>
            <a:endParaRPr lang="en-US" sz="1800" dirty="0"/>
          </a:p>
          <a:p>
            <a:pPr marL="0" indent="0">
              <a:buNone/>
            </a:pPr>
            <a:endParaRPr lang="en-US" sz="1800" dirty="0"/>
          </a:p>
          <a:p>
            <a:pPr marL="0" indent="0">
              <a:buNone/>
            </a:pPr>
            <a:endParaRPr lang="en-US" sz="1800" dirty="0"/>
          </a:p>
          <a:p>
            <a:pPr marL="0" indent="0">
              <a:buNone/>
            </a:pPr>
            <a:endParaRPr lang="en-US" sz="1800" dirty="0"/>
          </a:p>
          <a:p>
            <a:pPr marL="0" indent="0">
              <a:buNone/>
            </a:pPr>
            <a:endParaRPr lang="en-US" sz="1800" dirty="0"/>
          </a:p>
          <a:p>
            <a:endParaRPr lang="da-DK" sz="1800" dirty="0"/>
          </a:p>
        </p:txBody>
      </p:sp>
      <p:pic>
        <p:nvPicPr>
          <p:cNvPr id="9" name="Pladsholder til billede 8"/>
          <p:cNvPicPr>
            <a:picLocks noGrp="1" noChangeAspect="1"/>
          </p:cNvPicPr>
          <p:nvPr>
            <p:ph type="pic" sz="quarter" idx="16"/>
          </p:nvPr>
        </p:nvPicPr>
        <p:blipFill rotWithShape="1">
          <a:blip r:embed="rId4" cstate="screen">
            <a:extLst>
              <a:ext uri="{28A0092B-C50C-407E-A947-70E740481C1C}">
                <a14:useLocalDpi xmlns:a14="http://schemas.microsoft.com/office/drawing/2010/main"/>
              </a:ext>
            </a:extLst>
          </a:blip>
          <a:srcRect t="3163" b="3163"/>
          <a:stretch/>
        </p:blipFill>
        <p:spPr/>
      </p:pic>
      <p:pic>
        <p:nvPicPr>
          <p:cNvPr id="12" name="Billede 11"/>
          <p:cNvPicPr>
            <a:picLocks noChangeAspect="1"/>
          </p:cNvPicPr>
          <p:nvPr/>
        </p:nvPicPr>
        <p:blipFill>
          <a:blip r:embed="rId5"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8186451" y="587375"/>
            <a:ext cx="3810000" cy="2514600"/>
          </a:xfrm>
          <a:prstGeom prst="rect">
            <a:avLst/>
          </a:prstGeom>
        </p:spPr>
      </p:pic>
      <p:sp>
        <p:nvSpPr>
          <p:cNvPr id="10" name="Tekstfelt 9">
            <a:extLst>
              <a:ext uri="{FF2B5EF4-FFF2-40B4-BE49-F238E27FC236}">
                <a16:creationId xmlns:a16="http://schemas.microsoft.com/office/drawing/2014/main" id="{B0BBEE8B-82CD-4FC4-8D96-B03836B31F84}"/>
              </a:ext>
            </a:extLst>
          </p:cNvPr>
          <p:cNvSpPr txBox="1"/>
          <p:nvPr/>
        </p:nvSpPr>
        <p:spPr>
          <a:xfrm>
            <a:off x="0" y="4986847"/>
            <a:ext cx="8379216" cy="1903562"/>
          </a:xfrm>
          <a:prstGeom prst="rect">
            <a:avLst/>
          </a:prstGeom>
          <a:solidFill>
            <a:srgbClr val="002060"/>
          </a:solidFill>
        </p:spPr>
        <p:txBody>
          <a:bodyPr wrap="square" lIns="576000" tIns="180000" rIns="144000" bIns="108000" rtlCol="0">
            <a:spAutoFit/>
          </a:bodyPr>
          <a:lstStyle/>
          <a:p>
            <a:pPr marL="0" lvl="0" indent="0">
              <a:lnSpc>
                <a:spcPct val="140000"/>
              </a:lnSpc>
              <a:buNone/>
            </a:pPr>
            <a:r>
              <a:rPr lang="da-DK" sz="1200" b="1" dirty="0">
                <a:solidFill>
                  <a:schemeClr val="bg1"/>
                </a:solidFill>
              </a:rPr>
              <a:t>FORSKNINGSMÆSSIGE HIGHLIGHTS</a:t>
            </a: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p:txBody>
      </p:sp>
      <p:sp>
        <p:nvSpPr>
          <p:cNvPr id="4" name="Tekstfelt 3">
            <a:extLst>
              <a:ext uri="{FF2B5EF4-FFF2-40B4-BE49-F238E27FC236}">
                <a16:creationId xmlns:a16="http://schemas.microsoft.com/office/drawing/2014/main" id="{5352A398-3147-4FC0-AC49-CFF88025E923}"/>
              </a:ext>
            </a:extLst>
          </p:cNvPr>
          <p:cNvSpPr txBox="1"/>
          <p:nvPr/>
        </p:nvSpPr>
        <p:spPr>
          <a:xfrm>
            <a:off x="381634" y="5461995"/>
            <a:ext cx="5751895" cy="1015663"/>
          </a:xfrm>
          <a:prstGeom prst="rect">
            <a:avLst/>
          </a:prstGeom>
          <a:noFill/>
        </p:spPr>
        <p:txBody>
          <a:bodyPr wrap="square" rtlCol="0">
            <a:spAutoFit/>
          </a:bodyPr>
          <a:lstStyle/>
          <a:p>
            <a:pPr marL="171450" indent="-171450">
              <a:buFont typeface="Arial" panose="020B0604020202020204" pitchFamily="34" charset="0"/>
              <a:buChar char="•"/>
            </a:pPr>
            <a:r>
              <a:rPr lang="da-DK" sz="1200" dirty="0">
                <a:solidFill>
                  <a:schemeClr val="bg1"/>
                </a:solidFill>
              </a:rPr>
              <a:t>NNF-bevilling til tværfagligt biomekanik-projekt</a:t>
            </a:r>
          </a:p>
          <a:p>
            <a:pPr marL="171450" indent="-171450">
              <a:buFont typeface="Arial" panose="020B0604020202020204" pitchFamily="34" charset="0"/>
              <a:buChar char="•"/>
            </a:pPr>
            <a:r>
              <a:rPr lang="da-DK" sz="1200" dirty="0">
                <a:solidFill>
                  <a:schemeClr val="bg1"/>
                </a:solidFill>
              </a:rPr>
              <a:t>Innovation Factory North – teknologi og kompetenceudvikling i produktionsvirksomheder</a:t>
            </a:r>
          </a:p>
          <a:p>
            <a:pPr marL="171450" indent="-171450">
              <a:buFont typeface="Arial" panose="020B0604020202020204" pitchFamily="34" charset="0"/>
              <a:buChar char="•"/>
            </a:pPr>
            <a:r>
              <a:rPr lang="da-DK" sz="1200" dirty="0">
                <a:solidFill>
                  <a:schemeClr val="bg1"/>
                </a:solidFill>
              </a:rPr>
              <a:t>IFD-projekt om </a:t>
            </a:r>
            <a:r>
              <a:rPr lang="da-DK" sz="1200" dirty="0" err="1">
                <a:solidFill>
                  <a:schemeClr val="bg1"/>
                </a:solidFill>
              </a:rPr>
              <a:t>Recycling</a:t>
            </a:r>
            <a:r>
              <a:rPr lang="da-DK" sz="1200" dirty="0">
                <a:solidFill>
                  <a:schemeClr val="bg1"/>
                </a:solidFill>
              </a:rPr>
              <a:t> Plastic i samarbejde med bl.a. Grundfos og LOGSTOR</a:t>
            </a:r>
          </a:p>
        </p:txBody>
      </p:sp>
      <p:pic>
        <p:nvPicPr>
          <p:cNvPr id="11" name="Grafik 10" descr="Bæredygtighed kontur">
            <a:extLst>
              <a:ext uri="{FF2B5EF4-FFF2-40B4-BE49-F238E27FC236}">
                <a16:creationId xmlns:a16="http://schemas.microsoft.com/office/drawing/2014/main" id="{3371A132-E749-4AA3-9B70-87DE05FC3EA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095277" y="5461995"/>
            <a:ext cx="762000" cy="762000"/>
          </a:xfrm>
          <a:prstGeom prst="rect">
            <a:avLst/>
          </a:prstGeom>
        </p:spPr>
      </p:pic>
      <p:pic>
        <p:nvPicPr>
          <p:cNvPr id="16" name="Grafik 15" descr="Robothånd kontur">
            <a:extLst>
              <a:ext uri="{FF2B5EF4-FFF2-40B4-BE49-F238E27FC236}">
                <a16:creationId xmlns:a16="http://schemas.microsoft.com/office/drawing/2014/main" id="{AAFD8AD5-3E3B-4C73-9CDF-3E34D7297A4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25520" y="5563258"/>
            <a:ext cx="914400" cy="914400"/>
          </a:xfrm>
          <a:prstGeom prst="rect">
            <a:avLst/>
          </a:prstGeom>
        </p:spPr>
      </p:pic>
    </p:spTree>
    <p:extLst>
      <p:ext uri="{BB962C8B-B14F-4D97-AF65-F5344CB8AC3E}">
        <p14:creationId xmlns:p14="http://schemas.microsoft.com/office/powerpoint/2010/main" val="236787646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D8D877B3-D348-4611-9BDB-C5374591D951}" type="slidenum">
              <a:rPr kumimoji="0" lang="en-US" sz="1000" b="1" i="0" u="none" strike="noStrike" kern="1200" cap="none" spc="0" normalizeH="0" baseline="0" noProof="0" smtClean="0">
                <a:ln>
                  <a:noFill/>
                </a:ln>
                <a:solidFill>
                  <a:srgbClr val="211A52">
                    <a:alpha val="70000"/>
                  </a:srgbClr>
                </a:solidFill>
                <a:effectLst/>
                <a:uLnTx/>
                <a:uFillTx/>
                <a:latin typeface="Arial"/>
              </a:rPr>
              <a:pPr marL="0" marR="0" lvl="0" indent="0" algn="r" defTabSz="914330" rtl="0" eaLnBrk="1" fontAlgn="auto" latinLnBrk="0" hangingPunct="1">
                <a:lnSpc>
                  <a:spcPct val="100000"/>
                </a:lnSpc>
                <a:spcBef>
                  <a:spcPts val="0"/>
                </a:spcBef>
                <a:spcAft>
                  <a:spcPts val="0"/>
                </a:spcAft>
                <a:buClrTx/>
                <a:buSzTx/>
                <a:buFontTx/>
                <a:buNone/>
                <a:tabLst/>
                <a:defRPr/>
              </a:pPr>
              <a:t>53</a:t>
            </a:fld>
            <a:endParaRPr kumimoji="0" lang="en-US" sz="1000" b="1" i="0" u="none" strike="noStrike" kern="1200" cap="none" spc="0" normalizeH="0" baseline="0" noProof="0" dirty="0">
              <a:ln>
                <a:noFill/>
              </a:ln>
              <a:solidFill>
                <a:srgbClr val="211A52">
                  <a:alpha val="70000"/>
                </a:srgbClr>
              </a:solidFill>
              <a:effectLst/>
              <a:uLnTx/>
              <a:uFillTx/>
              <a:latin typeface="Arial"/>
            </a:endParaRPr>
          </a:p>
        </p:txBody>
      </p:sp>
      <p:pic>
        <p:nvPicPr>
          <p:cNvPr id="8" name="Pladsholder til billede 3"/>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t="32" b="32"/>
          <a:stretch>
            <a:fillRect/>
          </a:stretch>
        </p:blipFill>
        <p:spPr/>
      </p:pic>
      <p:sp>
        <p:nvSpPr>
          <p:cNvPr id="4" name="Titel 3"/>
          <p:cNvSpPr>
            <a:spLocks noGrp="1"/>
          </p:cNvSpPr>
          <p:nvPr>
            <p:ph type="title"/>
          </p:nvPr>
        </p:nvSpPr>
        <p:spPr>
          <a:xfrm>
            <a:off x="587375" y="357948"/>
            <a:ext cx="6300788" cy="1486727"/>
          </a:xfrm>
        </p:spPr>
        <p:txBody>
          <a:bodyPr/>
          <a:lstStyle/>
          <a:p>
            <a:r>
              <a:rPr lang="da-DK" dirty="0"/>
              <a:t>INSTITUT FOR MATEMATISKE FAG</a:t>
            </a:r>
          </a:p>
        </p:txBody>
      </p:sp>
      <p:sp>
        <p:nvSpPr>
          <p:cNvPr id="5" name="Pladsholder til tekst 4"/>
          <p:cNvSpPr>
            <a:spLocks noGrp="1"/>
          </p:cNvSpPr>
          <p:nvPr>
            <p:ph type="body" sz="quarter" idx="15"/>
          </p:nvPr>
        </p:nvSpPr>
        <p:spPr>
          <a:xfrm>
            <a:off x="450214" y="1624331"/>
            <a:ext cx="6300789" cy="3564890"/>
          </a:xfrm>
        </p:spPr>
        <p:txBody>
          <a:bodyPr>
            <a:normAutofit fontScale="70000" lnSpcReduction="20000"/>
          </a:bodyPr>
          <a:lstStyle/>
          <a:p>
            <a:pPr marL="0" indent="0">
              <a:lnSpc>
                <a:spcPct val="170000"/>
              </a:lnSpc>
              <a:buNone/>
            </a:pPr>
            <a:r>
              <a:rPr lang="da-DK" sz="2000" dirty="0">
                <a:effectLst/>
                <a:ea typeface="Calibri" panose="020F0502020204030204" pitchFamily="34" charset="0"/>
              </a:rPr>
              <a:t>Institut for Matematiske Fag forsker og uddanner inden for matematik, matematik-teknologi og matematik-økonomi. Instituttets forskning bidrager til grundvidenskabelige erkendelser og til at løse samfundets udfordringer.</a:t>
            </a:r>
          </a:p>
          <a:p>
            <a:pPr marL="0" indent="0">
              <a:buNone/>
            </a:pPr>
            <a:endParaRPr lang="da-DK" sz="2000" b="1" dirty="0"/>
          </a:p>
          <a:p>
            <a:pPr marL="0" indent="0">
              <a:buNone/>
            </a:pPr>
            <a:r>
              <a:rPr lang="da-DK" sz="2000" b="1" dirty="0"/>
              <a:t>STYRKEPOSITIONER NU OG I FREMTIDEN</a:t>
            </a:r>
          </a:p>
          <a:p>
            <a:r>
              <a:rPr lang="da-DK" sz="2000" dirty="0"/>
              <a:t>Data Science og AI</a:t>
            </a:r>
          </a:p>
          <a:p>
            <a:r>
              <a:rPr lang="da-DK" sz="2000" dirty="0" err="1"/>
              <a:t>Spatial</a:t>
            </a:r>
            <a:r>
              <a:rPr lang="da-DK" sz="2000" dirty="0"/>
              <a:t> </a:t>
            </a:r>
            <a:r>
              <a:rPr lang="da-DK" sz="2000" dirty="0" err="1"/>
              <a:t>statistics</a:t>
            </a:r>
            <a:endParaRPr lang="da-DK" sz="2000" dirty="0"/>
          </a:p>
          <a:p>
            <a:r>
              <a:rPr lang="da-DK" sz="2000" dirty="0" err="1"/>
              <a:t>Forensic</a:t>
            </a:r>
            <a:r>
              <a:rPr lang="da-DK" sz="2000" dirty="0"/>
              <a:t> </a:t>
            </a:r>
            <a:r>
              <a:rPr lang="da-DK" sz="2000" dirty="0" err="1"/>
              <a:t>genetics</a:t>
            </a:r>
            <a:endParaRPr lang="da-DK" sz="2000" dirty="0"/>
          </a:p>
          <a:p>
            <a:r>
              <a:rPr lang="da-DK" sz="2000" dirty="0"/>
              <a:t>Numerisk og Matematisk Fysik </a:t>
            </a:r>
          </a:p>
          <a:p>
            <a:r>
              <a:rPr lang="da-DK" sz="2000" dirty="0"/>
              <a:t>Topologisk Dataanalyse</a:t>
            </a:r>
            <a:br>
              <a:rPr lang="da-DK" sz="2000" dirty="0"/>
            </a:br>
            <a:endParaRPr lang="da-DK" sz="2000" dirty="0"/>
          </a:p>
          <a:p>
            <a:endParaRPr lang="da-DK" dirty="0"/>
          </a:p>
          <a:p>
            <a:endParaRPr lang="da-DK" dirty="0"/>
          </a:p>
        </p:txBody>
      </p:sp>
      <p:pic>
        <p:nvPicPr>
          <p:cNvPr id="7" name="Pladsholder til billede 3"/>
          <p:cNvPicPr>
            <a:picLocks noGrp="1" noChangeAspect="1"/>
          </p:cNvPicPr>
          <p:nvPr>
            <p:ph type="pic" sz="quarter" idx="16"/>
          </p:nvPr>
        </p:nvPicPr>
        <p:blipFill>
          <a:blip r:embed="rId4" cstate="screen">
            <a:extLst>
              <a:ext uri="{28A0092B-C50C-407E-A947-70E740481C1C}">
                <a14:useLocalDpi xmlns:a14="http://schemas.microsoft.com/office/drawing/2010/main"/>
              </a:ext>
            </a:extLst>
          </a:blip>
          <a:srcRect l="85" r="85"/>
          <a:stretch>
            <a:fillRect/>
          </a:stretch>
        </p:blipFill>
        <p:spPr/>
      </p:pic>
      <p:sp>
        <p:nvSpPr>
          <p:cNvPr id="9" name="Tekstfelt 8">
            <a:extLst>
              <a:ext uri="{FF2B5EF4-FFF2-40B4-BE49-F238E27FC236}">
                <a16:creationId xmlns:a16="http://schemas.microsoft.com/office/drawing/2014/main" id="{C21AD8CC-A69B-4155-ACDA-4701027D241E}"/>
              </a:ext>
            </a:extLst>
          </p:cNvPr>
          <p:cNvSpPr txBox="1"/>
          <p:nvPr/>
        </p:nvSpPr>
        <p:spPr>
          <a:xfrm>
            <a:off x="-4127" y="5013326"/>
            <a:ext cx="8379216" cy="1903562"/>
          </a:xfrm>
          <a:prstGeom prst="rect">
            <a:avLst/>
          </a:prstGeom>
          <a:solidFill>
            <a:srgbClr val="002060"/>
          </a:solidFill>
        </p:spPr>
        <p:txBody>
          <a:bodyPr wrap="square" lIns="576000" tIns="180000" rIns="144000" bIns="108000" rtlCol="0">
            <a:spAutoFit/>
          </a:bodyPr>
          <a:lstStyle/>
          <a:p>
            <a:pPr marL="0" lvl="0" indent="0">
              <a:lnSpc>
                <a:spcPct val="140000"/>
              </a:lnSpc>
              <a:buNone/>
            </a:pPr>
            <a:r>
              <a:rPr lang="da-DK" sz="1200" b="1" dirty="0">
                <a:solidFill>
                  <a:schemeClr val="bg1"/>
                </a:solidFill>
              </a:rPr>
              <a:t>FORSKNINGSMÆSSIGE HIGHLIGHTS</a:t>
            </a: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a:p>
            <a:pPr lvl="0"/>
            <a:endParaRPr lang="da-DK" sz="1100" dirty="0">
              <a:solidFill>
                <a:schemeClr val="bg1"/>
              </a:solidFill>
            </a:endParaRPr>
          </a:p>
        </p:txBody>
      </p:sp>
      <p:sp>
        <p:nvSpPr>
          <p:cNvPr id="6" name="Tekstfelt 5">
            <a:extLst>
              <a:ext uri="{FF2B5EF4-FFF2-40B4-BE49-F238E27FC236}">
                <a16:creationId xmlns:a16="http://schemas.microsoft.com/office/drawing/2014/main" id="{DEA1AA24-04C1-4569-BB56-C7A317564F7A}"/>
              </a:ext>
            </a:extLst>
          </p:cNvPr>
          <p:cNvSpPr txBox="1"/>
          <p:nvPr/>
        </p:nvSpPr>
        <p:spPr>
          <a:xfrm>
            <a:off x="450214" y="5393164"/>
            <a:ext cx="5980749" cy="1384995"/>
          </a:xfrm>
          <a:prstGeom prst="rect">
            <a:avLst/>
          </a:prstGeom>
          <a:noFill/>
        </p:spPr>
        <p:txBody>
          <a:bodyPr wrap="square" rtlCol="0">
            <a:spAutoFit/>
          </a:bodyPr>
          <a:lstStyle/>
          <a:p>
            <a:pPr marL="171450" indent="-171450">
              <a:buFont typeface="Arial" panose="020B0604020202020204" pitchFamily="34" charset="0"/>
              <a:buChar char="•"/>
            </a:pPr>
            <a:r>
              <a:rPr lang="en-US" sz="1200" dirty="0" err="1">
                <a:solidFill>
                  <a:schemeClr val="bg1"/>
                </a:solidFill>
              </a:rPr>
              <a:t>Bevilling</a:t>
            </a:r>
            <a:r>
              <a:rPr lang="en-US" sz="1200" dirty="0">
                <a:solidFill>
                  <a:schemeClr val="bg1"/>
                </a:solidFill>
              </a:rPr>
              <a:t> </a:t>
            </a:r>
            <a:r>
              <a:rPr lang="en-US" sz="1200" dirty="0" err="1">
                <a:solidFill>
                  <a:schemeClr val="bg1"/>
                </a:solidFill>
              </a:rPr>
              <a:t>fra</a:t>
            </a:r>
            <a:r>
              <a:rPr lang="en-US" sz="1200" dirty="0">
                <a:solidFill>
                  <a:schemeClr val="bg1"/>
                </a:solidFill>
              </a:rPr>
              <a:t> Novo Nordisk </a:t>
            </a:r>
            <a:r>
              <a:rPr lang="en-US" sz="1200" dirty="0" err="1">
                <a:solidFill>
                  <a:schemeClr val="bg1"/>
                </a:solidFill>
              </a:rPr>
              <a:t>Fonden</a:t>
            </a:r>
            <a:r>
              <a:rPr lang="en-US" sz="1200" dirty="0">
                <a:solidFill>
                  <a:schemeClr val="bg1"/>
                </a:solidFill>
              </a:rPr>
              <a:t> </a:t>
            </a:r>
            <a:r>
              <a:rPr lang="en-US" sz="1200" dirty="0" err="1">
                <a:solidFill>
                  <a:schemeClr val="bg1"/>
                </a:solidFill>
              </a:rPr>
              <a:t>til</a:t>
            </a:r>
            <a:r>
              <a:rPr lang="en-US" sz="1200" dirty="0">
                <a:solidFill>
                  <a:schemeClr val="bg1"/>
                </a:solidFill>
              </a:rPr>
              <a:t> </a:t>
            </a:r>
            <a:r>
              <a:rPr lang="en-US" sz="1200" dirty="0" err="1">
                <a:solidFill>
                  <a:schemeClr val="bg1"/>
                </a:solidFill>
              </a:rPr>
              <a:t>projektet</a:t>
            </a:r>
            <a:r>
              <a:rPr lang="en-US" sz="1200" dirty="0">
                <a:solidFill>
                  <a:schemeClr val="bg1"/>
                </a:solidFill>
              </a:rPr>
              <a:t> </a:t>
            </a:r>
            <a:r>
              <a:rPr lang="da-DK" sz="1200" dirty="0">
                <a:solidFill>
                  <a:schemeClr val="bg1"/>
                </a:solidFill>
              </a:rPr>
              <a:t>”AI – Aalborg Intelligens”, der skal designe undervisningsforløb, der bruger kunstig intelligens til at gøre matematik i gymnasiet mere spændende </a:t>
            </a:r>
          </a:p>
          <a:p>
            <a:pPr marL="171450" indent="-171450">
              <a:buFont typeface="Arial" panose="020B0604020202020204" pitchFamily="34" charset="0"/>
              <a:buChar char="•"/>
            </a:pPr>
            <a:r>
              <a:rPr lang="en-US" sz="1200" dirty="0" err="1">
                <a:solidFill>
                  <a:schemeClr val="bg1"/>
                </a:solidFill>
              </a:rPr>
              <a:t>Banebrydende</a:t>
            </a:r>
            <a:r>
              <a:rPr lang="en-US" sz="1200" dirty="0">
                <a:solidFill>
                  <a:schemeClr val="bg1"/>
                </a:solidFill>
              </a:rPr>
              <a:t> </a:t>
            </a:r>
            <a:r>
              <a:rPr lang="en-US" sz="1200" dirty="0" err="1">
                <a:solidFill>
                  <a:schemeClr val="bg1"/>
                </a:solidFill>
              </a:rPr>
              <a:t>resultater</a:t>
            </a:r>
            <a:r>
              <a:rPr lang="en-US" sz="1200" dirty="0">
                <a:solidFill>
                  <a:schemeClr val="bg1"/>
                </a:solidFill>
              </a:rPr>
              <a:t> on matching of Y-chromosomes</a:t>
            </a:r>
          </a:p>
          <a:p>
            <a:pPr marL="171450" indent="-171450">
              <a:buFont typeface="Arial" panose="020B0604020202020204" pitchFamily="34" charset="0"/>
              <a:buChar char="•"/>
            </a:pPr>
            <a:r>
              <a:rPr lang="en-US" sz="1200" dirty="0" err="1">
                <a:solidFill>
                  <a:schemeClr val="bg1"/>
                </a:solidFill>
              </a:rPr>
              <a:t>Verdensførende</a:t>
            </a:r>
            <a:r>
              <a:rPr lang="en-US" sz="1200" dirty="0">
                <a:solidFill>
                  <a:schemeClr val="bg1"/>
                </a:solidFill>
              </a:rPr>
              <a:t> </a:t>
            </a:r>
            <a:r>
              <a:rPr lang="en-US" sz="1200" dirty="0" err="1">
                <a:solidFill>
                  <a:schemeClr val="bg1"/>
                </a:solidFill>
              </a:rPr>
              <a:t>forskning</a:t>
            </a:r>
            <a:r>
              <a:rPr lang="en-US" sz="1200" dirty="0">
                <a:solidFill>
                  <a:schemeClr val="bg1"/>
                </a:solidFill>
              </a:rPr>
              <a:t> </a:t>
            </a:r>
            <a:r>
              <a:rPr lang="en-US" sz="1200" dirty="0" err="1">
                <a:solidFill>
                  <a:schemeClr val="bg1"/>
                </a:solidFill>
              </a:rPr>
              <a:t>i</a:t>
            </a:r>
            <a:r>
              <a:rPr lang="en-US" sz="1200" dirty="0">
                <a:solidFill>
                  <a:schemeClr val="bg1"/>
                </a:solidFill>
              </a:rPr>
              <a:t> </a:t>
            </a:r>
            <a:r>
              <a:rPr lang="en-US" sz="1200" dirty="0" err="1">
                <a:solidFill>
                  <a:schemeClr val="bg1"/>
                </a:solidFill>
              </a:rPr>
              <a:t>rumlig</a:t>
            </a:r>
            <a:r>
              <a:rPr lang="en-US" sz="1200" dirty="0">
                <a:solidFill>
                  <a:schemeClr val="bg1"/>
                </a:solidFill>
              </a:rPr>
              <a:t> </a:t>
            </a:r>
            <a:r>
              <a:rPr lang="en-US" sz="1200" dirty="0" err="1">
                <a:solidFill>
                  <a:schemeClr val="bg1"/>
                </a:solidFill>
              </a:rPr>
              <a:t>statistik</a:t>
            </a:r>
            <a:r>
              <a:rPr lang="en-US" sz="1200" dirty="0">
                <a:solidFill>
                  <a:schemeClr val="bg1"/>
                </a:solidFill>
              </a:rPr>
              <a:t> med </a:t>
            </a:r>
            <a:r>
              <a:rPr lang="en-US" sz="1200" dirty="0" err="1">
                <a:solidFill>
                  <a:schemeClr val="bg1"/>
                </a:solidFill>
              </a:rPr>
              <a:t>publikationer</a:t>
            </a:r>
            <a:r>
              <a:rPr lang="en-US" sz="1200" dirty="0">
                <a:solidFill>
                  <a:schemeClr val="bg1"/>
                </a:solidFill>
              </a:rPr>
              <a:t> </a:t>
            </a:r>
            <a:r>
              <a:rPr lang="en-US" sz="1200" dirty="0" err="1">
                <a:solidFill>
                  <a:schemeClr val="bg1"/>
                </a:solidFill>
              </a:rPr>
              <a:t>i</a:t>
            </a:r>
            <a:r>
              <a:rPr lang="en-US" sz="1200" dirty="0">
                <a:solidFill>
                  <a:schemeClr val="bg1"/>
                </a:solidFill>
              </a:rPr>
              <a:t> de </a:t>
            </a:r>
            <a:r>
              <a:rPr lang="en-US" sz="1200" dirty="0" err="1">
                <a:solidFill>
                  <a:schemeClr val="bg1"/>
                </a:solidFill>
              </a:rPr>
              <a:t>højest</a:t>
            </a:r>
            <a:r>
              <a:rPr lang="en-US" sz="1200" dirty="0">
                <a:solidFill>
                  <a:schemeClr val="bg1"/>
                </a:solidFill>
              </a:rPr>
              <a:t> </a:t>
            </a:r>
            <a:r>
              <a:rPr lang="en-US" sz="1200" dirty="0" err="1">
                <a:solidFill>
                  <a:schemeClr val="bg1"/>
                </a:solidFill>
              </a:rPr>
              <a:t>rangerede</a:t>
            </a:r>
            <a:r>
              <a:rPr lang="en-US" sz="1200" dirty="0">
                <a:solidFill>
                  <a:schemeClr val="bg1"/>
                </a:solidFill>
              </a:rPr>
              <a:t> </a:t>
            </a:r>
            <a:r>
              <a:rPr lang="en-US" sz="1200" dirty="0" err="1">
                <a:solidFill>
                  <a:schemeClr val="bg1"/>
                </a:solidFill>
              </a:rPr>
              <a:t>tidsskrifter</a:t>
            </a:r>
            <a:r>
              <a:rPr lang="en-US" sz="1200" dirty="0">
                <a:solidFill>
                  <a:schemeClr val="bg1"/>
                </a:solidFill>
              </a:rPr>
              <a:t> </a:t>
            </a:r>
            <a:r>
              <a:rPr lang="en-US" sz="1200" dirty="0" err="1">
                <a:solidFill>
                  <a:schemeClr val="bg1"/>
                </a:solidFill>
              </a:rPr>
              <a:t>inden</a:t>
            </a:r>
            <a:r>
              <a:rPr lang="en-US" sz="1200" dirty="0">
                <a:solidFill>
                  <a:schemeClr val="bg1"/>
                </a:solidFill>
              </a:rPr>
              <a:t> for </a:t>
            </a:r>
            <a:r>
              <a:rPr lang="en-US" sz="1200" dirty="0" err="1">
                <a:solidFill>
                  <a:schemeClr val="bg1"/>
                </a:solidFill>
              </a:rPr>
              <a:t>statistik</a:t>
            </a:r>
            <a:r>
              <a:rPr lang="en-US" sz="1200" dirty="0">
                <a:solidFill>
                  <a:schemeClr val="bg1"/>
                </a:solidFill>
              </a:rPr>
              <a:t>: “Annals of Statistics” </a:t>
            </a:r>
            <a:r>
              <a:rPr lang="en-US" sz="1200" dirty="0" err="1">
                <a:solidFill>
                  <a:schemeClr val="bg1"/>
                </a:solidFill>
              </a:rPr>
              <a:t>og</a:t>
            </a:r>
            <a:r>
              <a:rPr lang="en-US" sz="1200" dirty="0">
                <a:solidFill>
                  <a:schemeClr val="bg1"/>
                </a:solidFill>
              </a:rPr>
              <a:t> “Journal of the American Statistical Association“ </a:t>
            </a:r>
            <a:endParaRPr lang="da-DK" sz="1200" dirty="0">
              <a:solidFill>
                <a:schemeClr val="bg1"/>
              </a:solidFill>
            </a:endParaRPr>
          </a:p>
        </p:txBody>
      </p:sp>
      <p:pic>
        <p:nvPicPr>
          <p:cNvPr id="11" name="Grafik 10" descr="Søjlediagram kontur">
            <a:extLst>
              <a:ext uri="{FF2B5EF4-FFF2-40B4-BE49-F238E27FC236}">
                <a16:creationId xmlns:a16="http://schemas.microsoft.com/office/drawing/2014/main" id="{66FA3F32-9CDF-48F6-A1BE-3EA1745CCD0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448163" y="5544631"/>
            <a:ext cx="840951" cy="840951"/>
          </a:xfrm>
          <a:prstGeom prst="rect">
            <a:avLst/>
          </a:prstGeom>
        </p:spPr>
      </p:pic>
      <p:pic>
        <p:nvPicPr>
          <p:cNvPr id="13" name="Grafik 12" descr="Kunstig intelligens kontur">
            <a:extLst>
              <a:ext uri="{FF2B5EF4-FFF2-40B4-BE49-F238E27FC236}">
                <a16:creationId xmlns:a16="http://schemas.microsoft.com/office/drawing/2014/main" id="{73BB0981-A1BB-49C3-8FB9-E21444F8D04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313572" y="5666829"/>
            <a:ext cx="811954" cy="811954"/>
          </a:xfrm>
          <a:prstGeom prst="rect">
            <a:avLst/>
          </a:prstGeom>
        </p:spPr>
      </p:pic>
    </p:spTree>
    <p:extLst>
      <p:ext uri="{BB962C8B-B14F-4D97-AF65-F5344CB8AC3E}">
        <p14:creationId xmlns:p14="http://schemas.microsoft.com/office/powerpoint/2010/main" val="226558905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a:extLst>
              <a:ext uri="{FF2B5EF4-FFF2-40B4-BE49-F238E27FC236}">
                <a16:creationId xmlns:a16="http://schemas.microsoft.com/office/drawing/2014/main" id="{94895894-5B1F-453A-B047-C286B974B376}"/>
              </a:ext>
            </a:extLst>
          </p:cNvPr>
          <p:cNvSpPr>
            <a:spLocks noGrp="1"/>
          </p:cNvSpPr>
          <p:nvPr>
            <p:ph type="sldNum" sz="quarter" idx="10"/>
          </p:nvPr>
        </p:nvSpPr>
        <p:spPr/>
        <p:txBody>
          <a:bodyPr/>
          <a:lstStyle/>
          <a:p>
            <a:fld id="{D8D877B3-D348-4611-9BDB-C5374591D951}" type="slidenum">
              <a:rPr lang="en-US" smtClean="0"/>
              <a:pPr/>
              <a:t>54</a:t>
            </a:fld>
            <a:endParaRPr lang="en-US" dirty="0"/>
          </a:p>
        </p:txBody>
      </p:sp>
      <p:sp>
        <p:nvSpPr>
          <p:cNvPr id="3" name="Pladsholder til billede 2">
            <a:extLst>
              <a:ext uri="{FF2B5EF4-FFF2-40B4-BE49-F238E27FC236}">
                <a16:creationId xmlns:a16="http://schemas.microsoft.com/office/drawing/2014/main" id="{D2E12059-7C05-4382-866F-173780BDDFEE}"/>
              </a:ext>
            </a:extLst>
          </p:cNvPr>
          <p:cNvSpPr>
            <a:spLocks noGrp="1"/>
          </p:cNvSpPr>
          <p:nvPr>
            <p:ph type="pic" sz="quarter" idx="14"/>
          </p:nvPr>
        </p:nvSpPr>
        <p:spPr/>
      </p:sp>
      <p:sp>
        <p:nvSpPr>
          <p:cNvPr id="4" name="Titel 3">
            <a:extLst>
              <a:ext uri="{FF2B5EF4-FFF2-40B4-BE49-F238E27FC236}">
                <a16:creationId xmlns:a16="http://schemas.microsoft.com/office/drawing/2014/main" id="{A1F7AA11-5D35-4E30-94EC-9EE221737BF4}"/>
              </a:ext>
            </a:extLst>
          </p:cNvPr>
          <p:cNvSpPr>
            <a:spLocks noGrp="1"/>
          </p:cNvSpPr>
          <p:nvPr>
            <p:ph type="title"/>
          </p:nvPr>
        </p:nvSpPr>
        <p:spPr/>
        <p:txBody>
          <a:bodyPr/>
          <a:lstStyle/>
          <a:p>
            <a:endParaRPr lang="da-DK"/>
          </a:p>
        </p:txBody>
      </p:sp>
      <p:sp>
        <p:nvSpPr>
          <p:cNvPr id="5" name="Pladsholder til tekst 4">
            <a:extLst>
              <a:ext uri="{FF2B5EF4-FFF2-40B4-BE49-F238E27FC236}">
                <a16:creationId xmlns:a16="http://schemas.microsoft.com/office/drawing/2014/main" id="{4D308CC4-FA0C-4CBF-A07B-C726F07DEA79}"/>
              </a:ext>
            </a:extLst>
          </p:cNvPr>
          <p:cNvSpPr>
            <a:spLocks noGrp="1"/>
          </p:cNvSpPr>
          <p:nvPr>
            <p:ph type="body" sz="quarter" idx="15"/>
          </p:nvPr>
        </p:nvSpPr>
        <p:spPr/>
        <p:txBody>
          <a:bodyPr/>
          <a:lstStyle/>
          <a:p>
            <a:endParaRPr lang="da-DK"/>
          </a:p>
        </p:txBody>
      </p:sp>
      <p:sp>
        <p:nvSpPr>
          <p:cNvPr id="6" name="Pladsholder til billede 5">
            <a:extLst>
              <a:ext uri="{FF2B5EF4-FFF2-40B4-BE49-F238E27FC236}">
                <a16:creationId xmlns:a16="http://schemas.microsoft.com/office/drawing/2014/main" id="{B02D8432-7841-4FE7-AD9D-2415FEE6FB8D}"/>
              </a:ext>
            </a:extLst>
          </p:cNvPr>
          <p:cNvSpPr>
            <a:spLocks noGrp="1"/>
          </p:cNvSpPr>
          <p:nvPr>
            <p:ph type="pic" sz="quarter" idx="16"/>
          </p:nvPr>
        </p:nvSpPr>
        <p:spPr/>
      </p:sp>
      <p:pic>
        <p:nvPicPr>
          <p:cNvPr id="7" name="Pladsholder til billede 4">
            <a:extLst>
              <a:ext uri="{FF2B5EF4-FFF2-40B4-BE49-F238E27FC236}">
                <a16:creationId xmlns:a16="http://schemas.microsoft.com/office/drawing/2014/main" id="{3BCAD4A4-00C2-44E3-86A9-EE965D13CB3D}"/>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12370" t="24716" r="12370"/>
          <a:stretch/>
        </p:blipFill>
        <p:spPr>
          <a:xfrm>
            <a:off x="0" y="0"/>
            <a:ext cx="12192000" cy="6858000"/>
          </a:xfrm>
          <a:prstGeom prst="rect">
            <a:avLst/>
          </a:prstGeom>
          <a:pattFill prst="pct10">
            <a:fgClr>
              <a:srgbClr val="211A52"/>
            </a:fgClr>
            <a:bgClr>
              <a:srgbClr val="FFFFFF"/>
            </a:bgClr>
          </a:pattFill>
        </p:spPr>
      </p:pic>
      <p:sp>
        <p:nvSpPr>
          <p:cNvPr id="9" name="Titel 5">
            <a:extLst>
              <a:ext uri="{FF2B5EF4-FFF2-40B4-BE49-F238E27FC236}">
                <a16:creationId xmlns:a16="http://schemas.microsoft.com/office/drawing/2014/main" id="{785B9C49-2369-456C-8432-DFE9FA2D8126}"/>
              </a:ext>
            </a:extLst>
          </p:cNvPr>
          <p:cNvSpPr txBox="1">
            <a:spLocks/>
          </p:cNvSpPr>
          <p:nvPr/>
        </p:nvSpPr>
        <p:spPr>
          <a:xfrm>
            <a:off x="2425435" y="2786322"/>
            <a:ext cx="7341129" cy="1341178"/>
          </a:xfrm>
          <a:prstGeom prst="rect">
            <a:avLst/>
          </a:prstGeom>
          <a:solidFill>
            <a:schemeClr val="bg1"/>
          </a:solidFill>
          <a:effectLst/>
        </p:spPr>
        <p:txBody>
          <a:bodyPr vert="horz" lIns="0" tIns="192001" rIns="0" bIns="0" rtlCol="0" anchor="t" anchorCtr="0">
            <a:noAutofit/>
          </a:bodyPr>
          <a:lstStyle>
            <a:lvl1pPr algn="l" defTabSz="914207" rtl="0" eaLnBrk="1" latinLnBrk="0" hangingPunct="1">
              <a:lnSpc>
                <a:spcPct val="100000"/>
              </a:lnSpc>
              <a:spcBef>
                <a:spcPct val="0"/>
              </a:spcBef>
              <a:buNone/>
              <a:defRPr sz="3600" b="1" kern="1200" spc="300" baseline="0">
                <a:solidFill>
                  <a:schemeClr val="tx1"/>
                </a:solidFill>
                <a:latin typeface="+mn-lt"/>
                <a:ea typeface="+mj-ea"/>
                <a:cs typeface="+mj-cs"/>
              </a:defRPr>
            </a:lvl1pPr>
          </a:lstStyle>
          <a:p>
            <a:pPr algn="ctr"/>
            <a:r>
              <a:rPr lang="en-gb" dirty="0">
                <a:solidFill>
                  <a:srgbClr val="211A52"/>
                </a:solidFill>
              </a:rPr>
              <a:t>AAU STRATEGI</a:t>
            </a:r>
            <a:br>
              <a:rPr lang="en-gb" dirty="0">
                <a:solidFill>
                  <a:srgbClr val="211A52"/>
                </a:solidFill>
              </a:rPr>
            </a:br>
            <a:r>
              <a:rPr lang="en-gb" i="1" dirty="0">
                <a:solidFill>
                  <a:srgbClr val="211A52"/>
                </a:solidFill>
              </a:rPr>
              <a:t>VIDEN FOR VERDEN 2022-26</a:t>
            </a:r>
            <a:endParaRPr lang="da-DK" i="1" dirty="0"/>
          </a:p>
        </p:txBody>
      </p:sp>
    </p:spTree>
    <p:extLst>
      <p:ext uri="{BB962C8B-B14F-4D97-AF65-F5344CB8AC3E}">
        <p14:creationId xmlns:p14="http://schemas.microsoft.com/office/powerpoint/2010/main" val="409683007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87374" y="370290"/>
            <a:ext cx="11522850" cy="2803216"/>
          </a:xfrm>
        </p:spPr>
        <p:txBody>
          <a:bodyPr>
            <a:normAutofit/>
          </a:bodyPr>
          <a:lstStyle/>
          <a:p>
            <a:r>
              <a:rPr lang="da-DK" sz="3600" dirty="0"/>
              <a:t>VIDEN FOR VERDEN</a:t>
            </a:r>
            <a:endParaRPr lang="da-DK" dirty="0"/>
          </a:p>
        </p:txBody>
      </p:sp>
      <p:sp>
        <p:nvSpPr>
          <p:cNvPr id="4" name="Rounded Rectangle 3">
            <a:extLst>
              <a:ext uri="{FF2B5EF4-FFF2-40B4-BE49-F238E27FC236}">
                <a16:creationId xmlns:a16="http://schemas.microsoft.com/office/drawing/2014/main" id="{3A6C1449-EE6E-4D23-AE9F-7F881C5F9C12}"/>
              </a:ext>
            </a:extLst>
          </p:cNvPr>
          <p:cNvSpPr>
            <a:spLocks noChangeAspect="1"/>
          </p:cNvSpPr>
          <p:nvPr/>
        </p:nvSpPr>
        <p:spPr bwMode="auto">
          <a:xfrm flipV="1">
            <a:off x="1131868" y="2255188"/>
            <a:ext cx="9954124" cy="2958986"/>
          </a:xfrm>
          <a:prstGeom prst="roundRect">
            <a:avLst>
              <a:gd name="adj" fmla="val 13048"/>
            </a:avLst>
          </a:prstGeom>
          <a:solidFill>
            <a:srgbClr val="33669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36000" tIns="36000" rIns="36000" bIns="36000" anchor="t"/>
          <a:lstStyle>
            <a:lvl1pPr>
              <a:defRPr>
                <a:solidFill>
                  <a:schemeClr val="tx1"/>
                </a:solidFill>
                <a:latin typeface="Verdana" pitchFamily="34" charset="0"/>
                <a:ea typeface="MS PGothic" pitchFamily="34" charset="-128"/>
              </a:defRPr>
            </a:lvl1pPr>
            <a:lvl2pPr marL="742950" indent="-285750">
              <a:defRPr>
                <a:solidFill>
                  <a:schemeClr val="tx1"/>
                </a:solidFill>
                <a:latin typeface="Verdana" pitchFamily="34" charset="0"/>
                <a:ea typeface="MS PGothic" pitchFamily="34" charset="-128"/>
              </a:defRPr>
            </a:lvl2pPr>
            <a:lvl3pPr marL="1143000" indent="-228600">
              <a:defRPr>
                <a:solidFill>
                  <a:schemeClr val="tx1"/>
                </a:solidFill>
                <a:latin typeface="Verdana" pitchFamily="34" charset="0"/>
                <a:ea typeface="MS PGothic" pitchFamily="34" charset="-128"/>
              </a:defRPr>
            </a:lvl3pPr>
            <a:lvl4pPr marL="1600200" indent="-228600">
              <a:defRPr>
                <a:solidFill>
                  <a:schemeClr val="tx1"/>
                </a:solidFill>
                <a:latin typeface="Verdana" pitchFamily="34" charset="0"/>
                <a:ea typeface="MS PGothic" pitchFamily="34" charset="-128"/>
              </a:defRPr>
            </a:lvl4pPr>
            <a:lvl5pPr marL="2057400" indent="-228600">
              <a:defRPr>
                <a:solidFill>
                  <a:schemeClr val="tx1"/>
                </a:solidFill>
                <a:latin typeface="Verdana"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Verdana"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Verdana"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Verdana"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Verdana" pitchFamily="34" charset="0"/>
                <a:ea typeface="MS PGothic"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altLang="da-DK" sz="3200" b="1" i="1" u="none" strike="noStrike" kern="1200" cap="none" spc="0" normalizeH="0" baseline="0" noProof="0" dirty="0">
                <a:ln>
                  <a:noFill/>
                </a:ln>
                <a:solidFill>
                  <a:srgbClr val="FFFFFF"/>
                </a:solidFill>
                <a:effectLst/>
                <a:uLnTx/>
                <a:uFillTx/>
                <a:latin typeface="Arial"/>
                <a:ea typeface="MS PGothic" pitchFamily="34" charset="-128"/>
                <a:cs typeface="+mn-cs"/>
              </a:rPr>
              <a:t>Viden for verden</a:t>
            </a:r>
          </a:p>
        </p:txBody>
      </p:sp>
      <p:grpSp>
        <p:nvGrpSpPr>
          <p:cNvPr id="5" name="Gruppe 4">
            <a:extLst>
              <a:ext uri="{FF2B5EF4-FFF2-40B4-BE49-F238E27FC236}">
                <a16:creationId xmlns:a16="http://schemas.microsoft.com/office/drawing/2014/main" id="{84D96A33-9552-432F-AF7B-993E49A0F416}"/>
              </a:ext>
            </a:extLst>
          </p:cNvPr>
          <p:cNvGrpSpPr/>
          <p:nvPr/>
        </p:nvGrpSpPr>
        <p:grpSpPr>
          <a:xfrm rot="21378307">
            <a:off x="6284918" y="2616926"/>
            <a:ext cx="3075029" cy="3139738"/>
            <a:chOff x="2537071" y="3295649"/>
            <a:chExt cx="1968978" cy="1610395"/>
          </a:xfrm>
        </p:grpSpPr>
        <p:sp>
          <p:nvSpPr>
            <p:cNvPr id="7" name="Bue 6">
              <a:extLst>
                <a:ext uri="{FF2B5EF4-FFF2-40B4-BE49-F238E27FC236}">
                  <a16:creationId xmlns:a16="http://schemas.microsoft.com/office/drawing/2014/main" id="{B87CAC4E-22E3-497D-AB66-F88F6312F030}"/>
                </a:ext>
              </a:extLst>
            </p:cNvPr>
            <p:cNvSpPr/>
            <p:nvPr/>
          </p:nvSpPr>
          <p:spPr>
            <a:xfrm flipH="1">
              <a:off x="2537071" y="3826544"/>
              <a:ext cx="1316235" cy="1079500"/>
            </a:xfrm>
            <a:prstGeom prst="arc">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 name="Bue 7">
              <a:extLst>
                <a:ext uri="{FF2B5EF4-FFF2-40B4-BE49-F238E27FC236}">
                  <a16:creationId xmlns:a16="http://schemas.microsoft.com/office/drawing/2014/main" id="{EA37B2FA-F1BA-48B9-BC0C-6F9D77980A2E}"/>
                </a:ext>
              </a:extLst>
            </p:cNvPr>
            <p:cNvSpPr/>
            <p:nvPr/>
          </p:nvSpPr>
          <p:spPr>
            <a:xfrm flipH="1">
              <a:off x="3189814" y="3295649"/>
              <a:ext cx="1316235" cy="1079500"/>
            </a:xfrm>
            <a:prstGeom prst="arc">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grpSp>
      <p:sp>
        <p:nvSpPr>
          <p:cNvPr id="9" name="Rektangel 8">
            <a:extLst>
              <a:ext uri="{FF2B5EF4-FFF2-40B4-BE49-F238E27FC236}">
                <a16:creationId xmlns:a16="http://schemas.microsoft.com/office/drawing/2014/main" id="{91444BBA-A719-4688-8895-9FDCD5DEC7A6}"/>
              </a:ext>
            </a:extLst>
          </p:cNvPr>
          <p:cNvSpPr/>
          <p:nvPr/>
        </p:nvSpPr>
        <p:spPr>
          <a:xfrm>
            <a:off x="6820427" y="3901823"/>
            <a:ext cx="3135916" cy="738664"/>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Kvalitet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Professionalisering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Identitet</a:t>
            </a:r>
          </a:p>
        </p:txBody>
      </p:sp>
      <p:sp>
        <p:nvSpPr>
          <p:cNvPr id="10" name="Rektangel 9">
            <a:extLst>
              <a:ext uri="{FF2B5EF4-FFF2-40B4-BE49-F238E27FC236}">
                <a16:creationId xmlns:a16="http://schemas.microsoft.com/office/drawing/2014/main" id="{89701A94-EAF5-44E5-9EA1-468F5AEAE77A}"/>
              </a:ext>
            </a:extLst>
          </p:cNvPr>
          <p:cNvSpPr/>
          <p:nvPr/>
        </p:nvSpPr>
        <p:spPr>
          <a:xfrm>
            <a:off x="2610577" y="3848873"/>
            <a:ext cx="3909999"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400" b="1" i="1" u="none" strike="noStrike" kern="1200" cap="none" spc="0" normalizeH="0" baseline="0" noProof="0" dirty="0">
                <a:ln>
                  <a:noFill/>
                </a:ln>
                <a:solidFill>
                  <a:srgbClr val="211A52"/>
                </a:solidFill>
                <a:effectLst/>
                <a:uLnTx/>
                <a:uFillTx/>
                <a:latin typeface="Arial"/>
                <a:ea typeface="+mn-ea"/>
                <a:cs typeface="+mn-cs"/>
              </a:rPr>
              <a:t>Viden for verden </a:t>
            </a:r>
            <a:r>
              <a:rPr kumimoji="0" lang="da-DK" sz="1400" b="1" i="0" u="none" strike="noStrike" kern="1200" cap="none" spc="0" normalizeH="0" baseline="0" noProof="0" dirty="0">
                <a:ln>
                  <a:noFill/>
                </a:ln>
                <a:solidFill>
                  <a:srgbClr val="211A52"/>
                </a:solidFill>
                <a:effectLst/>
                <a:uLnTx/>
                <a:uFillTx/>
                <a:latin typeface="Arial"/>
                <a:ea typeface="+mn-ea"/>
                <a:cs typeface="+mn-cs"/>
              </a:rPr>
              <a:t>2016-21</a:t>
            </a:r>
            <a:br>
              <a:rPr kumimoji="0" lang="da-DK" sz="1400" b="1" i="0" u="none" strike="noStrike" kern="1200" cap="none" spc="0" normalizeH="0" baseline="0" noProof="0" dirty="0">
                <a:ln>
                  <a:noFill/>
                </a:ln>
                <a:solidFill>
                  <a:srgbClr val="211A52"/>
                </a:solidFill>
                <a:effectLst/>
                <a:uLnTx/>
                <a:uFillTx/>
                <a:latin typeface="Arial"/>
                <a:ea typeface="+mn-ea"/>
                <a:cs typeface="+mn-cs"/>
              </a:rPr>
            </a:br>
            <a:r>
              <a:rPr kumimoji="0" lang="da-DK" sz="1400" b="1" i="0" u="none" strike="noStrike" kern="1200" cap="none" spc="0" normalizeH="0" baseline="0" noProof="0" dirty="0">
                <a:ln>
                  <a:noFill/>
                </a:ln>
                <a:solidFill>
                  <a:srgbClr val="211A52"/>
                </a:solidFill>
                <a:effectLst/>
                <a:uLnTx/>
                <a:uFillTx/>
                <a:latin typeface="Arial"/>
                <a:ea typeface="+mn-ea"/>
                <a:cs typeface="+mn-cs"/>
              </a:rPr>
              <a:t>Ét sammenhængende og konsolideret AAU</a:t>
            </a:r>
          </a:p>
        </p:txBody>
      </p:sp>
      <p:sp>
        <p:nvSpPr>
          <p:cNvPr id="11" name="Rektangel 10">
            <a:extLst>
              <a:ext uri="{FF2B5EF4-FFF2-40B4-BE49-F238E27FC236}">
                <a16:creationId xmlns:a16="http://schemas.microsoft.com/office/drawing/2014/main" id="{31F16576-1471-43ED-9344-5C6287A6D85D}"/>
              </a:ext>
            </a:extLst>
          </p:cNvPr>
          <p:cNvSpPr/>
          <p:nvPr/>
        </p:nvSpPr>
        <p:spPr>
          <a:xfrm>
            <a:off x="3601867" y="2521106"/>
            <a:ext cx="4157645" cy="954107"/>
          </a:xfrm>
          <a:prstGeom prst="rect">
            <a:avLst/>
          </a:prstGeom>
        </p:spPr>
        <p:txBody>
          <a:bodyPr wrap="square">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400" b="1" i="1" u="none" strike="noStrike" kern="1200" cap="none" spc="0" normalizeH="0" baseline="0" noProof="0" dirty="0">
                <a:ln>
                  <a:noFill/>
                </a:ln>
                <a:solidFill>
                  <a:srgbClr val="211A52"/>
                </a:solidFill>
                <a:effectLst/>
                <a:uLnTx/>
                <a:uFillTx/>
                <a:latin typeface="Arial"/>
                <a:ea typeface="+mn-ea"/>
                <a:cs typeface="+mn-cs"/>
              </a:rPr>
              <a:t>Viden for verden </a:t>
            </a:r>
            <a:r>
              <a:rPr kumimoji="0" lang="da-DK" sz="1400" b="1" i="0" u="none" strike="noStrike" kern="1200" cap="none" spc="0" normalizeH="0" baseline="0" noProof="0" dirty="0">
                <a:ln>
                  <a:noFill/>
                </a:ln>
                <a:solidFill>
                  <a:srgbClr val="211A52"/>
                </a:solidFill>
                <a:effectLst/>
                <a:uLnTx/>
                <a:uFillTx/>
                <a:latin typeface="Arial"/>
                <a:ea typeface="+mn-ea"/>
                <a:cs typeface="+mn-cs"/>
              </a:rPr>
              <a:t>2022-26</a:t>
            </a:r>
            <a:br>
              <a:rPr kumimoji="0" lang="da-DK" sz="1400" b="1" i="0" u="none" strike="noStrike" kern="1200" cap="none" spc="0" normalizeH="0" baseline="0" noProof="0" dirty="0">
                <a:ln>
                  <a:noFill/>
                </a:ln>
                <a:solidFill>
                  <a:srgbClr val="211A52"/>
                </a:solidFill>
                <a:effectLst/>
                <a:uLnTx/>
                <a:uFillTx/>
                <a:latin typeface="Arial"/>
                <a:ea typeface="+mn-ea"/>
                <a:cs typeface="+mn-cs"/>
              </a:rPr>
            </a:br>
            <a:r>
              <a:rPr kumimoji="0" lang="da-DK" sz="1400" b="1" i="0" u="none" strike="noStrike" kern="1200" cap="none" spc="0" normalizeH="0" baseline="0" noProof="0" dirty="0">
                <a:ln>
                  <a:noFill/>
                </a:ln>
                <a:solidFill>
                  <a:srgbClr val="211A52"/>
                </a:solidFill>
                <a:effectLst/>
                <a:uLnTx/>
                <a:uFillTx/>
                <a:latin typeface="Arial"/>
                <a:ea typeface="+mn-ea"/>
                <a:cs typeface="+mn-cs"/>
              </a:rPr>
              <a:t>Vi er internationalt anerkendt som et missionsdrevet universitet, der bidrager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211A52"/>
                </a:solidFill>
                <a:effectLst/>
                <a:uLnTx/>
                <a:uFillTx/>
                <a:latin typeface="Arial"/>
                <a:ea typeface="+mn-ea"/>
                <a:cs typeface="+mn-cs"/>
              </a:rPr>
              <a:t>til en bæredygtig udvikling</a:t>
            </a:r>
            <a:endParaRPr kumimoji="0" lang="da-DK" sz="1400" b="1" i="1" u="none" strike="noStrike" kern="1200" cap="none" spc="0" normalizeH="0" baseline="0" noProof="0" dirty="0">
              <a:ln>
                <a:noFill/>
              </a:ln>
              <a:solidFill>
                <a:srgbClr val="211A52"/>
              </a:solidFill>
              <a:effectLst/>
              <a:uLnTx/>
              <a:uFillTx/>
              <a:latin typeface="Barlow" panose="00000500000000000000" pitchFamily="2" charset="0"/>
              <a:ea typeface="+mn-ea"/>
              <a:cs typeface="+mn-cs"/>
            </a:endParaRPr>
          </a:p>
        </p:txBody>
      </p:sp>
      <p:sp>
        <p:nvSpPr>
          <p:cNvPr id="12" name="Tekstfelt 11">
            <a:extLst>
              <a:ext uri="{FF2B5EF4-FFF2-40B4-BE49-F238E27FC236}">
                <a16:creationId xmlns:a16="http://schemas.microsoft.com/office/drawing/2014/main" id="{8603E6B3-0426-442D-BA21-C52E3767A48D}"/>
              </a:ext>
            </a:extLst>
          </p:cNvPr>
          <p:cNvSpPr txBox="1"/>
          <p:nvPr/>
        </p:nvSpPr>
        <p:spPr>
          <a:xfrm>
            <a:off x="7885351" y="2644928"/>
            <a:ext cx="3387596" cy="954107"/>
          </a:xfrm>
          <a:prstGeom prst="rect">
            <a:avLst/>
          </a:prstGeom>
          <a:noFill/>
        </p:spPr>
        <p:txBody>
          <a:bodyPr wrap="square" rtlCol="0">
            <a:spAutoFit/>
          </a:bodyPr>
          <a:lstStyle/>
          <a:p>
            <a:pPr marL="285750" marR="0" lvl="0" indent="-28575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Prioritering og råderum</a:t>
            </a:r>
          </a:p>
          <a:p>
            <a:pPr marL="285750" marR="0" lvl="0" indent="-28575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Videreudvikling af AAU-særkender</a:t>
            </a:r>
          </a:p>
          <a:p>
            <a:pPr marL="285750" marR="0" lvl="0" indent="-28575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Strategisk ageren</a:t>
            </a:r>
          </a:p>
          <a:p>
            <a:pPr marL="285750" marR="0" lvl="0" indent="-28575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Digitale muligheder</a:t>
            </a:r>
          </a:p>
        </p:txBody>
      </p:sp>
      <p:sp>
        <p:nvSpPr>
          <p:cNvPr id="13" name="Pladsholder til slidenummer 1">
            <a:extLst>
              <a:ext uri="{FF2B5EF4-FFF2-40B4-BE49-F238E27FC236}">
                <a16:creationId xmlns:a16="http://schemas.microsoft.com/office/drawing/2014/main" id="{970B2A0F-2BED-48F4-8423-A841394BBABE}"/>
              </a:ext>
            </a:extLst>
          </p:cNvPr>
          <p:cNvSpPr txBox="1">
            <a:spLocks/>
          </p:cNvSpPr>
          <p:nvPr/>
        </p:nvSpPr>
        <p:spPr>
          <a:xfrm>
            <a:off x="11339887" y="593225"/>
            <a:ext cx="571468" cy="227164"/>
          </a:xfrm>
          <a:prstGeom prst="rect">
            <a:avLst/>
          </a:prstGeom>
        </p:spPr>
        <p:txBody>
          <a:bodyPr/>
          <a:lstStyle>
            <a:defPPr>
              <a:defRPr lang="en-US"/>
            </a:defPPr>
            <a:lvl1pPr marL="0" algn="l" defTabSz="914220" rtl="0" eaLnBrk="1" latinLnBrk="0" hangingPunct="1">
              <a:defRPr sz="1800" kern="1200">
                <a:solidFill>
                  <a:schemeClr val="tx1"/>
                </a:solidFill>
                <a:latin typeface="+mn-lt"/>
                <a:ea typeface="+mn-ea"/>
                <a:cs typeface="+mn-cs"/>
              </a:defRPr>
            </a:lvl1pPr>
            <a:lvl2pPr marL="457111" algn="l" defTabSz="914220" rtl="0" eaLnBrk="1" latinLnBrk="0" hangingPunct="1">
              <a:defRPr sz="1800" kern="1200">
                <a:solidFill>
                  <a:schemeClr val="tx1"/>
                </a:solidFill>
                <a:latin typeface="+mn-lt"/>
                <a:ea typeface="+mn-ea"/>
                <a:cs typeface="+mn-cs"/>
              </a:defRPr>
            </a:lvl2pPr>
            <a:lvl3pPr marL="914220" algn="l" defTabSz="914220" rtl="0" eaLnBrk="1" latinLnBrk="0" hangingPunct="1">
              <a:defRPr sz="1800" kern="1200">
                <a:solidFill>
                  <a:schemeClr val="tx1"/>
                </a:solidFill>
                <a:latin typeface="+mn-lt"/>
                <a:ea typeface="+mn-ea"/>
                <a:cs typeface="+mn-cs"/>
              </a:defRPr>
            </a:lvl3pPr>
            <a:lvl4pPr marL="1371330" algn="l" defTabSz="914220" rtl="0" eaLnBrk="1" latinLnBrk="0" hangingPunct="1">
              <a:defRPr sz="1800" kern="1200">
                <a:solidFill>
                  <a:schemeClr val="tx1"/>
                </a:solidFill>
                <a:latin typeface="+mn-lt"/>
                <a:ea typeface="+mn-ea"/>
                <a:cs typeface="+mn-cs"/>
              </a:defRPr>
            </a:lvl4pPr>
            <a:lvl5pPr marL="1828441" algn="l" defTabSz="914220" rtl="0" eaLnBrk="1" latinLnBrk="0" hangingPunct="1">
              <a:defRPr sz="1800" kern="1200">
                <a:solidFill>
                  <a:schemeClr val="tx1"/>
                </a:solidFill>
                <a:latin typeface="+mn-lt"/>
                <a:ea typeface="+mn-ea"/>
                <a:cs typeface="+mn-cs"/>
              </a:defRPr>
            </a:lvl5pPr>
            <a:lvl6pPr marL="2285552" algn="l" defTabSz="914220" rtl="0" eaLnBrk="1" latinLnBrk="0" hangingPunct="1">
              <a:defRPr sz="1800" kern="1200">
                <a:solidFill>
                  <a:schemeClr val="tx1"/>
                </a:solidFill>
                <a:latin typeface="+mn-lt"/>
                <a:ea typeface="+mn-ea"/>
                <a:cs typeface="+mn-cs"/>
              </a:defRPr>
            </a:lvl6pPr>
            <a:lvl7pPr marL="2742661" algn="l" defTabSz="914220" rtl="0" eaLnBrk="1" latinLnBrk="0" hangingPunct="1">
              <a:defRPr sz="1800" kern="1200">
                <a:solidFill>
                  <a:schemeClr val="tx1"/>
                </a:solidFill>
                <a:latin typeface="+mn-lt"/>
                <a:ea typeface="+mn-ea"/>
                <a:cs typeface="+mn-cs"/>
              </a:defRPr>
            </a:lvl7pPr>
            <a:lvl8pPr marL="3199771" algn="l" defTabSz="914220" rtl="0" eaLnBrk="1" latinLnBrk="0" hangingPunct="1">
              <a:defRPr sz="1800" kern="1200">
                <a:solidFill>
                  <a:schemeClr val="tx1"/>
                </a:solidFill>
                <a:latin typeface="+mn-lt"/>
                <a:ea typeface="+mn-ea"/>
                <a:cs typeface="+mn-cs"/>
              </a:defRPr>
            </a:lvl8pPr>
            <a:lvl9pPr marL="3656882" algn="l" defTabSz="914220" rtl="0" eaLnBrk="1" latinLnBrk="0" hangingPunct="1">
              <a:defRPr sz="1800" kern="1200">
                <a:solidFill>
                  <a:schemeClr val="tx1"/>
                </a:solidFill>
                <a:latin typeface="+mn-lt"/>
                <a:ea typeface="+mn-ea"/>
                <a:cs typeface="+mn-cs"/>
              </a:defRPr>
            </a:lvl9pPr>
          </a:lstStyle>
          <a:p>
            <a:pPr algn="r" defTabSz="914330">
              <a:defRPr/>
            </a:pPr>
            <a:fld id="{D8D877B3-D348-4611-9BDB-C5374591D951}" type="slidenum">
              <a:rPr lang="en-US" sz="1000" b="1" smtClean="0">
                <a:solidFill>
                  <a:srgbClr val="211A52">
                    <a:alpha val="70000"/>
                  </a:srgbClr>
                </a:solidFill>
                <a:latin typeface="Arial"/>
              </a:rPr>
              <a:pPr algn="r" defTabSz="914330">
                <a:defRPr/>
              </a:pPr>
              <a:t>55</a:t>
            </a:fld>
            <a:endParaRPr lang="en-US" sz="1000" b="1" dirty="0">
              <a:solidFill>
                <a:srgbClr val="211A52">
                  <a:alpha val="70000"/>
                </a:srgbClr>
              </a:solidFill>
              <a:latin typeface="Arial"/>
            </a:endParaRPr>
          </a:p>
        </p:txBody>
      </p:sp>
      <p:sp>
        <p:nvSpPr>
          <p:cNvPr id="2" name="Rektangel 1">
            <a:extLst>
              <a:ext uri="{FF2B5EF4-FFF2-40B4-BE49-F238E27FC236}">
                <a16:creationId xmlns:a16="http://schemas.microsoft.com/office/drawing/2014/main" id="{4C3FC470-8972-4B3A-A946-9BB21E0A8302}"/>
              </a:ext>
            </a:extLst>
          </p:cNvPr>
          <p:cNvSpPr/>
          <p:nvPr/>
        </p:nvSpPr>
        <p:spPr>
          <a:xfrm>
            <a:off x="11339887" y="6281225"/>
            <a:ext cx="770337" cy="4923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337434877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r>
              <a:rPr lang="da-DK" dirty="0"/>
              <a:t>AAU VISION 2026</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1878807"/>
            <a:ext cx="6627814" cy="4016668"/>
          </a:xfrm>
        </p:spPr>
        <p:txBody>
          <a:bodyPr>
            <a:normAutofit/>
          </a:bodyPr>
          <a:lstStyle/>
          <a:p>
            <a:pPr marL="0" indent="0">
              <a:lnSpc>
                <a:spcPct val="120000"/>
              </a:lnSpc>
              <a:spcBef>
                <a:spcPts val="1200"/>
              </a:spcBef>
              <a:buNone/>
            </a:pPr>
            <a:r>
              <a:rPr lang="da-DK" sz="1800" b="1" dirty="0">
                <a:effectLst/>
              </a:rPr>
              <a:t>AAU er internationalt anerkendt som et missionsdrevet universitet, der bidrager til en bæredygtig udvikling</a:t>
            </a:r>
            <a:endParaRPr lang="da-DK" sz="1800" b="1" dirty="0"/>
          </a:p>
          <a:p>
            <a:pPr>
              <a:lnSpc>
                <a:spcPct val="120000"/>
              </a:lnSpc>
              <a:spcBef>
                <a:spcPts val="1200"/>
              </a:spcBef>
            </a:pPr>
            <a:r>
              <a:rPr lang="da-DK" sz="1600" dirty="0">
                <a:effectLst/>
                <a:ea typeface="Times New Roman" panose="02020603050405020304" pitchFamily="18" charset="0"/>
              </a:rPr>
              <a:t>Fremragende grundlagsskabende, transformativ og tværvidenskabelig forskning.</a:t>
            </a:r>
          </a:p>
          <a:p>
            <a:pPr>
              <a:lnSpc>
                <a:spcPct val="120000"/>
              </a:lnSpc>
              <a:spcBef>
                <a:spcPts val="1200"/>
              </a:spcBef>
            </a:pPr>
            <a:r>
              <a:rPr lang="da-DK" sz="1600" dirty="0">
                <a:effectLst/>
                <a:ea typeface="Times New Roman" panose="02020603050405020304" pitchFamily="18" charset="0"/>
              </a:rPr>
              <a:t>Dimittender med dybdefaglighed og fokus på helhedstænkning. </a:t>
            </a:r>
          </a:p>
          <a:p>
            <a:pPr>
              <a:lnSpc>
                <a:spcPct val="120000"/>
              </a:lnSpc>
              <a:spcBef>
                <a:spcPts val="1200"/>
              </a:spcBef>
            </a:pPr>
            <a:r>
              <a:rPr lang="da-DK" sz="1600" dirty="0">
                <a:effectLst/>
                <a:ea typeface="Times New Roman" panose="02020603050405020304" pitchFamily="18" charset="0"/>
              </a:rPr>
              <a:t>Udvikling af problem- og projektbaserede læringsmodel med fokus på digitalisering, entreprenørskab mv.</a:t>
            </a:r>
          </a:p>
          <a:p>
            <a:pPr>
              <a:lnSpc>
                <a:spcPct val="120000"/>
              </a:lnSpc>
              <a:spcBef>
                <a:spcPts val="1200"/>
              </a:spcBef>
            </a:pPr>
            <a:r>
              <a:rPr lang="da-DK" sz="1600" dirty="0">
                <a:effectLst/>
                <a:ea typeface="Times New Roman" panose="02020603050405020304" pitchFamily="18" charset="0"/>
              </a:rPr>
              <a:t>Attraktiv samarbejdspartner for virksomheder, myndigheder og institutioner.</a:t>
            </a:r>
          </a:p>
          <a:p>
            <a:pPr>
              <a:lnSpc>
                <a:spcPct val="120000"/>
              </a:lnSpc>
              <a:spcBef>
                <a:spcPts val="1200"/>
              </a:spcBef>
            </a:pPr>
            <a:r>
              <a:rPr lang="da-DK" sz="1600" dirty="0">
                <a:effectLst/>
                <a:ea typeface="Times New Roman" panose="02020603050405020304" pitchFamily="18" charset="0"/>
              </a:rPr>
              <a:t>Bæredygtighed som centralt tema.</a:t>
            </a:r>
          </a:p>
        </p:txBody>
      </p:sp>
      <p:pic>
        <p:nvPicPr>
          <p:cNvPr id="5" name="Pladsholder til billede 4" descr="Et billede, der indeholder sport, vandsport, svømmer&#10;&#10;Automatisk genereret beskrivelse">
            <a:extLst>
              <a:ext uri="{FF2B5EF4-FFF2-40B4-BE49-F238E27FC236}">
                <a16:creationId xmlns:a16="http://schemas.microsoft.com/office/drawing/2014/main" id="{BBFCD16C-AE9F-418C-A888-8611A32D27E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26898" r="26898"/>
          <a:stretch>
            <a:fillRect/>
          </a:stretch>
        </p:blipFill>
        <p:spPr/>
      </p:pic>
    </p:spTree>
    <p:extLst>
      <p:ext uri="{BB962C8B-B14F-4D97-AF65-F5344CB8AC3E}">
        <p14:creationId xmlns:p14="http://schemas.microsoft.com/office/powerpoint/2010/main" val="235371412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87373" y="370290"/>
            <a:ext cx="11976333" cy="2803216"/>
          </a:xfrm>
        </p:spPr>
        <p:txBody>
          <a:bodyPr>
            <a:normAutofit/>
          </a:bodyPr>
          <a:lstStyle/>
          <a:p>
            <a:pPr algn="l" fontAlgn="base"/>
            <a:r>
              <a:rPr lang="da-DK" i="0" cap="all" dirty="0">
                <a:solidFill>
                  <a:srgbClr val="211A52"/>
                </a:solidFill>
                <a:effectLst/>
              </a:rPr>
              <a:t>AAU’S TEMATISERINGER SOM MISSIONS-DREVET UNIVERSITET</a:t>
            </a:r>
            <a:br>
              <a:rPr lang="da-DK" i="0" cap="all" dirty="0">
                <a:solidFill>
                  <a:srgbClr val="211A52"/>
                </a:solidFill>
                <a:effectLst/>
              </a:rPr>
            </a:br>
            <a:br>
              <a:rPr lang="da-DK" i="0" dirty="0">
                <a:solidFill>
                  <a:srgbClr val="354450"/>
                </a:solidFill>
                <a:effectLst/>
              </a:rPr>
            </a:br>
            <a:endParaRPr lang="da-DK" dirty="0"/>
          </a:p>
        </p:txBody>
      </p:sp>
      <p:pic>
        <p:nvPicPr>
          <p:cNvPr id="4" name="Billede 3">
            <a:extLst>
              <a:ext uri="{FF2B5EF4-FFF2-40B4-BE49-F238E27FC236}">
                <a16:creationId xmlns:a16="http://schemas.microsoft.com/office/drawing/2014/main" id="{36D0C12A-6C10-44FB-B320-A539E68B4D4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44343" y="1761889"/>
            <a:ext cx="5703315" cy="4779021"/>
          </a:xfrm>
          <a:prstGeom prst="rect">
            <a:avLst/>
          </a:prstGeom>
        </p:spPr>
      </p:pic>
      <p:sp>
        <p:nvSpPr>
          <p:cNvPr id="5" name="Pladsholder til slidenummer 1">
            <a:extLst>
              <a:ext uri="{FF2B5EF4-FFF2-40B4-BE49-F238E27FC236}">
                <a16:creationId xmlns:a16="http://schemas.microsoft.com/office/drawing/2014/main" id="{A6EC667D-ABDD-4E87-9F56-3C7C33E6A446}"/>
              </a:ext>
            </a:extLst>
          </p:cNvPr>
          <p:cNvSpPr txBox="1">
            <a:spLocks/>
          </p:cNvSpPr>
          <p:nvPr/>
        </p:nvSpPr>
        <p:spPr>
          <a:xfrm>
            <a:off x="11339887" y="593225"/>
            <a:ext cx="571468" cy="227164"/>
          </a:xfrm>
          <a:prstGeom prst="rect">
            <a:avLst/>
          </a:prstGeom>
        </p:spPr>
        <p:txBody>
          <a:bodyPr/>
          <a:lstStyle>
            <a:defPPr>
              <a:defRPr lang="en-US"/>
            </a:defPPr>
            <a:lvl1pPr marL="0" algn="l" defTabSz="914220" rtl="0" eaLnBrk="1" latinLnBrk="0" hangingPunct="1">
              <a:defRPr sz="1800" kern="1200">
                <a:solidFill>
                  <a:schemeClr val="tx1"/>
                </a:solidFill>
                <a:latin typeface="+mn-lt"/>
                <a:ea typeface="+mn-ea"/>
                <a:cs typeface="+mn-cs"/>
              </a:defRPr>
            </a:lvl1pPr>
            <a:lvl2pPr marL="457111" algn="l" defTabSz="914220" rtl="0" eaLnBrk="1" latinLnBrk="0" hangingPunct="1">
              <a:defRPr sz="1800" kern="1200">
                <a:solidFill>
                  <a:schemeClr val="tx1"/>
                </a:solidFill>
                <a:latin typeface="+mn-lt"/>
                <a:ea typeface="+mn-ea"/>
                <a:cs typeface="+mn-cs"/>
              </a:defRPr>
            </a:lvl2pPr>
            <a:lvl3pPr marL="914220" algn="l" defTabSz="914220" rtl="0" eaLnBrk="1" latinLnBrk="0" hangingPunct="1">
              <a:defRPr sz="1800" kern="1200">
                <a:solidFill>
                  <a:schemeClr val="tx1"/>
                </a:solidFill>
                <a:latin typeface="+mn-lt"/>
                <a:ea typeface="+mn-ea"/>
                <a:cs typeface="+mn-cs"/>
              </a:defRPr>
            </a:lvl3pPr>
            <a:lvl4pPr marL="1371330" algn="l" defTabSz="914220" rtl="0" eaLnBrk="1" latinLnBrk="0" hangingPunct="1">
              <a:defRPr sz="1800" kern="1200">
                <a:solidFill>
                  <a:schemeClr val="tx1"/>
                </a:solidFill>
                <a:latin typeface="+mn-lt"/>
                <a:ea typeface="+mn-ea"/>
                <a:cs typeface="+mn-cs"/>
              </a:defRPr>
            </a:lvl4pPr>
            <a:lvl5pPr marL="1828441" algn="l" defTabSz="914220" rtl="0" eaLnBrk="1" latinLnBrk="0" hangingPunct="1">
              <a:defRPr sz="1800" kern="1200">
                <a:solidFill>
                  <a:schemeClr val="tx1"/>
                </a:solidFill>
                <a:latin typeface="+mn-lt"/>
                <a:ea typeface="+mn-ea"/>
                <a:cs typeface="+mn-cs"/>
              </a:defRPr>
            </a:lvl5pPr>
            <a:lvl6pPr marL="2285552" algn="l" defTabSz="914220" rtl="0" eaLnBrk="1" latinLnBrk="0" hangingPunct="1">
              <a:defRPr sz="1800" kern="1200">
                <a:solidFill>
                  <a:schemeClr val="tx1"/>
                </a:solidFill>
                <a:latin typeface="+mn-lt"/>
                <a:ea typeface="+mn-ea"/>
                <a:cs typeface="+mn-cs"/>
              </a:defRPr>
            </a:lvl6pPr>
            <a:lvl7pPr marL="2742661" algn="l" defTabSz="914220" rtl="0" eaLnBrk="1" latinLnBrk="0" hangingPunct="1">
              <a:defRPr sz="1800" kern="1200">
                <a:solidFill>
                  <a:schemeClr val="tx1"/>
                </a:solidFill>
                <a:latin typeface="+mn-lt"/>
                <a:ea typeface="+mn-ea"/>
                <a:cs typeface="+mn-cs"/>
              </a:defRPr>
            </a:lvl7pPr>
            <a:lvl8pPr marL="3199771" algn="l" defTabSz="914220" rtl="0" eaLnBrk="1" latinLnBrk="0" hangingPunct="1">
              <a:defRPr sz="1800" kern="1200">
                <a:solidFill>
                  <a:schemeClr val="tx1"/>
                </a:solidFill>
                <a:latin typeface="+mn-lt"/>
                <a:ea typeface="+mn-ea"/>
                <a:cs typeface="+mn-cs"/>
              </a:defRPr>
            </a:lvl8pPr>
            <a:lvl9pPr marL="3656882" algn="l" defTabSz="914220" rtl="0" eaLnBrk="1" latinLnBrk="0" hangingPunct="1">
              <a:defRPr sz="1800" kern="1200">
                <a:solidFill>
                  <a:schemeClr val="tx1"/>
                </a:solidFill>
                <a:latin typeface="+mn-lt"/>
                <a:ea typeface="+mn-ea"/>
                <a:cs typeface="+mn-cs"/>
              </a:defRPr>
            </a:lvl9pPr>
          </a:lstStyle>
          <a:p>
            <a:pPr algn="r" defTabSz="914330">
              <a:defRPr/>
            </a:pPr>
            <a:fld id="{D8D877B3-D348-4611-9BDB-C5374591D951}" type="slidenum">
              <a:rPr lang="en-US" sz="1000" b="1" smtClean="0">
                <a:solidFill>
                  <a:srgbClr val="211A52">
                    <a:alpha val="70000"/>
                  </a:srgbClr>
                </a:solidFill>
                <a:latin typeface="Arial"/>
              </a:rPr>
              <a:pPr algn="r" defTabSz="914330">
                <a:defRPr/>
              </a:pPr>
              <a:t>57</a:t>
            </a:fld>
            <a:endParaRPr lang="en-US" sz="1000" b="1" dirty="0">
              <a:solidFill>
                <a:srgbClr val="211A52">
                  <a:alpha val="70000"/>
                </a:srgbClr>
              </a:solidFill>
              <a:latin typeface="Arial"/>
            </a:endParaRPr>
          </a:p>
        </p:txBody>
      </p:sp>
      <p:sp>
        <p:nvSpPr>
          <p:cNvPr id="6" name="Rektangel 5">
            <a:extLst>
              <a:ext uri="{FF2B5EF4-FFF2-40B4-BE49-F238E27FC236}">
                <a16:creationId xmlns:a16="http://schemas.microsoft.com/office/drawing/2014/main" id="{BF6EA206-C5DA-4E18-BCC8-B7EBD16F331B}"/>
              </a:ext>
            </a:extLst>
          </p:cNvPr>
          <p:cNvSpPr/>
          <p:nvPr/>
        </p:nvSpPr>
        <p:spPr>
          <a:xfrm>
            <a:off x="11339887" y="6281225"/>
            <a:ext cx="770337" cy="4923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380642154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ladsholder til indhold 3"/>
          <p:cNvSpPr txBox="1">
            <a:spLocks/>
          </p:cNvSpPr>
          <p:nvPr/>
        </p:nvSpPr>
        <p:spPr>
          <a:xfrm>
            <a:off x="840259" y="2038067"/>
            <a:ext cx="10716039" cy="53991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ct val="20000"/>
              </a:spcBef>
              <a:spcAft>
                <a:spcPts val="0"/>
              </a:spcAft>
              <a:buClrTx/>
              <a:buSzTx/>
              <a:buFont typeface="Arial" pitchFamily="34" charset="0"/>
              <a:buChar char="•"/>
              <a:tabLst/>
              <a:defRPr/>
            </a:pPr>
            <a:endParaRPr kumimoji="0" lang="da-DK" sz="1400" b="0" i="0" u="none" strike="noStrike" kern="1200" cap="none" spc="0" normalizeH="0" baseline="0" noProof="0">
              <a:ln>
                <a:noFill/>
              </a:ln>
              <a:solidFill>
                <a:srgbClr val="002060"/>
              </a:solidFill>
              <a:effectLst/>
              <a:uLnTx/>
              <a:uFillTx/>
              <a:latin typeface="Arial"/>
              <a:ea typeface="+mn-ea"/>
              <a:cs typeface="Arial" panose="020B0604020202020204" pitchFamily="34" charset="0"/>
            </a:endParaRPr>
          </a:p>
        </p:txBody>
      </p:sp>
      <p:sp>
        <p:nvSpPr>
          <p:cNvPr id="2" name="Titel 1"/>
          <p:cNvSpPr>
            <a:spLocks noGrp="1"/>
          </p:cNvSpPr>
          <p:nvPr>
            <p:ph type="title"/>
          </p:nvPr>
        </p:nvSpPr>
        <p:spPr>
          <a:xfrm>
            <a:off x="587374" y="370290"/>
            <a:ext cx="8695419" cy="1474385"/>
          </a:xfrm>
        </p:spPr>
        <p:txBody>
          <a:bodyPr rtlCol="0">
            <a:normAutofit fontScale="90000"/>
          </a:bodyPr>
          <a:lstStyle/>
          <a:p>
            <a:pPr rtl="0"/>
            <a:r>
              <a:rPr lang="da-DK" dirty="0">
                <a:solidFill>
                  <a:srgbClr val="002060"/>
                </a:solidFill>
              </a:rPr>
              <a:t>AALBORG UNIVERSITETS VISION</a:t>
            </a:r>
            <a:r>
              <a:rPr lang="en-gb" dirty="0">
                <a:solidFill>
                  <a:srgbClr val="002060"/>
                </a:solidFill>
              </a:rPr>
              <a:t> </a:t>
            </a:r>
            <a:br>
              <a:rPr lang="da-DK" dirty="0">
                <a:solidFill>
                  <a:srgbClr val="002060"/>
                </a:solidFill>
              </a:rPr>
            </a:br>
            <a:r>
              <a:rPr lang="da-DK" dirty="0">
                <a:solidFill>
                  <a:srgbClr val="002060"/>
                </a:solidFill>
              </a:rPr>
              <a:t>MOD 2021</a:t>
            </a:r>
            <a:br>
              <a:rPr lang="da-DK" dirty="0">
                <a:solidFill>
                  <a:srgbClr val="002060"/>
                </a:solidFill>
              </a:rPr>
            </a:br>
            <a:endParaRPr lang="da-DK" dirty="0"/>
          </a:p>
        </p:txBody>
      </p:sp>
      <p:sp>
        <p:nvSpPr>
          <p:cNvPr id="3" name="Pladsholder til tekst 2"/>
          <p:cNvSpPr>
            <a:spLocks noGrp="1"/>
          </p:cNvSpPr>
          <p:nvPr>
            <p:ph type="body" sz="quarter" idx="12"/>
          </p:nvPr>
        </p:nvSpPr>
        <p:spPr>
          <a:xfrm>
            <a:off x="587374" y="2065337"/>
            <a:ext cx="10679340" cy="3703696"/>
          </a:xfrm>
        </p:spPr>
        <p:txBody>
          <a:bodyPr rtlCol="0">
            <a:normAutofit/>
          </a:bodyPr>
          <a:lstStyle/>
          <a:p>
            <a:pPr rtl="0"/>
            <a:r>
              <a:rPr lang="da-DK" dirty="0"/>
              <a:t>AAU fungerer og anerkendes som et universitet med en </a:t>
            </a:r>
            <a:r>
              <a:rPr lang="da-DK" b="1" dirty="0"/>
              <a:t>unik profil </a:t>
            </a:r>
            <a:r>
              <a:rPr lang="da-DK" dirty="0"/>
              <a:t>og med </a:t>
            </a:r>
            <a:r>
              <a:rPr lang="da-DK" b="1" dirty="0"/>
              <a:t>høj kvalitet </a:t>
            </a:r>
            <a:r>
              <a:rPr lang="da-DK" dirty="0"/>
              <a:t>i alle aktiviteter. </a:t>
            </a:r>
          </a:p>
          <a:p>
            <a:pPr rtl="0"/>
            <a:r>
              <a:rPr lang="da-DK" dirty="0"/>
              <a:t>AAU er internationalt anerkendt for </a:t>
            </a:r>
            <a:r>
              <a:rPr lang="da-DK" b="1" dirty="0"/>
              <a:t>fremragende problem- og løsningsorienteret forskning</a:t>
            </a:r>
            <a:r>
              <a:rPr lang="da-DK" dirty="0"/>
              <a:t>.</a:t>
            </a:r>
          </a:p>
          <a:p>
            <a:pPr rtl="0"/>
            <a:r>
              <a:rPr lang="da-DK" dirty="0"/>
              <a:t>AAU uddanner </a:t>
            </a:r>
            <a:r>
              <a:rPr lang="da-DK" b="1" dirty="0"/>
              <a:t>studerende til fremtidens samfund</a:t>
            </a:r>
            <a:r>
              <a:rPr lang="da-DK" dirty="0"/>
              <a:t>.</a:t>
            </a:r>
          </a:p>
          <a:p>
            <a:pPr rtl="0"/>
            <a:r>
              <a:rPr lang="da-DK" dirty="0"/>
              <a:t>AAU </a:t>
            </a:r>
            <a:r>
              <a:rPr lang="da-DK" b="1" dirty="0"/>
              <a:t>udlever</a:t>
            </a:r>
            <a:r>
              <a:rPr lang="da-DK" dirty="0"/>
              <a:t> </a:t>
            </a:r>
            <a:r>
              <a:rPr lang="da-DK" b="1" dirty="0"/>
              <a:t>dets grundprincipper</a:t>
            </a:r>
            <a:r>
              <a:rPr lang="da-DK" dirty="0"/>
              <a:t> for problem- og projektbaseret læring og er internatonalt anerkendt for læringsformens dokumenterede resultater. </a:t>
            </a:r>
          </a:p>
          <a:p>
            <a:pPr rtl="0"/>
            <a:r>
              <a:rPr lang="da-DK" dirty="0"/>
              <a:t>AAU er en </a:t>
            </a:r>
            <a:r>
              <a:rPr lang="da-DK" b="1" dirty="0"/>
              <a:t>attraktiv samarbejdspartner </a:t>
            </a:r>
            <a:r>
              <a:rPr lang="da-DK" dirty="0"/>
              <a:t>for virksomheder, myndigheder og institutioner, og vores vidensamarbejder er gensidige, fokuserede og særligt udvalgte. </a:t>
            </a:r>
            <a:endParaRPr lang="en-US" dirty="0"/>
          </a:p>
        </p:txBody>
      </p:sp>
      <p:pic>
        <p:nvPicPr>
          <p:cNvPr id="4" name="Billed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494" y="-967726"/>
            <a:ext cx="12471544" cy="8324756"/>
          </a:xfrm>
          <a:prstGeom prst="rect">
            <a:avLst/>
          </a:prstGeom>
        </p:spPr>
      </p:pic>
      <p:sp>
        <p:nvSpPr>
          <p:cNvPr id="6" name="Titel 2"/>
          <p:cNvSpPr txBox="1">
            <a:spLocks/>
          </p:cNvSpPr>
          <p:nvPr/>
        </p:nvSpPr>
        <p:spPr>
          <a:xfrm>
            <a:off x="2441575" y="2676493"/>
            <a:ext cx="7341129" cy="1036319"/>
          </a:xfrm>
          <a:prstGeom prst="rect">
            <a:avLst/>
          </a:prstGeom>
          <a:solidFill>
            <a:schemeClr val="bg1"/>
          </a:solidFill>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pPr marL="0" marR="0" lvl="0" indent="0" algn="ctr" defTabSz="914318" rtl="0" eaLnBrk="1" fontAlgn="auto" latinLnBrk="0" hangingPunct="1">
              <a:lnSpc>
                <a:spcPct val="100000"/>
              </a:lnSpc>
              <a:spcBef>
                <a:spcPct val="0"/>
              </a:spcBef>
              <a:spcAft>
                <a:spcPts val="0"/>
              </a:spcAft>
              <a:buClrTx/>
              <a:buSzTx/>
              <a:buFontTx/>
              <a:buNone/>
              <a:tabLst/>
              <a:defRPr/>
            </a:pPr>
            <a:r>
              <a:rPr kumimoji="0" lang="en-gb" sz="3600" b="1" i="0" u="none" strike="noStrike" kern="1200" cap="none" spc="300" normalizeH="0" baseline="0" noProof="0" dirty="0">
                <a:ln>
                  <a:noFill/>
                </a:ln>
                <a:solidFill>
                  <a:srgbClr val="211A52"/>
                </a:solidFill>
                <a:effectLst/>
                <a:uLnTx/>
                <a:uFillTx/>
                <a:latin typeface="Arial"/>
                <a:ea typeface="+mj-ea"/>
                <a:cs typeface="+mj-cs"/>
              </a:rPr>
              <a:t>BÆREDYGTIGHED PÅ AAU</a:t>
            </a:r>
            <a:br>
              <a:rPr kumimoji="0" lang="da-DK" sz="3600" b="1" i="0" u="none" strike="noStrike" kern="1200" cap="none" spc="300" normalizeH="0" baseline="0" noProof="0" dirty="0">
                <a:ln>
                  <a:noFill/>
                </a:ln>
                <a:solidFill>
                  <a:srgbClr val="211A52"/>
                </a:solidFill>
                <a:effectLst/>
                <a:uLnTx/>
                <a:uFillTx/>
                <a:latin typeface="Arial"/>
                <a:ea typeface="+mj-ea"/>
                <a:cs typeface="+mj-cs"/>
              </a:rPr>
            </a:br>
            <a:endParaRPr kumimoji="0" lang="da-DK" sz="3600" b="1" i="0" u="none" strike="noStrike" kern="1200" cap="none" spc="300" normalizeH="0" baseline="0" noProof="0" dirty="0">
              <a:ln>
                <a:noFill/>
              </a:ln>
              <a:solidFill>
                <a:srgbClr val="211A52"/>
              </a:solidFill>
              <a:effectLst/>
              <a:uLnTx/>
              <a:uFillTx/>
              <a:latin typeface="Arial"/>
              <a:ea typeface="+mj-ea"/>
              <a:cs typeface="+mj-cs"/>
            </a:endParaRPr>
          </a:p>
        </p:txBody>
      </p:sp>
    </p:spTree>
    <p:extLst>
      <p:ext uri="{BB962C8B-B14F-4D97-AF65-F5344CB8AC3E}">
        <p14:creationId xmlns:p14="http://schemas.microsoft.com/office/powerpoint/2010/main" val="341720215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6978347" cy="1621619"/>
          </a:xfrm>
        </p:spPr>
        <p:txBody>
          <a:bodyPr/>
          <a:lstStyle/>
          <a:p>
            <a:r>
              <a:rPr lang="da-DK" sz="3200" dirty="0"/>
              <a:t>POLITIK FOR BÆREDYGTIG UDVIKLING PÅ AAU </a:t>
            </a:r>
            <a:r>
              <a:rPr lang="da-DK" sz="1400" dirty="0"/>
              <a:t>(UDDRAG)</a:t>
            </a:r>
            <a:endParaRPr lang="da-DK" sz="3200" dirty="0"/>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685255"/>
            <a:ext cx="6664521" cy="4367418"/>
          </a:xfrm>
        </p:spPr>
        <p:txBody>
          <a:bodyPr>
            <a:noAutofit/>
          </a:bodyPr>
          <a:lstStyle/>
          <a:p>
            <a:pPr marL="0" indent="0">
              <a:lnSpc>
                <a:spcPct val="140000"/>
              </a:lnSpc>
              <a:spcBef>
                <a:spcPts val="1200"/>
              </a:spcBef>
              <a:buNone/>
            </a:pPr>
            <a:r>
              <a:rPr lang="da-DK" sz="1400" dirty="0">
                <a:solidFill>
                  <a:srgbClr val="211A52"/>
                </a:solidFill>
                <a:latin typeface="Arial"/>
              </a:rPr>
              <a:t>AAU arbejder hver dag for at: </a:t>
            </a:r>
          </a:p>
          <a:p>
            <a:pPr>
              <a:lnSpc>
                <a:spcPct val="140000"/>
              </a:lnSpc>
              <a:spcBef>
                <a:spcPts val="900"/>
              </a:spcBef>
            </a:pPr>
            <a:r>
              <a:rPr lang="da-DK" sz="1400" dirty="0">
                <a:solidFill>
                  <a:srgbClr val="211A52"/>
                </a:solidFill>
                <a:latin typeface="Arial"/>
              </a:rPr>
              <a:t>Integrere miljømæssig, økonomisk og social bæredygtighed på alle niveauer af strategiske og operationelle aktiviteter. </a:t>
            </a:r>
            <a:endParaRPr lang="da-DK" sz="1400" dirty="0"/>
          </a:p>
          <a:p>
            <a:pPr>
              <a:lnSpc>
                <a:spcPct val="140000"/>
              </a:lnSpc>
              <a:spcBef>
                <a:spcPts val="900"/>
              </a:spcBef>
            </a:pPr>
            <a:r>
              <a:rPr lang="da-DK" sz="1400" dirty="0"/>
              <a:t>Være karakteriseret ved åbenhed, medbestemmelse og respekt for lighed og lige levevilkår. </a:t>
            </a:r>
          </a:p>
          <a:p>
            <a:pPr>
              <a:lnSpc>
                <a:spcPct val="140000"/>
              </a:lnSpc>
              <a:spcBef>
                <a:spcPts val="900"/>
              </a:spcBef>
            </a:pPr>
            <a:r>
              <a:rPr lang="da-DK" sz="1400" dirty="0"/>
              <a:t>Tilbyde uddannelse af højeste kvalitet, der gør det muligt for fremtidens kandidater at bidrage til et bæredygtigt samfund.</a:t>
            </a:r>
          </a:p>
          <a:p>
            <a:pPr>
              <a:lnSpc>
                <a:spcPct val="140000"/>
              </a:lnSpc>
              <a:spcBef>
                <a:spcPts val="900"/>
              </a:spcBef>
            </a:pPr>
            <a:r>
              <a:rPr lang="da-DK" sz="1400" dirty="0"/>
              <a:t>Levere forskning af højeste kvalitet, der bidrager til bæredygtige og innovative løsninger på samfundsudfordringer.  </a:t>
            </a:r>
          </a:p>
          <a:p>
            <a:pPr>
              <a:lnSpc>
                <a:spcPct val="140000"/>
              </a:lnSpc>
              <a:spcBef>
                <a:spcPts val="900"/>
              </a:spcBef>
            </a:pPr>
            <a:r>
              <a:rPr lang="da-DK" sz="1400" dirty="0"/>
              <a:t>Iværksætte forebyggende foranstaltninger med det formål at beskytte miljøet og forhindre miljøpåvirkninger fra AAU’s drift. </a:t>
            </a:r>
          </a:p>
          <a:p>
            <a:pPr>
              <a:lnSpc>
                <a:spcPct val="140000"/>
              </a:lnSpc>
              <a:spcBef>
                <a:spcPts val="900"/>
              </a:spcBef>
            </a:pPr>
            <a:r>
              <a:rPr lang="da-DK" sz="1400" dirty="0"/>
              <a:t>Samarbejde med partnere, der bidrager til en bæredygtig udvikling og fremmer bæredygtig udvikling i samarbejde med lokale, nationale og globale aktører.</a:t>
            </a:r>
          </a:p>
          <a:p>
            <a:pPr>
              <a:lnSpc>
                <a:spcPct val="140000"/>
              </a:lnSpc>
              <a:spcBef>
                <a:spcPts val="900"/>
              </a:spcBef>
            </a:pPr>
            <a:endParaRPr lang="da-DK" sz="1400" dirty="0"/>
          </a:p>
          <a:p>
            <a:pPr>
              <a:lnSpc>
                <a:spcPct val="140000"/>
              </a:lnSpc>
              <a:spcBef>
                <a:spcPts val="900"/>
              </a:spcBef>
            </a:pPr>
            <a:endParaRPr lang="da-DK" sz="1400" dirty="0"/>
          </a:p>
        </p:txBody>
      </p:sp>
      <p:pic>
        <p:nvPicPr>
          <p:cNvPr id="7" name="Pladsholder til billede 2">
            <a:extLst>
              <a:ext uri="{FF2B5EF4-FFF2-40B4-BE49-F238E27FC236}">
                <a16:creationId xmlns:a16="http://schemas.microsoft.com/office/drawing/2014/main" id="{CA91BBA8-3C98-4E01-9A1E-8B65CBF0A393}"/>
              </a:ext>
            </a:extLst>
          </p:cNvPr>
          <p:cNvPicPr>
            <a:picLocks noGrp="1" noChangeAspect="1"/>
          </p:cNvPicPr>
          <p:nvPr>
            <p:ph type="pic" sz="quarter" idx="11"/>
          </p:nvPr>
        </p:nvPicPr>
        <p:blipFill>
          <a:blip r:embed="rId3"/>
          <a:srcRect l="15653" r="15653"/>
          <a:stretch>
            <a:fillRect/>
          </a:stretch>
        </p:blipFill>
        <p:spPr>
          <a:xfrm>
            <a:off x="7439025" y="0"/>
            <a:ext cx="4752975" cy="6858000"/>
          </a:xfrm>
          <a:prstGeom prst="rect">
            <a:avLst/>
          </a:prstGeom>
        </p:spPr>
      </p:pic>
    </p:spTree>
    <p:extLst>
      <p:ext uri="{BB962C8B-B14F-4D97-AF65-F5344CB8AC3E}">
        <p14:creationId xmlns:p14="http://schemas.microsoft.com/office/powerpoint/2010/main" val="344856333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ladsholder til indhold 8">
            <a:extLst>
              <a:ext uri="{FF2B5EF4-FFF2-40B4-BE49-F238E27FC236}">
                <a16:creationId xmlns:a16="http://schemas.microsoft.com/office/drawing/2014/main" id="{61DD4FB8-64B3-47DB-B248-AA2F391A57AA}"/>
              </a:ext>
            </a:extLst>
          </p:cNvPr>
          <p:cNvPicPr>
            <a:picLocks noGrp="1" noChangeAspect="1"/>
          </p:cNvPicPr>
          <p:nvPr>
            <p:ph idx="1"/>
          </p:nvPr>
        </p:nvPicPr>
        <p:blipFill>
          <a:blip r:embed="rId2"/>
          <a:stretch>
            <a:fillRect/>
          </a:stretch>
        </p:blipFill>
        <p:spPr>
          <a:xfrm>
            <a:off x="344090" y="4268640"/>
            <a:ext cx="5751910" cy="2208360"/>
          </a:xfrm>
          <a:prstGeom prst="rect">
            <a:avLst/>
          </a:prstGeom>
        </p:spPr>
      </p:pic>
      <p:pic>
        <p:nvPicPr>
          <p:cNvPr id="11" name="Billede 10">
            <a:extLst>
              <a:ext uri="{FF2B5EF4-FFF2-40B4-BE49-F238E27FC236}">
                <a16:creationId xmlns:a16="http://schemas.microsoft.com/office/drawing/2014/main" id="{633DB6BD-A9BF-4A6E-8D06-5E4DDA9234EA}"/>
              </a:ext>
            </a:extLst>
          </p:cNvPr>
          <p:cNvPicPr>
            <a:picLocks noChangeAspect="1"/>
          </p:cNvPicPr>
          <p:nvPr/>
        </p:nvPicPr>
        <p:blipFill>
          <a:blip r:embed="rId3"/>
          <a:stretch>
            <a:fillRect/>
          </a:stretch>
        </p:blipFill>
        <p:spPr>
          <a:xfrm rot="20953478">
            <a:off x="399361" y="547774"/>
            <a:ext cx="4341033" cy="2921000"/>
          </a:xfrm>
          <a:prstGeom prst="rect">
            <a:avLst/>
          </a:prstGeom>
        </p:spPr>
      </p:pic>
      <p:pic>
        <p:nvPicPr>
          <p:cNvPr id="14" name="Billede 13">
            <a:extLst>
              <a:ext uri="{FF2B5EF4-FFF2-40B4-BE49-F238E27FC236}">
                <a16:creationId xmlns:a16="http://schemas.microsoft.com/office/drawing/2014/main" id="{DD7E6D59-253F-4FEB-A4FF-331E840E737E}"/>
              </a:ext>
            </a:extLst>
          </p:cNvPr>
          <p:cNvPicPr>
            <a:picLocks noChangeAspect="1"/>
          </p:cNvPicPr>
          <p:nvPr/>
        </p:nvPicPr>
        <p:blipFill>
          <a:blip r:embed="rId4"/>
          <a:stretch>
            <a:fillRect/>
          </a:stretch>
        </p:blipFill>
        <p:spPr>
          <a:xfrm rot="303925">
            <a:off x="6808880" y="2490091"/>
            <a:ext cx="4922045" cy="2867667"/>
          </a:xfrm>
          <a:prstGeom prst="rect">
            <a:avLst/>
          </a:prstGeom>
        </p:spPr>
      </p:pic>
      <p:pic>
        <p:nvPicPr>
          <p:cNvPr id="13" name="Billede 12">
            <a:extLst>
              <a:ext uri="{FF2B5EF4-FFF2-40B4-BE49-F238E27FC236}">
                <a16:creationId xmlns:a16="http://schemas.microsoft.com/office/drawing/2014/main" id="{072D3D6B-015C-4197-88BE-104EF07E8FBF}"/>
              </a:ext>
            </a:extLst>
          </p:cNvPr>
          <p:cNvPicPr>
            <a:picLocks noChangeAspect="1"/>
          </p:cNvPicPr>
          <p:nvPr/>
        </p:nvPicPr>
        <p:blipFill>
          <a:blip r:embed="rId5"/>
          <a:stretch>
            <a:fillRect/>
          </a:stretch>
        </p:blipFill>
        <p:spPr>
          <a:xfrm>
            <a:off x="6470037" y="4991481"/>
            <a:ext cx="4922044" cy="1725968"/>
          </a:xfrm>
          <a:prstGeom prst="rect">
            <a:avLst/>
          </a:prstGeom>
        </p:spPr>
      </p:pic>
      <p:pic>
        <p:nvPicPr>
          <p:cNvPr id="10" name="Billede 9">
            <a:extLst>
              <a:ext uri="{FF2B5EF4-FFF2-40B4-BE49-F238E27FC236}">
                <a16:creationId xmlns:a16="http://schemas.microsoft.com/office/drawing/2014/main" id="{8F7C6D70-7804-4573-9EBD-CCE2928D2B6A}"/>
              </a:ext>
            </a:extLst>
          </p:cNvPr>
          <p:cNvPicPr>
            <a:picLocks noChangeAspect="1"/>
          </p:cNvPicPr>
          <p:nvPr/>
        </p:nvPicPr>
        <p:blipFill>
          <a:blip r:embed="rId6"/>
          <a:stretch>
            <a:fillRect/>
          </a:stretch>
        </p:blipFill>
        <p:spPr>
          <a:xfrm>
            <a:off x="4034072" y="2522921"/>
            <a:ext cx="3333750" cy="2476500"/>
          </a:xfrm>
          <a:prstGeom prst="rect">
            <a:avLst/>
          </a:prstGeom>
        </p:spPr>
      </p:pic>
      <p:pic>
        <p:nvPicPr>
          <p:cNvPr id="15" name="Billede 14">
            <a:extLst>
              <a:ext uri="{FF2B5EF4-FFF2-40B4-BE49-F238E27FC236}">
                <a16:creationId xmlns:a16="http://schemas.microsoft.com/office/drawing/2014/main" id="{EB4839FB-2F7C-43A7-A253-ECA2FAD60FDB}"/>
              </a:ext>
            </a:extLst>
          </p:cNvPr>
          <p:cNvPicPr>
            <a:picLocks noChangeAspect="1"/>
          </p:cNvPicPr>
          <p:nvPr/>
        </p:nvPicPr>
        <p:blipFill>
          <a:blip r:embed="rId7"/>
          <a:stretch>
            <a:fillRect/>
          </a:stretch>
        </p:blipFill>
        <p:spPr>
          <a:xfrm>
            <a:off x="3136288" y="388708"/>
            <a:ext cx="4975175" cy="1799684"/>
          </a:xfrm>
          <a:prstGeom prst="rect">
            <a:avLst/>
          </a:prstGeom>
        </p:spPr>
      </p:pic>
      <p:pic>
        <p:nvPicPr>
          <p:cNvPr id="12" name="Billede 11">
            <a:extLst>
              <a:ext uri="{FF2B5EF4-FFF2-40B4-BE49-F238E27FC236}">
                <a16:creationId xmlns:a16="http://schemas.microsoft.com/office/drawing/2014/main" id="{761F8E64-27B5-4CD6-A921-2871239942C3}"/>
              </a:ext>
            </a:extLst>
          </p:cNvPr>
          <p:cNvPicPr>
            <a:picLocks noChangeAspect="1"/>
          </p:cNvPicPr>
          <p:nvPr/>
        </p:nvPicPr>
        <p:blipFill>
          <a:blip r:embed="rId8"/>
          <a:stretch>
            <a:fillRect/>
          </a:stretch>
        </p:blipFill>
        <p:spPr>
          <a:xfrm>
            <a:off x="7216825" y="474419"/>
            <a:ext cx="4432300" cy="1818810"/>
          </a:xfrm>
          <a:prstGeom prst="rect">
            <a:avLst/>
          </a:prstGeom>
        </p:spPr>
      </p:pic>
      <p:pic>
        <p:nvPicPr>
          <p:cNvPr id="17" name="Billede 16">
            <a:extLst>
              <a:ext uri="{FF2B5EF4-FFF2-40B4-BE49-F238E27FC236}">
                <a16:creationId xmlns:a16="http://schemas.microsoft.com/office/drawing/2014/main" id="{2A3FD048-7B2A-4770-8DB6-AA9CE628D58D}"/>
              </a:ext>
            </a:extLst>
          </p:cNvPr>
          <p:cNvPicPr>
            <a:picLocks noChangeAspect="1"/>
          </p:cNvPicPr>
          <p:nvPr/>
        </p:nvPicPr>
        <p:blipFill>
          <a:blip r:embed="rId9"/>
          <a:stretch>
            <a:fillRect/>
          </a:stretch>
        </p:blipFill>
        <p:spPr>
          <a:xfrm>
            <a:off x="5500095" y="3917787"/>
            <a:ext cx="1922462" cy="2733297"/>
          </a:xfrm>
          <a:prstGeom prst="rect">
            <a:avLst/>
          </a:prstGeom>
        </p:spPr>
      </p:pic>
      <p:pic>
        <p:nvPicPr>
          <p:cNvPr id="19" name="Billede 18">
            <a:extLst>
              <a:ext uri="{FF2B5EF4-FFF2-40B4-BE49-F238E27FC236}">
                <a16:creationId xmlns:a16="http://schemas.microsoft.com/office/drawing/2014/main" id="{B2CC0973-E12D-4414-96A0-3681C62A8AEA}"/>
              </a:ext>
            </a:extLst>
          </p:cNvPr>
          <p:cNvPicPr>
            <a:picLocks noChangeAspect="1"/>
          </p:cNvPicPr>
          <p:nvPr/>
        </p:nvPicPr>
        <p:blipFill>
          <a:blip r:embed="rId10"/>
          <a:stretch>
            <a:fillRect/>
          </a:stretch>
        </p:blipFill>
        <p:spPr>
          <a:xfrm rot="165426">
            <a:off x="37342" y="3019910"/>
            <a:ext cx="4075625" cy="1151374"/>
          </a:xfrm>
          <a:prstGeom prst="rect">
            <a:avLst/>
          </a:prstGeom>
        </p:spPr>
      </p:pic>
    </p:spTree>
    <p:extLst>
      <p:ext uri="{BB962C8B-B14F-4D97-AF65-F5344CB8AC3E}">
        <p14:creationId xmlns:p14="http://schemas.microsoft.com/office/powerpoint/2010/main" val="325325794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5771481" cy="1621619"/>
          </a:xfrm>
        </p:spPr>
        <p:txBody>
          <a:bodyPr/>
          <a:lstStyle/>
          <a:p>
            <a:r>
              <a:rPr lang="da-DK" dirty="0"/>
              <a:t>KLIMAMÅL FOR AAU</a:t>
            </a:r>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796046" y="1699322"/>
            <a:ext cx="5299954" cy="3752115"/>
          </a:xfrm>
        </p:spPr>
        <p:txBody>
          <a:bodyPr/>
          <a:lstStyle/>
          <a:p>
            <a:pPr>
              <a:lnSpc>
                <a:spcPct val="120000"/>
              </a:lnSpc>
              <a:spcBef>
                <a:spcPts val="1200"/>
              </a:spcBef>
            </a:pPr>
            <a:r>
              <a:rPr lang="da-DK" dirty="0"/>
              <a:t>AAU har reduceret udledningen af drivhusgasser med 70 % i 2023 (ift. 1990).</a:t>
            </a:r>
          </a:p>
          <a:p>
            <a:pPr>
              <a:lnSpc>
                <a:spcPct val="120000"/>
              </a:lnSpc>
              <a:spcBef>
                <a:spcPts val="1200"/>
              </a:spcBef>
            </a:pPr>
            <a:r>
              <a:rPr lang="da-DK" dirty="0"/>
              <a:t>AAU er klimaneutralt senest i 2045.</a:t>
            </a:r>
          </a:p>
          <a:p>
            <a:pPr>
              <a:lnSpc>
                <a:spcPct val="120000"/>
              </a:lnSpc>
              <a:spcBef>
                <a:spcPts val="1200"/>
              </a:spcBef>
            </a:pPr>
            <a:r>
              <a:rPr lang="da-DK" dirty="0">
                <a:solidFill>
                  <a:srgbClr val="211A52"/>
                </a:solidFill>
              </a:rPr>
              <a:t>AAU vil bidrage til, at Danmark bedst og billigst kan opfylde målsætningen om de 70 % i 2023 og klimaneutralitet i 2045, samt at det bliver teknologisk, organisatorisk og menneskeligt muligt at skærpe disse målsætninger yderligere. </a:t>
            </a:r>
          </a:p>
          <a:p>
            <a:pPr>
              <a:lnSpc>
                <a:spcPct val="120000"/>
              </a:lnSpc>
              <a:spcBef>
                <a:spcPts val="1200"/>
              </a:spcBef>
            </a:pPr>
            <a:endParaRPr lang="da-DK" dirty="0"/>
          </a:p>
        </p:txBody>
      </p:sp>
      <p:pic>
        <p:nvPicPr>
          <p:cNvPr id="10" name="Pladsholder til billede 9" descr="Et billede, der indeholder blomst, kage, plante, dekoreret&#10;&#10;Automatisk genereret beskrivelse">
            <a:extLst>
              <a:ext uri="{FF2B5EF4-FFF2-40B4-BE49-F238E27FC236}">
                <a16:creationId xmlns:a16="http://schemas.microsoft.com/office/drawing/2014/main" id="{B94899F3-25F6-4721-ACCF-1F04B41C341F}"/>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l="20777" r="33019"/>
          <a:stretch/>
        </p:blipFill>
        <p:spPr>
          <a:xfrm>
            <a:off x="7438768" y="0"/>
            <a:ext cx="4753232" cy="6858000"/>
          </a:xfrm>
        </p:spPr>
      </p:pic>
    </p:spTree>
    <p:extLst>
      <p:ext uri="{BB962C8B-B14F-4D97-AF65-F5344CB8AC3E}">
        <p14:creationId xmlns:p14="http://schemas.microsoft.com/office/powerpoint/2010/main" val="98844443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object 2"/>
          <p:cNvSpPr txBox="1"/>
          <p:nvPr/>
        </p:nvSpPr>
        <p:spPr>
          <a:xfrm>
            <a:off x="2470153" y="1143001"/>
            <a:ext cx="7624233" cy="977900"/>
          </a:xfrm>
          <a:prstGeom prst="rect">
            <a:avLst/>
          </a:prstGeom>
        </p:spPr>
        <p:txBody>
          <a:bodyPr lIns="0" tIns="0" rIns="0" bIns="0"/>
          <a:lstStyle/>
          <a:p>
            <a:pPr marL="52915" algn="ctr">
              <a:lnSpc>
                <a:spcPts val="3384"/>
              </a:lnSpc>
              <a:tabLst>
                <a:tab pos="1509286" algn="l"/>
                <a:tab pos="2126351" algn="l"/>
                <a:tab pos="2599326" algn="l"/>
                <a:tab pos="4221767" algn="l"/>
              </a:tabLst>
              <a:defRPr/>
            </a:pPr>
            <a:endParaRPr sz="3100" b="1" kern="0" cap="all" spc="256" dirty="0">
              <a:solidFill>
                <a:srgbClr val="211A52"/>
              </a:solidFill>
              <a:latin typeface="Arial"/>
              <a:cs typeface="Arial"/>
            </a:endParaRPr>
          </a:p>
        </p:txBody>
      </p:sp>
      <p:sp>
        <p:nvSpPr>
          <p:cNvPr id="33" name="object 7"/>
          <p:cNvSpPr txBox="1"/>
          <p:nvPr/>
        </p:nvSpPr>
        <p:spPr>
          <a:xfrm>
            <a:off x="1016000" y="6126164"/>
            <a:ext cx="9584267" cy="295276"/>
          </a:xfrm>
          <a:prstGeom prst="rect">
            <a:avLst/>
          </a:prstGeom>
        </p:spPr>
        <p:txBody>
          <a:bodyPr lIns="0" tIns="0" rIns="0" bIns="0"/>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a:spcBef>
                <a:spcPts val="224"/>
              </a:spcBef>
              <a:defRPr/>
            </a:pPr>
            <a:r>
              <a:rPr lang="da-DK" sz="1000" b="1" kern="0" cap="all" spc="256" dirty="0">
                <a:solidFill>
                  <a:schemeClr val="tx1">
                    <a:lumMod val="50000"/>
                    <a:lumOff val="50000"/>
                  </a:schemeClr>
                </a:solidFill>
                <a:latin typeface="Arial"/>
                <a:cs typeface="Arial"/>
              </a:rPr>
              <a:t>Det sundhedsvidenskabelige fakultet</a:t>
            </a:r>
          </a:p>
          <a:p>
            <a:pPr algn="ctr">
              <a:spcBef>
                <a:spcPts val="224"/>
              </a:spcBef>
              <a:defRPr/>
            </a:pPr>
            <a:r>
              <a:rPr lang="da-DK" sz="1000" kern="0" cap="all" spc="256" dirty="0">
                <a:solidFill>
                  <a:schemeClr val="tx1">
                    <a:lumMod val="50000"/>
                    <a:lumOff val="50000"/>
                  </a:schemeClr>
                </a:solidFill>
                <a:latin typeface="Arial"/>
                <a:cs typeface="Arial"/>
              </a:rPr>
              <a:t>AALBORG universitet</a:t>
            </a:r>
          </a:p>
        </p:txBody>
      </p:sp>
      <p:sp>
        <p:nvSpPr>
          <p:cNvPr id="2" name="Rektangel 1"/>
          <p:cNvSpPr/>
          <p:nvPr/>
        </p:nvSpPr>
        <p:spPr>
          <a:xfrm>
            <a:off x="-1117600" y="-381000"/>
            <a:ext cx="13309600" cy="7861300"/>
          </a:xfrm>
          <a:prstGeom prst="rect">
            <a:avLst/>
          </a:prstGeom>
          <a:solidFill>
            <a:srgbClr val="26224F"/>
          </a:solidFill>
          <a:ln>
            <a:noFill/>
          </a:ln>
        </p:spPr>
        <p:style>
          <a:lnRef idx="2">
            <a:schemeClr val="accent1">
              <a:shade val="50000"/>
            </a:schemeClr>
          </a:lnRef>
          <a:fillRef idx="1">
            <a:schemeClr val="accent1"/>
          </a:fillRef>
          <a:effectRef idx="0">
            <a:schemeClr val="accent1"/>
          </a:effectRef>
          <a:fontRef idx="minor">
            <a:schemeClr val="lt1"/>
          </a:fontRef>
        </p:style>
        <p:txBody>
          <a:bodyPr lIns="117226" tIns="58613" rIns="117226" bIns="58613" anchor="ctr"/>
          <a:lstStyle/>
          <a:p>
            <a:pPr algn="ctr">
              <a:defRPr/>
            </a:pPr>
            <a:endParaRPr lang="da-DK"/>
          </a:p>
        </p:txBody>
      </p:sp>
      <p:pic>
        <p:nvPicPr>
          <p:cNvPr id="3" name="Billede 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617379" y="4861548"/>
            <a:ext cx="2381509" cy="1265532"/>
          </a:xfrm>
          <a:prstGeom prst="rect">
            <a:avLst/>
          </a:prstGeom>
        </p:spPr>
      </p:pic>
    </p:spTree>
    <p:extLst>
      <p:ext uri="{BB962C8B-B14F-4D97-AF65-F5344CB8AC3E}">
        <p14:creationId xmlns:p14="http://schemas.microsoft.com/office/powerpoint/2010/main" val="3472564956"/>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Billede 4">
            <a:extLst>
              <a:ext uri="{FF2B5EF4-FFF2-40B4-BE49-F238E27FC236}">
                <a16:creationId xmlns:a16="http://schemas.microsoft.com/office/drawing/2014/main" id="{4F6C4927-0019-4459-BFA5-F1314B37AA34}"/>
              </a:ext>
            </a:extLst>
          </p:cNvPr>
          <p:cNvPicPr>
            <a:picLocks noChangeAspect="1"/>
          </p:cNvPicPr>
          <p:nvPr/>
        </p:nvPicPr>
        <p:blipFill>
          <a:blip r:embed="rId2"/>
          <a:stretch>
            <a:fillRect/>
          </a:stretch>
        </p:blipFill>
        <p:spPr>
          <a:xfrm rot="21019821">
            <a:off x="244787" y="192206"/>
            <a:ext cx="3771900" cy="3233738"/>
          </a:xfrm>
          <a:prstGeom prst="rect">
            <a:avLst/>
          </a:prstGeom>
        </p:spPr>
      </p:pic>
      <p:pic>
        <p:nvPicPr>
          <p:cNvPr id="4" name="Billede 3">
            <a:extLst>
              <a:ext uri="{FF2B5EF4-FFF2-40B4-BE49-F238E27FC236}">
                <a16:creationId xmlns:a16="http://schemas.microsoft.com/office/drawing/2014/main" id="{4BBD5D37-67D4-4C86-B361-A7D7B4A5FE65}"/>
              </a:ext>
            </a:extLst>
          </p:cNvPr>
          <p:cNvPicPr>
            <a:picLocks noChangeAspect="1"/>
          </p:cNvPicPr>
          <p:nvPr/>
        </p:nvPicPr>
        <p:blipFill>
          <a:blip r:embed="rId3"/>
          <a:stretch>
            <a:fillRect/>
          </a:stretch>
        </p:blipFill>
        <p:spPr>
          <a:xfrm>
            <a:off x="259617" y="1983079"/>
            <a:ext cx="1598761" cy="4489450"/>
          </a:xfrm>
          <a:prstGeom prst="rect">
            <a:avLst/>
          </a:prstGeom>
        </p:spPr>
      </p:pic>
      <p:pic>
        <p:nvPicPr>
          <p:cNvPr id="6" name="Billede 5">
            <a:extLst>
              <a:ext uri="{FF2B5EF4-FFF2-40B4-BE49-F238E27FC236}">
                <a16:creationId xmlns:a16="http://schemas.microsoft.com/office/drawing/2014/main" id="{B2C2BF21-C344-460F-94D0-662958F7CD68}"/>
              </a:ext>
            </a:extLst>
          </p:cNvPr>
          <p:cNvPicPr>
            <a:picLocks noChangeAspect="1"/>
          </p:cNvPicPr>
          <p:nvPr/>
        </p:nvPicPr>
        <p:blipFill>
          <a:blip r:embed="rId4"/>
          <a:stretch>
            <a:fillRect/>
          </a:stretch>
        </p:blipFill>
        <p:spPr>
          <a:xfrm>
            <a:off x="3454400" y="0"/>
            <a:ext cx="5854700" cy="1715972"/>
          </a:xfrm>
          <a:prstGeom prst="rect">
            <a:avLst/>
          </a:prstGeom>
        </p:spPr>
      </p:pic>
      <p:pic>
        <p:nvPicPr>
          <p:cNvPr id="7" name="Billede 6">
            <a:extLst>
              <a:ext uri="{FF2B5EF4-FFF2-40B4-BE49-F238E27FC236}">
                <a16:creationId xmlns:a16="http://schemas.microsoft.com/office/drawing/2014/main" id="{63DFD07C-4C24-497C-ACEA-6D280717858E}"/>
              </a:ext>
            </a:extLst>
          </p:cNvPr>
          <p:cNvPicPr>
            <a:picLocks noChangeAspect="1"/>
          </p:cNvPicPr>
          <p:nvPr/>
        </p:nvPicPr>
        <p:blipFill>
          <a:blip r:embed="rId5"/>
          <a:stretch>
            <a:fillRect/>
          </a:stretch>
        </p:blipFill>
        <p:spPr>
          <a:xfrm>
            <a:off x="2296642" y="2788936"/>
            <a:ext cx="6889081" cy="2719003"/>
          </a:xfrm>
          <a:prstGeom prst="rect">
            <a:avLst/>
          </a:prstGeom>
        </p:spPr>
      </p:pic>
      <p:pic>
        <p:nvPicPr>
          <p:cNvPr id="11" name="Billede 10" descr="Et billede, der indeholder tekst&#10;&#10;Automatisk genereret beskrivelse">
            <a:extLst>
              <a:ext uri="{FF2B5EF4-FFF2-40B4-BE49-F238E27FC236}">
                <a16:creationId xmlns:a16="http://schemas.microsoft.com/office/drawing/2014/main" id="{9491F029-8EFB-4FA4-9EDF-D98E8A79402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16924" y="435702"/>
            <a:ext cx="4203751" cy="2719003"/>
          </a:xfrm>
          <a:prstGeom prst="rect">
            <a:avLst/>
          </a:prstGeom>
        </p:spPr>
      </p:pic>
      <p:pic>
        <p:nvPicPr>
          <p:cNvPr id="8" name="Billede 7">
            <a:extLst>
              <a:ext uri="{FF2B5EF4-FFF2-40B4-BE49-F238E27FC236}">
                <a16:creationId xmlns:a16="http://schemas.microsoft.com/office/drawing/2014/main" id="{448A9392-A5C2-4B7C-9A4B-86F4F89B8E24}"/>
              </a:ext>
            </a:extLst>
          </p:cNvPr>
          <p:cNvPicPr>
            <a:picLocks noChangeAspect="1"/>
          </p:cNvPicPr>
          <p:nvPr/>
        </p:nvPicPr>
        <p:blipFill>
          <a:blip r:embed="rId7"/>
          <a:stretch>
            <a:fillRect/>
          </a:stretch>
        </p:blipFill>
        <p:spPr>
          <a:xfrm rot="413769">
            <a:off x="5146289" y="1925694"/>
            <a:ext cx="6470650" cy="1327643"/>
          </a:xfrm>
          <a:prstGeom prst="rect">
            <a:avLst/>
          </a:prstGeom>
        </p:spPr>
      </p:pic>
      <p:pic>
        <p:nvPicPr>
          <p:cNvPr id="9" name="Billede 8">
            <a:extLst>
              <a:ext uri="{FF2B5EF4-FFF2-40B4-BE49-F238E27FC236}">
                <a16:creationId xmlns:a16="http://schemas.microsoft.com/office/drawing/2014/main" id="{CBFDC42F-362C-4268-8D51-ACA26DCA3C0F}"/>
              </a:ext>
            </a:extLst>
          </p:cNvPr>
          <p:cNvPicPr>
            <a:picLocks noChangeAspect="1"/>
          </p:cNvPicPr>
          <p:nvPr/>
        </p:nvPicPr>
        <p:blipFill>
          <a:blip r:embed="rId8"/>
          <a:stretch>
            <a:fillRect/>
          </a:stretch>
        </p:blipFill>
        <p:spPr>
          <a:xfrm>
            <a:off x="5138001" y="4801891"/>
            <a:ext cx="6583248" cy="1670638"/>
          </a:xfrm>
          <a:prstGeom prst="rect">
            <a:avLst/>
          </a:prstGeom>
        </p:spPr>
      </p:pic>
      <p:pic>
        <p:nvPicPr>
          <p:cNvPr id="12" name="Billede 11">
            <a:extLst>
              <a:ext uri="{FF2B5EF4-FFF2-40B4-BE49-F238E27FC236}">
                <a16:creationId xmlns:a16="http://schemas.microsoft.com/office/drawing/2014/main" id="{DC546A6A-0BA5-4AAF-9C9D-066975AB66B2}"/>
              </a:ext>
            </a:extLst>
          </p:cNvPr>
          <p:cNvPicPr>
            <a:picLocks noChangeAspect="1"/>
          </p:cNvPicPr>
          <p:nvPr/>
        </p:nvPicPr>
        <p:blipFill>
          <a:blip r:embed="rId9"/>
          <a:stretch>
            <a:fillRect/>
          </a:stretch>
        </p:blipFill>
        <p:spPr>
          <a:xfrm>
            <a:off x="1271393" y="3800652"/>
            <a:ext cx="4441776" cy="2882900"/>
          </a:xfrm>
          <a:prstGeom prst="rect">
            <a:avLst/>
          </a:prstGeom>
        </p:spPr>
      </p:pic>
      <p:pic>
        <p:nvPicPr>
          <p:cNvPr id="13" name="Billede 12">
            <a:extLst>
              <a:ext uri="{FF2B5EF4-FFF2-40B4-BE49-F238E27FC236}">
                <a16:creationId xmlns:a16="http://schemas.microsoft.com/office/drawing/2014/main" id="{148BA7AF-75A8-49F1-9364-BCEC5812CB07}"/>
              </a:ext>
            </a:extLst>
          </p:cNvPr>
          <p:cNvPicPr>
            <a:picLocks noChangeAspect="1"/>
          </p:cNvPicPr>
          <p:nvPr/>
        </p:nvPicPr>
        <p:blipFill>
          <a:blip r:embed="rId10"/>
          <a:stretch>
            <a:fillRect/>
          </a:stretch>
        </p:blipFill>
        <p:spPr>
          <a:xfrm>
            <a:off x="8944781" y="2651111"/>
            <a:ext cx="3076575" cy="2243884"/>
          </a:xfrm>
          <a:prstGeom prst="rect">
            <a:avLst/>
          </a:prstGeom>
        </p:spPr>
      </p:pic>
    </p:spTree>
    <p:extLst>
      <p:ext uri="{BB962C8B-B14F-4D97-AF65-F5344CB8AC3E}">
        <p14:creationId xmlns:p14="http://schemas.microsoft.com/office/powerpoint/2010/main" val="11243999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4"/>
          </p:nvPr>
        </p:nvSpPr>
        <p:spPr/>
        <p:txBody>
          <a:bodyPr/>
          <a:lstStyle/>
          <a:p>
            <a:pPr defTabSz="822898">
              <a:defRPr/>
            </a:pPr>
            <a:fld id="{D8D877B3-D348-4611-9BDB-C5374591D951}" type="slidenum">
              <a:rPr lang="en-US">
                <a:solidFill>
                  <a:srgbClr val="211A52">
                    <a:alpha val="70000"/>
                  </a:srgbClr>
                </a:solidFill>
                <a:latin typeface="Arial"/>
              </a:rPr>
              <a:pPr defTabSz="822898">
                <a:defRPr/>
              </a:pPr>
              <a:t>8</a:t>
            </a:fld>
            <a:endParaRPr lang="en-US" dirty="0">
              <a:solidFill>
                <a:srgbClr val="211A52">
                  <a:alpha val="70000"/>
                </a:srgbClr>
              </a:solidFill>
              <a:latin typeface="Arial"/>
            </a:endParaRPr>
          </a:p>
        </p:txBody>
      </p:sp>
      <p:sp>
        <p:nvSpPr>
          <p:cNvPr id="5" name="Titel 4"/>
          <p:cNvSpPr>
            <a:spLocks noGrp="1"/>
          </p:cNvSpPr>
          <p:nvPr>
            <p:ph type="title"/>
          </p:nvPr>
        </p:nvSpPr>
        <p:spPr>
          <a:xfrm>
            <a:off x="592952" y="404665"/>
            <a:ext cx="10191584" cy="1326947"/>
          </a:xfrm>
        </p:spPr>
        <p:txBody>
          <a:bodyPr/>
          <a:lstStyle/>
          <a:p>
            <a:r>
              <a:rPr lang="da-DK" dirty="0">
                <a:latin typeface="Arial" panose="020B0604020202020204" pitchFamily="34" charset="0"/>
                <a:cs typeface="Arial" panose="020B0604020202020204" pitchFamily="34" charset="0"/>
              </a:rPr>
              <a:t>HØJT INTERNATIONALT NIVEAU</a:t>
            </a:r>
            <a:endParaRPr lang="da-DK" dirty="0"/>
          </a:p>
        </p:txBody>
      </p:sp>
      <p:grpSp>
        <p:nvGrpSpPr>
          <p:cNvPr id="22" name="Gruppe 21"/>
          <p:cNvGrpSpPr/>
          <p:nvPr/>
        </p:nvGrpSpPr>
        <p:grpSpPr>
          <a:xfrm>
            <a:off x="183069" y="2147466"/>
            <a:ext cx="3250612" cy="3495703"/>
            <a:chOff x="183069" y="2147466"/>
            <a:chExt cx="3250612" cy="3495703"/>
          </a:xfrm>
        </p:grpSpPr>
        <p:sp>
          <p:nvSpPr>
            <p:cNvPr id="9" name="TextBox 19"/>
            <p:cNvSpPr txBox="1"/>
            <p:nvPr/>
          </p:nvSpPr>
          <p:spPr>
            <a:xfrm>
              <a:off x="183069" y="3554477"/>
              <a:ext cx="3250612" cy="757130"/>
            </a:xfrm>
            <a:prstGeom prst="rect">
              <a:avLst/>
            </a:prstGeom>
            <a:noFill/>
          </p:spPr>
          <p:txBody>
            <a:bodyPr wrap="square" lIns="0" rIns="0" rtlCol="0">
              <a:spAutoFit/>
            </a:bodyPr>
            <a:lstStyle/>
            <a:p>
              <a:pPr algn="ctr" defTabSz="822898">
                <a:defRPr/>
              </a:pPr>
              <a:r>
                <a:rPr lang="en-US" sz="1440" b="1" dirty="0">
                  <a:solidFill>
                    <a:srgbClr val="002060"/>
                  </a:solidFill>
                  <a:latin typeface="Arial Black"/>
                  <a:cs typeface="Arial" panose="020B0604020202020204" pitchFamily="34" charset="0"/>
                </a:rPr>
                <a:t>BEDSTE INGENIØR-UNIVERSITET I EUROPA</a:t>
              </a:r>
            </a:p>
            <a:p>
              <a:pPr defTabSz="822898">
                <a:defRPr/>
              </a:pPr>
              <a:endParaRPr lang="nn-NO" sz="1440" b="1" dirty="0">
                <a:solidFill>
                  <a:srgbClr val="000061"/>
                </a:solidFill>
                <a:latin typeface="Arial Black"/>
                <a:cs typeface="Arial" panose="020B0604020202020204" pitchFamily="34" charset="0"/>
              </a:endParaRPr>
            </a:p>
          </p:txBody>
        </p:sp>
        <p:sp>
          <p:nvSpPr>
            <p:cNvPr id="10" name="TextBox 20"/>
            <p:cNvSpPr txBox="1"/>
            <p:nvPr/>
          </p:nvSpPr>
          <p:spPr>
            <a:xfrm>
              <a:off x="622716" y="4553640"/>
              <a:ext cx="2371318" cy="1089529"/>
            </a:xfrm>
            <a:prstGeom prst="rect">
              <a:avLst/>
            </a:prstGeom>
            <a:noFill/>
          </p:spPr>
          <p:txBody>
            <a:bodyPr wrap="square" lIns="0" rIns="0" rtlCol="0">
              <a:spAutoFit/>
            </a:bodyPr>
            <a:lstStyle/>
            <a:p>
              <a:pPr algn="ctr" defTabSz="822960">
                <a:defRPr/>
              </a:pPr>
              <a:r>
                <a:rPr lang="da-DK" sz="1080" dirty="0">
                  <a:solidFill>
                    <a:srgbClr val="211A52"/>
                  </a:solidFill>
                  <a:latin typeface="Arial"/>
                </a:rPr>
                <a:t>Inden for ingeniørvidenskab er Aalborg Universitet placeret som nr. 11 blandt verdens universiteter </a:t>
              </a:r>
            </a:p>
            <a:p>
              <a:pPr algn="ctr" defTabSz="822960">
                <a:defRPr/>
              </a:pPr>
              <a:r>
                <a:rPr lang="da-DK" sz="1080" dirty="0">
                  <a:solidFill>
                    <a:srgbClr val="211A52"/>
                  </a:solidFill>
                  <a:latin typeface="Arial"/>
                </a:rPr>
                <a:t>– og det bedste i Europa.</a:t>
              </a:r>
            </a:p>
            <a:p>
              <a:pPr algn="ctr" defTabSz="822960">
                <a:defRPr/>
              </a:pPr>
              <a:endParaRPr lang="da-DK" sz="1080" dirty="0">
                <a:solidFill>
                  <a:srgbClr val="211A52"/>
                </a:solidFill>
                <a:latin typeface="Arial"/>
              </a:endParaRPr>
            </a:p>
            <a:p>
              <a:pPr algn="ctr" defTabSz="822960">
                <a:defRPr/>
              </a:pPr>
              <a:r>
                <a:rPr lang="da-DK" sz="1080" i="1" dirty="0">
                  <a:solidFill>
                    <a:srgbClr val="211A52"/>
                  </a:solidFill>
                  <a:latin typeface="Arial"/>
                </a:rPr>
                <a:t>U.S. News &amp; World Report, 2022</a:t>
              </a:r>
            </a:p>
          </p:txBody>
        </p:sp>
        <p:pic>
          <p:nvPicPr>
            <p:cNvPr id="12" name="Billede 11"/>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295363" y="2147466"/>
              <a:ext cx="1028988" cy="1292705"/>
            </a:xfrm>
            <a:prstGeom prst="rect">
              <a:avLst/>
            </a:prstGeom>
          </p:spPr>
        </p:pic>
      </p:grpSp>
      <p:sp>
        <p:nvSpPr>
          <p:cNvPr id="14" name="Ellipse 13"/>
          <p:cNvSpPr/>
          <p:nvPr/>
        </p:nvSpPr>
        <p:spPr>
          <a:xfrm>
            <a:off x="9646985" y="3646515"/>
            <a:ext cx="97211" cy="9116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898">
              <a:defRPr/>
            </a:pPr>
            <a:endParaRPr lang="da-DK" sz="1620" dirty="0">
              <a:solidFill>
                <a:srgbClr val="FFFFFF"/>
              </a:solidFill>
              <a:latin typeface="Arial"/>
            </a:endParaRPr>
          </a:p>
        </p:txBody>
      </p:sp>
      <p:grpSp>
        <p:nvGrpSpPr>
          <p:cNvPr id="17" name="Gruppe 16"/>
          <p:cNvGrpSpPr/>
          <p:nvPr/>
        </p:nvGrpSpPr>
        <p:grpSpPr>
          <a:xfrm>
            <a:off x="4232911" y="2147466"/>
            <a:ext cx="3250612" cy="3723491"/>
            <a:chOff x="3303667" y="2168979"/>
            <a:chExt cx="3250612" cy="3723491"/>
          </a:xfrm>
        </p:grpSpPr>
        <p:sp>
          <p:nvSpPr>
            <p:cNvPr id="7" name="TextBox 19"/>
            <p:cNvSpPr txBox="1"/>
            <p:nvPr/>
          </p:nvSpPr>
          <p:spPr>
            <a:xfrm>
              <a:off x="3303667" y="3554477"/>
              <a:ext cx="3250612" cy="757130"/>
            </a:xfrm>
            <a:prstGeom prst="rect">
              <a:avLst/>
            </a:prstGeom>
            <a:noFill/>
          </p:spPr>
          <p:txBody>
            <a:bodyPr wrap="square" lIns="0" rIns="0" rtlCol="0">
              <a:spAutoFit/>
            </a:bodyPr>
            <a:lstStyle/>
            <a:p>
              <a:pPr algn="ctr" defTabSz="822898">
                <a:defRPr/>
              </a:pPr>
              <a:r>
                <a:rPr lang="da-DK" sz="1440" b="1" dirty="0">
                  <a:solidFill>
                    <a:srgbClr val="002060"/>
                  </a:solidFill>
                  <a:latin typeface="Arial Black"/>
                  <a:cs typeface="Arial" panose="020B0604020202020204" pitchFamily="34" charset="0"/>
                </a:rPr>
                <a:t>NR. 4 I VERDEN OG NR. 1 </a:t>
              </a:r>
            </a:p>
            <a:p>
              <a:pPr algn="ctr" defTabSz="822898">
                <a:defRPr/>
              </a:pPr>
              <a:r>
                <a:rPr lang="da-DK" sz="1440" b="1" dirty="0">
                  <a:solidFill>
                    <a:srgbClr val="002060"/>
                  </a:solidFill>
                  <a:latin typeface="Arial Black"/>
                  <a:cs typeface="Arial" panose="020B0604020202020204" pitchFamily="34" charset="0"/>
                </a:rPr>
                <a:t>I EUROPA INDEN FOR INGENIØRUDDANNELSER</a:t>
              </a:r>
            </a:p>
          </p:txBody>
        </p:sp>
        <p:sp>
          <p:nvSpPr>
            <p:cNvPr id="8" name="TextBox 20"/>
            <p:cNvSpPr txBox="1"/>
            <p:nvPr/>
          </p:nvSpPr>
          <p:spPr>
            <a:xfrm>
              <a:off x="3551880" y="4553642"/>
              <a:ext cx="2754185" cy="1338828"/>
            </a:xfrm>
            <a:prstGeom prst="rect">
              <a:avLst/>
            </a:prstGeom>
            <a:noFill/>
          </p:spPr>
          <p:txBody>
            <a:bodyPr wrap="square" lIns="0" rIns="0" rtlCol="0">
              <a:spAutoFit/>
            </a:bodyPr>
            <a:lstStyle/>
            <a:p>
              <a:pPr algn="ctr" defTabSz="822960">
                <a:defRPr/>
              </a:pPr>
              <a:r>
                <a:rPr lang="da-DK" sz="1080" dirty="0">
                  <a:solidFill>
                    <a:srgbClr val="211A52"/>
                  </a:solidFill>
                  <a:latin typeface="Arial"/>
                </a:rPr>
                <a:t>Analyse fra MIT kårer AAU som Europas bedste og verdens fjerdebedste universitet inden for ingeniøruddannelser. </a:t>
              </a:r>
            </a:p>
            <a:p>
              <a:pPr algn="ctr" defTabSz="822960">
                <a:defRPr/>
              </a:pPr>
              <a:endParaRPr lang="en-US" sz="1080" dirty="0">
                <a:solidFill>
                  <a:srgbClr val="211A52"/>
                </a:solidFill>
                <a:latin typeface="Arial"/>
              </a:endParaRPr>
            </a:p>
            <a:p>
              <a:pPr algn="ctr" defTabSz="822898">
                <a:defRPr/>
              </a:pPr>
              <a:r>
                <a:rPr lang="en-US" sz="1080" i="1" dirty="0">
                  <a:solidFill>
                    <a:srgbClr val="211A52"/>
                  </a:solidFill>
                  <a:latin typeface="Arial"/>
                </a:rPr>
                <a:t>MIT-rapport “The global state of the art in engineering education, 2018”</a:t>
              </a:r>
              <a:endParaRPr lang="da-DK" sz="1080" i="1" dirty="0">
                <a:solidFill>
                  <a:srgbClr val="211A52"/>
                </a:solidFill>
                <a:latin typeface="Arial"/>
              </a:endParaRPr>
            </a:p>
            <a:p>
              <a:pPr defTabSz="822898">
                <a:defRPr/>
              </a:pPr>
              <a:endParaRPr lang="da-DK" sz="1620" dirty="0">
                <a:solidFill>
                  <a:srgbClr val="211A52"/>
                </a:solidFill>
                <a:latin typeface="Arial"/>
              </a:endParaRPr>
            </a:p>
          </p:txBody>
        </p:sp>
        <p:pic>
          <p:nvPicPr>
            <p:cNvPr id="13" name="Billed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13539" y="2168979"/>
              <a:ext cx="1249681" cy="1249681"/>
            </a:xfrm>
            <a:prstGeom prst="rect">
              <a:avLst/>
            </a:prstGeom>
          </p:spPr>
        </p:pic>
      </p:grpSp>
      <p:grpSp>
        <p:nvGrpSpPr>
          <p:cNvPr id="16" name="Gruppe 15"/>
          <p:cNvGrpSpPr/>
          <p:nvPr/>
        </p:nvGrpSpPr>
        <p:grpSpPr>
          <a:xfrm>
            <a:off x="8375009" y="2147466"/>
            <a:ext cx="3250612" cy="3495703"/>
            <a:chOff x="6338351" y="2329375"/>
            <a:chExt cx="3250612" cy="3495703"/>
          </a:xfrm>
        </p:grpSpPr>
        <p:sp>
          <p:nvSpPr>
            <p:cNvPr id="19" name="TextBox 19"/>
            <p:cNvSpPr txBox="1"/>
            <p:nvPr/>
          </p:nvSpPr>
          <p:spPr>
            <a:xfrm>
              <a:off x="6338351" y="3554477"/>
              <a:ext cx="3250612" cy="757130"/>
            </a:xfrm>
            <a:prstGeom prst="rect">
              <a:avLst/>
            </a:prstGeom>
            <a:noFill/>
          </p:spPr>
          <p:txBody>
            <a:bodyPr wrap="square" lIns="0" rIns="0" rtlCol="0">
              <a:spAutoFit/>
            </a:bodyPr>
            <a:lstStyle/>
            <a:p>
              <a:pPr algn="ctr" defTabSz="822898">
                <a:defRPr/>
              </a:pPr>
              <a:r>
                <a:rPr lang="da-DK" sz="1440" b="1" dirty="0">
                  <a:solidFill>
                    <a:srgbClr val="002060"/>
                  </a:solidFill>
                  <a:latin typeface="Arial Black"/>
                  <a:cs typeface="Arial" panose="020B0604020202020204" pitchFamily="34" charset="0"/>
                </a:rPr>
                <a:t>VIRKSOMHEDERNES FORETRUKNE SAMARBEJDSPARTNER</a:t>
              </a:r>
            </a:p>
          </p:txBody>
        </p:sp>
        <p:sp>
          <p:nvSpPr>
            <p:cNvPr id="20" name="TextBox 20"/>
            <p:cNvSpPr txBox="1"/>
            <p:nvPr/>
          </p:nvSpPr>
          <p:spPr>
            <a:xfrm>
              <a:off x="6600560" y="4569350"/>
              <a:ext cx="2754185" cy="1255728"/>
            </a:xfrm>
            <a:prstGeom prst="rect">
              <a:avLst/>
            </a:prstGeom>
            <a:noFill/>
          </p:spPr>
          <p:txBody>
            <a:bodyPr wrap="square" lIns="0" rIns="0" rtlCol="0">
              <a:spAutoFit/>
            </a:bodyPr>
            <a:lstStyle/>
            <a:p>
              <a:pPr algn="ctr" defTabSz="822898">
                <a:defRPr/>
              </a:pPr>
              <a:r>
                <a:rPr lang="da-DK" sz="1080" dirty="0">
                  <a:solidFill>
                    <a:srgbClr val="211A52"/>
                  </a:solidFill>
                  <a:latin typeface="Arial"/>
                </a:rPr>
                <a:t>Dansk Industri har spurgt medlemsvirksomhederne om de danske universiteters samarbejdsevner. Her scorer AAU højest.</a:t>
              </a:r>
            </a:p>
            <a:p>
              <a:pPr algn="ctr" defTabSz="822898">
                <a:defRPr/>
              </a:pPr>
              <a:endParaRPr lang="en-US" sz="1080" dirty="0">
                <a:solidFill>
                  <a:srgbClr val="211A52"/>
                </a:solidFill>
                <a:latin typeface="Arial"/>
              </a:endParaRPr>
            </a:p>
            <a:p>
              <a:pPr algn="ctr" defTabSz="822898">
                <a:defRPr/>
              </a:pPr>
              <a:r>
                <a:rPr lang="da-DK" sz="1080" i="1" dirty="0">
                  <a:solidFill>
                    <a:srgbClr val="211A52"/>
                  </a:solidFill>
                  <a:latin typeface="Arial"/>
                </a:rPr>
                <a:t>DI analyse 2020: Danmark tilbage på</a:t>
              </a:r>
            </a:p>
            <a:p>
              <a:pPr algn="ctr" defTabSz="822898">
                <a:defRPr/>
              </a:pPr>
              <a:r>
                <a:rPr lang="da-DK" sz="1080" i="1" dirty="0" err="1">
                  <a:solidFill>
                    <a:srgbClr val="211A52"/>
                  </a:solidFill>
                  <a:latin typeface="Arial"/>
                </a:rPr>
                <a:t>vidensporet</a:t>
              </a:r>
              <a:r>
                <a:rPr lang="da-DK" sz="1080" i="1" dirty="0">
                  <a:solidFill>
                    <a:srgbClr val="211A52"/>
                  </a:solidFill>
                  <a:latin typeface="Arial"/>
                </a:rPr>
                <a:t> V</a:t>
              </a:r>
              <a:endParaRPr lang="da-DK" sz="1620" dirty="0">
                <a:solidFill>
                  <a:srgbClr val="211A52"/>
                </a:solidFill>
                <a:latin typeface="Arial"/>
              </a:endParaRPr>
            </a:p>
          </p:txBody>
        </p:sp>
        <p:sp>
          <p:nvSpPr>
            <p:cNvPr id="18" name="Freeform 14"/>
            <p:cNvSpPr>
              <a:spLocks noEditPoints="1"/>
            </p:cNvSpPr>
            <p:nvPr/>
          </p:nvSpPr>
          <p:spPr bwMode="auto">
            <a:xfrm>
              <a:off x="7355425" y="2329375"/>
              <a:ext cx="1216464" cy="966282"/>
            </a:xfrm>
            <a:custGeom>
              <a:avLst/>
              <a:gdLst>
                <a:gd name="T0" fmla="*/ 154 w 257"/>
                <a:gd name="T1" fmla="*/ 27 h 203"/>
                <a:gd name="T2" fmla="*/ 107 w 257"/>
                <a:gd name="T3" fmla="*/ 36 h 203"/>
                <a:gd name="T4" fmla="*/ 76 w 257"/>
                <a:gd name="T5" fmla="*/ 3 h 203"/>
                <a:gd name="T6" fmla="*/ 31 w 257"/>
                <a:gd name="T7" fmla="*/ 110 h 203"/>
                <a:gd name="T8" fmla="*/ 53 w 257"/>
                <a:gd name="T9" fmla="*/ 123 h 203"/>
                <a:gd name="T10" fmla="*/ 80 w 257"/>
                <a:gd name="T11" fmla="*/ 172 h 203"/>
                <a:gd name="T12" fmla="*/ 136 w 257"/>
                <a:gd name="T13" fmla="*/ 202 h 203"/>
                <a:gd name="T14" fmla="*/ 143 w 257"/>
                <a:gd name="T15" fmla="*/ 201 h 203"/>
                <a:gd name="T16" fmla="*/ 148 w 257"/>
                <a:gd name="T17" fmla="*/ 197 h 203"/>
                <a:gd name="T18" fmla="*/ 152 w 257"/>
                <a:gd name="T19" fmla="*/ 193 h 203"/>
                <a:gd name="T20" fmla="*/ 156 w 257"/>
                <a:gd name="T21" fmla="*/ 194 h 203"/>
                <a:gd name="T22" fmla="*/ 163 w 257"/>
                <a:gd name="T23" fmla="*/ 194 h 203"/>
                <a:gd name="T24" fmla="*/ 169 w 257"/>
                <a:gd name="T25" fmla="*/ 191 h 203"/>
                <a:gd name="T26" fmla="*/ 173 w 257"/>
                <a:gd name="T27" fmla="*/ 186 h 203"/>
                <a:gd name="T28" fmla="*/ 175 w 257"/>
                <a:gd name="T29" fmla="*/ 183 h 203"/>
                <a:gd name="T30" fmla="*/ 195 w 257"/>
                <a:gd name="T31" fmla="*/ 163 h 203"/>
                <a:gd name="T32" fmla="*/ 194 w 257"/>
                <a:gd name="T33" fmla="*/ 159 h 203"/>
                <a:gd name="T34" fmla="*/ 198 w 257"/>
                <a:gd name="T35" fmla="*/ 155 h 203"/>
                <a:gd name="T36" fmla="*/ 202 w 257"/>
                <a:gd name="T37" fmla="*/ 149 h 203"/>
                <a:gd name="T38" fmla="*/ 203 w 257"/>
                <a:gd name="T39" fmla="*/ 142 h 203"/>
                <a:gd name="T40" fmla="*/ 202 w 257"/>
                <a:gd name="T41" fmla="*/ 137 h 203"/>
                <a:gd name="T42" fmla="*/ 200 w 257"/>
                <a:gd name="T43" fmla="*/ 133 h 203"/>
                <a:gd name="T44" fmla="*/ 222 w 257"/>
                <a:gd name="T45" fmla="*/ 103 h 203"/>
                <a:gd name="T46" fmla="*/ 255 w 257"/>
                <a:gd name="T47" fmla="*/ 81 h 203"/>
                <a:gd name="T48" fmla="*/ 149 w 257"/>
                <a:gd name="T49" fmla="*/ 62 h 203"/>
                <a:gd name="T50" fmla="*/ 108 w 257"/>
                <a:gd name="T51" fmla="*/ 77 h 203"/>
                <a:gd name="T52" fmla="*/ 123 w 257"/>
                <a:gd name="T53" fmla="*/ 48 h 203"/>
                <a:gd name="T54" fmla="*/ 204 w 257"/>
                <a:gd name="T55" fmla="*/ 104 h 203"/>
                <a:gd name="T56" fmla="*/ 31 w 257"/>
                <a:gd name="T57" fmla="*/ 96 h 203"/>
                <a:gd name="T58" fmla="*/ 31 w 257"/>
                <a:gd name="T59" fmla="*/ 96 h 203"/>
                <a:gd name="T60" fmla="*/ 66 w 257"/>
                <a:gd name="T61" fmla="*/ 145 h 203"/>
                <a:gd name="T62" fmla="*/ 85 w 257"/>
                <a:gd name="T63" fmla="*/ 158 h 203"/>
                <a:gd name="T64" fmla="*/ 93 w 257"/>
                <a:gd name="T65" fmla="*/ 166 h 203"/>
                <a:gd name="T66" fmla="*/ 107 w 257"/>
                <a:gd name="T67" fmla="*/ 185 h 203"/>
                <a:gd name="T68" fmla="*/ 107 w 257"/>
                <a:gd name="T69" fmla="*/ 185 h 203"/>
                <a:gd name="T70" fmla="*/ 171 w 257"/>
                <a:gd name="T71" fmla="*/ 165 h 203"/>
                <a:gd name="T72" fmla="*/ 170 w 257"/>
                <a:gd name="T73" fmla="*/ 165 h 203"/>
                <a:gd name="T74" fmla="*/ 170 w 257"/>
                <a:gd name="T75" fmla="*/ 165 h 203"/>
                <a:gd name="T76" fmla="*/ 170 w 257"/>
                <a:gd name="T77" fmla="*/ 165 h 203"/>
                <a:gd name="T78" fmla="*/ 124 w 257"/>
                <a:gd name="T79" fmla="*/ 127 h 203"/>
                <a:gd name="T80" fmla="*/ 163 w 257"/>
                <a:gd name="T81" fmla="*/ 175 h 203"/>
                <a:gd name="T82" fmla="*/ 117 w 257"/>
                <a:gd name="T83" fmla="*/ 142 h 203"/>
                <a:gd name="T84" fmla="*/ 139 w 257"/>
                <a:gd name="T85" fmla="*/ 181 h 203"/>
                <a:gd name="T86" fmla="*/ 141 w 257"/>
                <a:gd name="T87" fmla="*/ 184 h 203"/>
                <a:gd name="T88" fmla="*/ 65 w 257"/>
                <a:gd name="T89" fmla="*/ 121 h 203"/>
                <a:gd name="T90" fmla="*/ 96 w 257"/>
                <a:gd name="T91" fmla="*/ 48 h 203"/>
                <a:gd name="T92" fmla="*/ 105 w 257"/>
                <a:gd name="T93" fmla="*/ 91 h 203"/>
                <a:gd name="T94" fmla="*/ 137 w 257"/>
                <a:gd name="T95" fmla="*/ 85 h 203"/>
                <a:gd name="T96" fmla="*/ 189 w 257"/>
                <a:gd name="T97" fmla="*/ 139 h 203"/>
                <a:gd name="T98" fmla="*/ 182 w 257"/>
                <a:gd name="T99" fmla="*/ 146 h 203"/>
                <a:gd name="T100" fmla="*/ 181 w 257"/>
                <a:gd name="T101" fmla="*/ 162 h 203"/>
                <a:gd name="T102" fmla="*/ 224 w 257"/>
                <a:gd name="T103" fmla="*/ 88 h 203"/>
                <a:gd name="T104" fmla="*/ 182 w 257"/>
                <a:gd name="T105" fmla="*/ 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7" h="203">
                  <a:moveTo>
                    <a:pt x="255" y="73"/>
                  </a:moveTo>
                  <a:cubicBezTo>
                    <a:pt x="186" y="4"/>
                    <a:pt x="186" y="4"/>
                    <a:pt x="186" y="4"/>
                  </a:cubicBezTo>
                  <a:cubicBezTo>
                    <a:pt x="184" y="1"/>
                    <a:pt x="180" y="1"/>
                    <a:pt x="177" y="4"/>
                  </a:cubicBezTo>
                  <a:cubicBezTo>
                    <a:pt x="154" y="27"/>
                    <a:pt x="154" y="27"/>
                    <a:pt x="154" y="27"/>
                  </a:cubicBezTo>
                  <a:cubicBezTo>
                    <a:pt x="153" y="28"/>
                    <a:pt x="153" y="29"/>
                    <a:pt x="153" y="31"/>
                  </a:cubicBezTo>
                  <a:cubicBezTo>
                    <a:pt x="153" y="32"/>
                    <a:pt x="153" y="34"/>
                    <a:pt x="154" y="35"/>
                  </a:cubicBezTo>
                  <a:cubicBezTo>
                    <a:pt x="156" y="36"/>
                    <a:pt x="156" y="36"/>
                    <a:pt x="156" y="36"/>
                  </a:cubicBezTo>
                  <a:cubicBezTo>
                    <a:pt x="107" y="36"/>
                    <a:pt x="107" y="36"/>
                    <a:pt x="107" y="36"/>
                  </a:cubicBezTo>
                  <a:cubicBezTo>
                    <a:pt x="108" y="35"/>
                    <a:pt x="108" y="35"/>
                    <a:pt x="108" y="35"/>
                  </a:cubicBezTo>
                  <a:cubicBezTo>
                    <a:pt x="110" y="33"/>
                    <a:pt x="110" y="29"/>
                    <a:pt x="108" y="27"/>
                  </a:cubicBezTo>
                  <a:cubicBezTo>
                    <a:pt x="84" y="3"/>
                    <a:pt x="84" y="3"/>
                    <a:pt x="84" y="3"/>
                  </a:cubicBezTo>
                  <a:cubicBezTo>
                    <a:pt x="82" y="0"/>
                    <a:pt x="78" y="0"/>
                    <a:pt x="76" y="3"/>
                  </a:cubicBezTo>
                  <a:cubicBezTo>
                    <a:pt x="2" y="76"/>
                    <a:pt x="2" y="76"/>
                    <a:pt x="2" y="76"/>
                  </a:cubicBezTo>
                  <a:cubicBezTo>
                    <a:pt x="0" y="78"/>
                    <a:pt x="0" y="82"/>
                    <a:pt x="2" y="84"/>
                  </a:cubicBezTo>
                  <a:cubicBezTo>
                    <a:pt x="26" y="108"/>
                    <a:pt x="26" y="108"/>
                    <a:pt x="26" y="108"/>
                  </a:cubicBezTo>
                  <a:cubicBezTo>
                    <a:pt x="27" y="109"/>
                    <a:pt x="29" y="110"/>
                    <a:pt x="31" y="110"/>
                  </a:cubicBezTo>
                  <a:cubicBezTo>
                    <a:pt x="32" y="110"/>
                    <a:pt x="34" y="109"/>
                    <a:pt x="35" y="108"/>
                  </a:cubicBezTo>
                  <a:cubicBezTo>
                    <a:pt x="41" y="102"/>
                    <a:pt x="41" y="102"/>
                    <a:pt x="41" y="102"/>
                  </a:cubicBezTo>
                  <a:cubicBezTo>
                    <a:pt x="53" y="114"/>
                    <a:pt x="53" y="114"/>
                    <a:pt x="53" y="114"/>
                  </a:cubicBezTo>
                  <a:cubicBezTo>
                    <a:pt x="53" y="123"/>
                    <a:pt x="53" y="123"/>
                    <a:pt x="53" y="123"/>
                  </a:cubicBezTo>
                  <a:cubicBezTo>
                    <a:pt x="53" y="125"/>
                    <a:pt x="53" y="126"/>
                    <a:pt x="54" y="127"/>
                  </a:cubicBezTo>
                  <a:cubicBezTo>
                    <a:pt x="53" y="128"/>
                    <a:pt x="49" y="133"/>
                    <a:pt x="49" y="139"/>
                  </a:cubicBezTo>
                  <a:cubicBezTo>
                    <a:pt x="49" y="148"/>
                    <a:pt x="55" y="155"/>
                    <a:pt x="64" y="156"/>
                  </a:cubicBezTo>
                  <a:cubicBezTo>
                    <a:pt x="65" y="164"/>
                    <a:pt x="72" y="171"/>
                    <a:pt x="80" y="172"/>
                  </a:cubicBezTo>
                  <a:cubicBezTo>
                    <a:pt x="81" y="180"/>
                    <a:pt x="87" y="186"/>
                    <a:pt x="95" y="187"/>
                  </a:cubicBezTo>
                  <a:cubicBezTo>
                    <a:pt x="96" y="196"/>
                    <a:pt x="103" y="203"/>
                    <a:pt x="112" y="203"/>
                  </a:cubicBezTo>
                  <a:cubicBezTo>
                    <a:pt x="118" y="203"/>
                    <a:pt x="123" y="198"/>
                    <a:pt x="124" y="197"/>
                  </a:cubicBezTo>
                  <a:cubicBezTo>
                    <a:pt x="126" y="199"/>
                    <a:pt x="130" y="202"/>
                    <a:pt x="136" y="202"/>
                  </a:cubicBezTo>
                  <a:cubicBezTo>
                    <a:pt x="137" y="202"/>
                    <a:pt x="138" y="202"/>
                    <a:pt x="139" y="202"/>
                  </a:cubicBezTo>
                  <a:cubicBezTo>
                    <a:pt x="139" y="202"/>
                    <a:pt x="139" y="202"/>
                    <a:pt x="140" y="202"/>
                  </a:cubicBezTo>
                  <a:cubicBezTo>
                    <a:pt x="140" y="202"/>
                    <a:pt x="141" y="201"/>
                    <a:pt x="142" y="201"/>
                  </a:cubicBezTo>
                  <a:cubicBezTo>
                    <a:pt x="142" y="201"/>
                    <a:pt x="142" y="201"/>
                    <a:pt x="143" y="201"/>
                  </a:cubicBezTo>
                  <a:cubicBezTo>
                    <a:pt x="143" y="200"/>
                    <a:pt x="144" y="200"/>
                    <a:pt x="145" y="199"/>
                  </a:cubicBezTo>
                  <a:cubicBezTo>
                    <a:pt x="145" y="199"/>
                    <a:pt x="146" y="199"/>
                    <a:pt x="146" y="199"/>
                  </a:cubicBezTo>
                  <a:cubicBezTo>
                    <a:pt x="146" y="198"/>
                    <a:pt x="147" y="198"/>
                    <a:pt x="148" y="197"/>
                  </a:cubicBezTo>
                  <a:cubicBezTo>
                    <a:pt x="148" y="197"/>
                    <a:pt x="148" y="197"/>
                    <a:pt x="148" y="197"/>
                  </a:cubicBezTo>
                  <a:cubicBezTo>
                    <a:pt x="149" y="196"/>
                    <a:pt x="150" y="195"/>
                    <a:pt x="150" y="194"/>
                  </a:cubicBezTo>
                  <a:cubicBezTo>
                    <a:pt x="150" y="194"/>
                    <a:pt x="150" y="194"/>
                    <a:pt x="150" y="194"/>
                  </a:cubicBezTo>
                  <a:cubicBezTo>
                    <a:pt x="151" y="194"/>
                    <a:pt x="151" y="193"/>
                    <a:pt x="151" y="192"/>
                  </a:cubicBezTo>
                  <a:cubicBezTo>
                    <a:pt x="151" y="193"/>
                    <a:pt x="152" y="193"/>
                    <a:pt x="152" y="193"/>
                  </a:cubicBezTo>
                  <a:cubicBezTo>
                    <a:pt x="152" y="193"/>
                    <a:pt x="152" y="193"/>
                    <a:pt x="153" y="193"/>
                  </a:cubicBezTo>
                  <a:cubicBezTo>
                    <a:pt x="153" y="193"/>
                    <a:pt x="153" y="193"/>
                    <a:pt x="154" y="194"/>
                  </a:cubicBezTo>
                  <a:cubicBezTo>
                    <a:pt x="154" y="194"/>
                    <a:pt x="154" y="194"/>
                    <a:pt x="154" y="194"/>
                  </a:cubicBezTo>
                  <a:cubicBezTo>
                    <a:pt x="155" y="194"/>
                    <a:pt x="155" y="194"/>
                    <a:pt x="156" y="194"/>
                  </a:cubicBezTo>
                  <a:cubicBezTo>
                    <a:pt x="156" y="194"/>
                    <a:pt x="156" y="194"/>
                    <a:pt x="156" y="194"/>
                  </a:cubicBezTo>
                  <a:cubicBezTo>
                    <a:pt x="157" y="194"/>
                    <a:pt x="158" y="195"/>
                    <a:pt x="159" y="195"/>
                  </a:cubicBezTo>
                  <a:cubicBezTo>
                    <a:pt x="160" y="195"/>
                    <a:pt x="161" y="194"/>
                    <a:pt x="162" y="194"/>
                  </a:cubicBezTo>
                  <a:cubicBezTo>
                    <a:pt x="162" y="194"/>
                    <a:pt x="162" y="194"/>
                    <a:pt x="163" y="194"/>
                  </a:cubicBezTo>
                  <a:cubicBezTo>
                    <a:pt x="164" y="194"/>
                    <a:pt x="164" y="194"/>
                    <a:pt x="165" y="193"/>
                  </a:cubicBezTo>
                  <a:cubicBezTo>
                    <a:pt x="165" y="193"/>
                    <a:pt x="166" y="193"/>
                    <a:pt x="166" y="193"/>
                  </a:cubicBezTo>
                  <a:cubicBezTo>
                    <a:pt x="167" y="193"/>
                    <a:pt x="167" y="192"/>
                    <a:pt x="168" y="192"/>
                  </a:cubicBezTo>
                  <a:cubicBezTo>
                    <a:pt x="168" y="192"/>
                    <a:pt x="168" y="192"/>
                    <a:pt x="169" y="191"/>
                  </a:cubicBezTo>
                  <a:cubicBezTo>
                    <a:pt x="169" y="191"/>
                    <a:pt x="170" y="190"/>
                    <a:pt x="171" y="189"/>
                  </a:cubicBezTo>
                  <a:cubicBezTo>
                    <a:pt x="171" y="189"/>
                    <a:pt x="171" y="189"/>
                    <a:pt x="171" y="189"/>
                  </a:cubicBezTo>
                  <a:cubicBezTo>
                    <a:pt x="172" y="189"/>
                    <a:pt x="172" y="188"/>
                    <a:pt x="173" y="187"/>
                  </a:cubicBezTo>
                  <a:cubicBezTo>
                    <a:pt x="173" y="187"/>
                    <a:pt x="173" y="186"/>
                    <a:pt x="173" y="186"/>
                  </a:cubicBezTo>
                  <a:cubicBezTo>
                    <a:pt x="174" y="186"/>
                    <a:pt x="174" y="185"/>
                    <a:pt x="174" y="184"/>
                  </a:cubicBezTo>
                  <a:cubicBezTo>
                    <a:pt x="175" y="184"/>
                    <a:pt x="175" y="184"/>
                    <a:pt x="175" y="183"/>
                  </a:cubicBezTo>
                  <a:cubicBezTo>
                    <a:pt x="175" y="183"/>
                    <a:pt x="175" y="183"/>
                    <a:pt x="175" y="183"/>
                  </a:cubicBezTo>
                  <a:cubicBezTo>
                    <a:pt x="175" y="183"/>
                    <a:pt x="175" y="183"/>
                    <a:pt x="175" y="183"/>
                  </a:cubicBezTo>
                  <a:cubicBezTo>
                    <a:pt x="176" y="183"/>
                    <a:pt x="177" y="183"/>
                    <a:pt x="178" y="183"/>
                  </a:cubicBezTo>
                  <a:cubicBezTo>
                    <a:pt x="187" y="183"/>
                    <a:pt x="195" y="175"/>
                    <a:pt x="195" y="165"/>
                  </a:cubicBezTo>
                  <a:cubicBezTo>
                    <a:pt x="195" y="165"/>
                    <a:pt x="195" y="164"/>
                    <a:pt x="195" y="163"/>
                  </a:cubicBezTo>
                  <a:cubicBezTo>
                    <a:pt x="195" y="163"/>
                    <a:pt x="195" y="163"/>
                    <a:pt x="195" y="163"/>
                  </a:cubicBezTo>
                  <a:cubicBezTo>
                    <a:pt x="195" y="162"/>
                    <a:pt x="195" y="162"/>
                    <a:pt x="195" y="161"/>
                  </a:cubicBezTo>
                  <a:cubicBezTo>
                    <a:pt x="195" y="161"/>
                    <a:pt x="194" y="161"/>
                    <a:pt x="194" y="161"/>
                  </a:cubicBezTo>
                  <a:cubicBezTo>
                    <a:pt x="194" y="160"/>
                    <a:pt x="194" y="160"/>
                    <a:pt x="194" y="159"/>
                  </a:cubicBezTo>
                  <a:cubicBezTo>
                    <a:pt x="194" y="159"/>
                    <a:pt x="194" y="159"/>
                    <a:pt x="194" y="159"/>
                  </a:cubicBezTo>
                  <a:cubicBezTo>
                    <a:pt x="193" y="159"/>
                    <a:pt x="193" y="158"/>
                    <a:pt x="193" y="158"/>
                  </a:cubicBezTo>
                  <a:cubicBezTo>
                    <a:pt x="194" y="158"/>
                    <a:pt x="195" y="157"/>
                    <a:pt x="195" y="157"/>
                  </a:cubicBezTo>
                  <a:cubicBezTo>
                    <a:pt x="195" y="157"/>
                    <a:pt x="195" y="157"/>
                    <a:pt x="195" y="157"/>
                  </a:cubicBezTo>
                  <a:cubicBezTo>
                    <a:pt x="196" y="156"/>
                    <a:pt x="197" y="156"/>
                    <a:pt x="198" y="155"/>
                  </a:cubicBezTo>
                  <a:cubicBezTo>
                    <a:pt x="198" y="155"/>
                    <a:pt x="198" y="155"/>
                    <a:pt x="198" y="154"/>
                  </a:cubicBezTo>
                  <a:cubicBezTo>
                    <a:pt x="199" y="154"/>
                    <a:pt x="199" y="153"/>
                    <a:pt x="200" y="153"/>
                  </a:cubicBezTo>
                  <a:cubicBezTo>
                    <a:pt x="200" y="152"/>
                    <a:pt x="200" y="152"/>
                    <a:pt x="200" y="152"/>
                  </a:cubicBezTo>
                  <a:cubicBezTo>
                    <a:pt x="201" y="151"/>
                    <a:pt x="201" y="150"/>
                    <a:pt x="202" y="149"/>
                  </a:cubicBezTo>
                  <a:cubicBezTo>
                    <a:pt x="202" y="149"/>
                    <a:pt x="202" y="149"/>
                    <a:pt x="202" y="149"/>
                  </a:cubicBezTo>
                  <a:cubicBezTo>
                    <a:pt x="202" y="148"/>
                    <a:pt x="202" y="147"/>
                    <a:pt x="203" y="146"/>
                  </a:cubicBezTo>
                  <a:cubicBezTo>
                    <a:pt x="203" y="146"/>
                    <a:pt x="203" y="146"/>
                    <a:pt x="203" y="146"/>
                  </a:cubicBezTo>
                  <a:cubicBezTo>
                    <a:pt x="203" y="145"/>
                    <a:pt x="203" y="143"/>
                    <a:pt x="203" y="142"/>
                  </a:cubicBezTo>
                  <a:cubicBezTo>
                    <a:pt x="203" y="142"/>
                    <a:pt x="203" y="141"/>
                    <a:pt x="203" y="140"/>
                  </a:cubicBezTo>
                  <a:cubicBezTo>
                    <a:pt x="203" y="140"/>
                    <a:pt x="203" y="139"/>
                    <a:pt x="203" y="139"/>
                  </a:cubicBezTo>
                  <a:cubicBezTo>
                    <a:pt x="202" y="139"/>
                    <a:pt x="202" y="138"/>
                    <a:pt x="202" y="137"/>
                  </a:cubicBezTo>
                  <a:cubicBezTo>
                    <a:pt x="202" y="137"/>
                    <a:pt x="202" y="137"/>
                    <a:pt x="202" y="137"/>
                  </a:cubicBezTo>
                  <a:cubicBezTo>
                    <a:pt x="202" y="136"/>
                    <a:pt x="201" y="136"/>
                    <a:pt x="201" y="135"/>
                  </a:cubicBezTo>
                  <a:cubicBezTo>
                    <a:pt x="201" y="135"/>
                    <a:pt x="201" y="135"/>
                    <a:pt x="201" y="135"/>
                  </a:cubicBezTo>
                  <a:cubicBezTo>
                    <a:pt x="200" y="134"/>
                    <a:pt x="200" y="134"/>
                    <a:pt x="200" y="133"/>
                  </a:cubicBezTo>
                  <a:cubicBezTo>
                    <a:pt x="200" y="133"/>
                    <a:pt x="200" y="133"/>
                    <a:pt x="200" y="133"/>
                  </a:cubicBezTo>
                  <a:cubicBezTo>
                    <a:pt x="213" y="120"/>
                    <a:pt x="213" y="120"/>
                    <a:pt x="213" y="120"/>
                  </a:cubicBezTo>
                  <a:cubicBezTo>
                    <a:pt x="214" y="119"/>
                    <a:pt x="215" y="117"/>
                    <a:pt x="215" y="115"/>
                  </a:cubicBezTo>
                  <a:cubicBezTo>
                    <a:pt x="215" y="110"/>
                    <a:pt x="215" y="110"/>
                    <a:pt x="215" y="110"/>
                  </a:cubicBezTo>
                  <a:cubicBezTo>
                    <a:pt x="222" y="103"/>
                    <a:pt x="222" y="103"/>
                    <a:pt x="222" y="103"/>
                  </a:cubicBezTo>
                  <a:cubicBezTo>
                    <a:pt x="224" y="104"/>
                    <a:pt x="224" y="104"/>
                    <a:pt x="224" y="104"/>
                  </a:cubicBezTo>
                  <a:cubicBezTo>
                    <a:pt x="225" y="105"/>
                    <a:pt x="226" y="106"/>
                    <a:pt x="228" y="106"/>
                  </a:cubicBezTo>
                  <a:cubicBezTo>
                    <a:pt x="229" y="106"/>
                    <a:pt x="231" y="105"/>
                    <a:pt x="232" y="104"/>
                  </a:cubicBezTo>
                  <a:cubicBezTo>
                    <a:pt x="255" y="81"/>
                    <a:pt x="255" y="81"/>
                    <a:pt x="255" y="81"/>
                  </a:cubicBezTo>
                  <a:cubicBezTo>
                    <a:pt x="257" y="79"/>
                    <a:pt x="257" y="75"/>
                    <a:pt x="255" y="73"/>
                  </a:cubicBezTo>
                  <a:close/>
                  <a:moveTo>
                    <a:pt x="191" y="124"/>
                  </a:moveTo>
                  <a:cubicBezTo>
                    <a:pt x="149" y="82"/>
                    <a:pt x="149" y="82"/>
                    <a:pt x="149" y="82"/>
                  </a:cubicBezTo>
                  <a:cubicBezTo>
                    <a:pt x="149" y="62"/>
                    <a:pt x="149" y="62"/>
                    <a:pt x="149" y="62"/>
                  </a:cubicBezTo>
                  <a:cubicBezTo>
                    <a:pt x="149" y="58"/>
                    <a:pt x="147" y="56"/>
                    <a:pt x="143" y="56"/>
                  </a:cubicBezTo>
                  <a:cubicBezTo>
                    <a:pt x="132" y="56"/>
                    <a:pt x="132" y="56"/>
                    <a:pt x="132" y="56"/>
                  </a:cubicBezTo>
                  <a:cubicBezTo>
                    <a:pt x="130" y="56"/>
                    <a:pt x="129" y="56"/>
                    <a:pt x="127" y="57"/>
                  </a:cubicBezTo>
                  <a:cubicBezTo>
                    <a:pt x="108" y="77"/>
                    <a:pt x="108" y="77"/>
                    <a:pt x="108" y="77"/>
                  </a:cubicBezTo>
                  <a:cubicBezTo>
                    <a:pt x="107" y="78"/>
                    <a:pt x="105" y="79"/>
                    <a:pt x="105" y="79"/>
                  </a:cubicBezTo>
                  <a:cubicBezTo>
                    <a:pt x="102" y="79"/>
                    <a:pt x="99" y="76"/>
                    <a:pt x="99" y="73"/>
                  </a:cubicBezTo>
                  <a:cubicBezTo>
                    <a:pt x="99" y="73"/>
                    <a:pt x="100" y="71"/>
                    <a:pt x="101" y="70"/>
                  </a:cubicBezTo>
                  <a:cubicBezTo>
                    <a:pt x="123" y="48"/>
                    <a:pt x="123" y="48"/>
                    <a:pt x="123" y="48"/>
                  </a:cubicBezTo>
                  <a:cubicBezTo>
                    <a:pt x="168" y="48"/>
                    <a:pt x="168" y="48"/>
                    <a:pt x="168" y="48"/>
                  </a:cubicBezTo>
                  <a:cubicBezTo>
                    <a:pt x="175" y="56"/>
                    <a:pt x="175" y="56"/>
                    <a:pt x="175" y="56"/>
                  </a:cubicBezTo>
                  <a:cubicBezTo>
                    <a:pt x="214" y="94"/>
                    <a:pt x="214" y="94"/>
                    <a:pt x="214" y="94"/>
                  </a:cubicBezTo>
                  <a:cubicBezTo>
                    <a:pt x="204" y="104"/>
                    <a:pt x="204" y="104"/>
                    <a:pt x="204" y="104"/>
                  </a:cubicBezTo>
                  <a:cubicBezTo>
                    <a:pt x="203" y="105"/>
                    <a:pt x="203" y="106"/>
                    <a:pt x="203" y="108"/>
                  </a:cubicBezTo>
                  <a:cubicBezTo>
                    <a:pt x="203" y="113"/>
                    <a:pt x="203" y="113"/>
                    <a:pt x="203" y="113"/>
                  </a:cubicBezTo>
                  <a:lnTo>
                    <a:pt x="191" y="124"/>
                  </a:lnTo>
                  <a:close/>
                  <a:moveTo>
                    <a:pt x="31" y="96"/>
                  </a:moveTo>
                  <a:cubicBezTo>
                    <a:pt x="15" y="80"/>
                    <a:pt x="15" y="80"/>
                    <a:pt x="15" y="80"/>
                  </a:cubicBezTo>
                  <a:cubicBezTo>
                    <a:pt x="80" y="15"/>
                    <a:pt x="80" y="15"/>
                    <a:pt x="80" y="15"/>
                  </a:cubicBezTo>
                  <a:cubicBezTo>
                    <a:pt x="95" y="31"/>
                    <a:pt x="95" y="31"/>
                    <a:pt x="95" y="31"/>
                  </a:cubicBezTo>
                  <a:lnTo>
                    <a:pt x="31" y="96"/>
                  </a:lnTo>
                  <a:close/>
                  <a:moveTo>
                    <a:pt x="61" y="139"/>
                  </a:moveTo>
                  <a:cubicBezTo>
                    <a:pt x="61" y="138"/>
                    <a:pt x="62" y="137"/>
                    <a:pt x="63" y="136"/>
                  </a:cubicBezTo>
                  <a:cubicBezTo>
                    <a:pt x="70" y="143"/>
                    <a:pt x="70" y="143"/>
                    <a:pt x="70" y="143"/>
                  </a:cubicBezTo>
                  <a:cubicBezTo>
                    <a:pt x="69" y="143"/>
                    <a:pt x="67" y="145"/>
                    <a:pt x="66" y="145"/>
                  </a:cubicBezTo>
                  <a:cubicBezTo>
                    <a:pt x="63" y="145"/>
                    <a:pt x="61" y="142"/>
                    <a:pt x="61" y="139"/>
                  </a:cubicBezTo>
                  <a:close/>
                  <a:moveTo>
                    <a:pt x="76" y="154"/>
                  </a:moveTo>
                  <a:cubicBezTo>
                    <a:pt x="76" y="154"/>
                    <a:pt x="77" y="152"/>
                    <a:pt x="78" y="151"/>
                  </a:cubicBezTo>
                  <a:cubicBezTo>
                    <a:pt x="85" y="158"/>
                    <a:pt x="85" y="158"/>
                    <a:pt x="85" y="158"/>
                  </a:cubicBezTo>
                  <a:cubicBezTo>
                    <a:pt x="84" y="159"/>
                    <a:pt x="82" y="160"/>
                    <a:pt x="82" y="160"/>
                  </a:cubicBezTo>
                  <a:cubicBezTo>
                    <a:pt x="79" y="160"/>
                    <a:pt x="76" y="157"/>
                    <a:pt x="76" y="154"/>
                  </a:cubicBezTo>
                  <a:close/>
                  <a:moveTo>
                    <a:pt x="91" y="170"/>
                  </a:moveTo>
                  <a:cubicBezTo>
                    <a:pt x="91" y="169"/>
                    <a:pt x="92" y="167"/>
                    <a:pt x="93" y="166"/>
                  </a:cubicBezTo>
                  <a:cubicBezTo>
                    <a:pt x="100" y="173"/>
                    <a:pt x="100" y="173"/>
                    <a:pt x="100" y="173"/>
                  </a:cubicBezTo>
                  <a:cubicBezTo>
                    <a:pt x="99" y="174"/>
                    <a:pt x="98" y="175"/>
                    <a:pt x="97" y="175"/>
                  </a:cubicBezTo>
                  <a:cubicBezTo>
                    <a:pt x="94" y="175"/>
                    <a:pt x="91" y="173"/>
                    <a:pt x="91" y="170"/>
                  </a:cubicBezTo>
                  <a:close/>
                  <a:moveTo>
                    <a:pt x="107" y="185"/>
                  </a:moveTo>
                  <a:cubicBezTo>
                    <a:pt x="107" y="185"/>
                    <a:pt x="108" y="183"/>
                    <a:pt x="109" y="182"/>
                  </a:cubicBezTo>
                  <a:cubicBezTo>
                    <a:pt x="116" y="189"/>
                    <a:pt x="116" y="189"/>
                    <a:pt x="116" y="189"/>
                  </a:cubicBezTo>
                  <a:cubicBezTo>
                    <a:pt x="115" y="190"/>
                    <a:pt x="113" y="191"/>
                    <a:pt x="112" y="191"/>
                  </a:cubicBezTo>
                  <a:cubicBezTo>
                    <a:pt x="109" y="191"/>
                    <a:pt x="107" y="188"/>
                    <a:pt x="107" y="185"/>
                  </a:cubicBezTo>
                  <a:close/>
                  <a:moveTo>
                    <a:pt x="178" y="171"/>
                  </a:moveTo>
                  <a:cubicBezTo>
                    <a:pt x="178" y="171"/>
                    <a:pt x="177" y="171"/>
                    <a:pt x="177" y="171"/>
                  </a:cubicBezTo>
                  <a:cubicBezTo>
                    <a:pt x="176" y="170"/>
                    <a:pt x="175" y="170"/>
                    <a:pt x="174" y="169"/>
                  </a:cubicBezTo>
                  <a:cubicBezTo>
                    <a:pt x="171" y="165"/>
                    <a:pt x="171" y="165"/>
                    <a:pt x="171" y="165"/>
                  </a:cubicBezTo>
                  <a:cubicBezTo>
                    <a:pt x="171" y="165"/>
                    <a:pt x="171" y="165"/>
                    <a:pt x="171" y="165"/>
                  </a:cubicBezTo>
                  <a:cubicBezTo>
                    <a:pt x="171" y="165"/>
                    <a:pt x="171" y="165"/>
                    <a:pt x="171" y="165"/>
                  </a:cubicBezTo>
                  <a:cubicBezTo>
                    <a:pt x="171" y="165"/>
                    <a:pt x="171" y="165"/>
                    <a:pt x="171"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70" y="165"/>
                    <a:pt x="170" y="165"/>
                    <a:pt x="170" y="165"/>
                  </a:cubicBezTo>
                  <a:cubicBezTo>
                    <a:pt x="132" y="127"/>
                    <a:pt x="132" y="127"/>
                    <a:pt x="132" y="127"/>
                  </a:cubicBezTo>
                  <a:cubicBezTo>
                    <a:pt x="130" y="124"/>
                    <a:pt x="126" y="124"/>
                    <a:pt x="124" y="127"/>
                  </a:cubicBezTo>
                  <a:cubicBezTo>
                    <a:pt x="121" y="129"/>
                    <a:pt x="121" y="133"/>
                    <a:pt x="124" y="135"/>
                  </a:cubicBezTo>
                  <a:cubicBezTo>
                    <a:pt x="162" y="174"/>
                    <a:pt x="162" y="174"/>
                    <a:pt x="162" y="174"/>
                  </a:cubicBezTo>
                  <a:cubicBezTo>
                    <a:pt x="163" y="174"/>
                    <a:pt x="163" y="175"/>
                    <a:pt x="163" y="175"/>
                  </a:cubicBezTo>
                  <a:cubicBezTo>
                    <a:pt x="163" y="175"/>
                    <a:pt x="163" y="175"/>
                    <a:pt x="163" y="175"/>
                  </a:cubicBezTo>
                  <a:cubicBezTo>
                    <a:pt x="164" y="176"/>
                    <a:pt x="164" y="177"/>
                    <a:pt x="164" y="177"/>
                  </a:cubicBezTo>
                  <a:cubicBezTo>
                    <a:pt x="164" y="180"/>
                    <a:pt x="162" y="183"/>
                    <a:pt x="159" y="183"/>
                  </a:cubicBezTo>
                  <a:cubicBezTo>
                    <a:pt x="158" y="182"/>
                    <a:pt x="156" y="181"/>
                    <a:pt x="155" y="180"/>
                  </a:cubicBezTo>
                  <a:cubicBezTo>
                    <a:pt x="117" y="142"/>
                    <a:pt x="117" y="142"/>
                    <a:pt x="117" y="142"/>
                  </a:cubicBezTo>
                  <a:cubicBezTo>
                    <a:pt x="114" y="140"/>
                    <a:pt x="111" y="140"/>
                    <a:pt x="108" y="142"/>
                  </a:cubicBezTo>
                  <a:cubicBezTo>
                    <a:pt x="106" y="144"/>
                    <a:pt x="106" y="148"/>
                    <a:pt x="108" y="150"/>
                  </a:cubicBezTo>
                  <a:cubicBezTo>
                    <a:pt x="139" y="181"/>
                    <a:pt x="139" y="181"/>
                    <a:pt x="139" y="181"/>
                  </a:cubicBezTo>
                  <a:cubicBezTo>
                    <a:pt x="139" y="181"/>
                    <a:pt x="139" y="181"/>
                    <a:pt x="139" y="181"/>
                  </a:cubicBezTo>
                  <a:cubicBezTo>
                    <a:pt x="139" y="182"/>
                    <a:pt x="140" y="182"/>
                    <a:pt x="140" y="183"/>
                  </a:cubicBezTo>
                  <a:cubicBezTo>
                    <a:pt x="140" y="183"/>
                    <a:pt x="140" y="183"/>
                    <a:pt x="140" y="183"/>
                  </a:cubicBezTo>
                  <a:cubicBezTo>
                    <a:pt x="141" y="183"/>
                    <a:pt x="141" y="184"/>
                    <a:pt x="141" y="184"/>
                  </a:cubicBezTo>
                  <a:cubicBezTo>
                    <a:pt x="141" y="184"/>
                    <a:pt x="141" y="184"/>
                    <a:pt x="141" y="184"/>
                  </a:cubicBezTo>
                  <a:cubicBezTo>
                    <a:pt x="141" y="184"/>
                    <a:pt x="141" y="185"/>
                    <a:pt x="141" y="185"/>
                  </a:cubicBezTo>
                  <a:cubicBezTo>
                    <a:pt x="141" y="188"/>
                    <a:pt x="139" y="190"/>
                    <a:pt x="136" y="190"/>
                  </a:cubicBezTo>
                  <a:cubicBezTo>
                    <a:pt x="135" y="190"/>
                    <a:pt x="133" y="189"/>
                    <a:pt x="132" y="188"/>
                  </a:cubicBezTo>
                  <a:cubicBezTo>
                    <a:pt x="65" y="121"/>
                    <a:pt x="65" y="121"/>
                    <a:pt x="65" y="121"/>
                  </a:cubicBezTo>
                  <a:cubicBezTo>
                    <a:pt x="65" y="112"/>
                    <a:pt x="65" y="112"/>
                    <a:pt x="65" y="112"/>
                  </a:cubicBezTo>
                  <a:cubicBezTo>
                    <a:pt x="65" y="110"/>
                    <a:pt x="64" y="109"/>
                    <a:pt x="63" y="107"/>
                  </a:cubicBezTo>
                  <a:cubicBezTo>
                    <a:pt x="50" y="94"/>
                    <a:pt x="50" y="94"/>
                    <a:pt x="50" y="94"/>
                  </a:cubicBezTo>
                  <a:cubicBezTo>
                    <a:pt x="96" y="48"/>
                    <a:pt x="96" y="48"/>
                    <a:pt x="96" y="48"/>
                  </a:cubicBezTo>
                  <a:cubicBezTo>
                    <a:pt x="106" y="48"/>
                    <a:pt x="106" y="48"/>
                    <a:pt x="106" y="48"/>
                  </a:cubicBezTo>
                  <a:cubicBezTo>
                    <a:pt x="93" y="61"/>
                    <a:pt x="93" y="61"/>
                    <a:pt x="93" y="61"/>
                  </a:cubicBezTo>
                  <a:cubicBezTo>
                    <a:pt x="92" y="62"/>
                    <a:pt x="87" y="67"/>
                    <a:pt x="87" y="73"/>
                  </a:cubicBezTo>
                  <a:cubicBezTo>
                    <a:pt x="87" y="83"/>
                    <a:pt x="95" y="91"/>
                    <a:pt x="105" y="91"/>
                  </a:cubicBezTo>
                  <a:cubicBezTo>
                    <a:pt x="111" y="91"/>
                    <a:pt x="116" y="86"/>
                    <a:pt x="117" y="85"/>
                  </a:cubicBezTo>
                  <a:cubicBezTo>
                    <a:pt x="134" y="68"/>
                    <a:pt x="134" y="68"/>
                    <a:pt x="134" y="68"/>
                  </a:cubicBezTo>
                  <a:cubicBezTo>
                    <a:pt x="137" y="68"/>
                    <a:pt x="137" y="68"/>
                    <a:pt x="137" y="68"/>
                  </a:cubicBezTo>
                  <a:cubicBezTo>
                    <a:pt x="137" y="85"/>
                    <a:pt x="137" y="85"/>
                    <a:pt x="137" y="85"/>
                  </a:cubicBezTo>
                  <a:cubicBezTo>
                    <a:pt x="137" y="86"/>
                    <a:pt x="138" y="88"/>
                    <a:pt x="139" y="89"/>
                  </a:cubicBezTo>
                  <a:cubicBezTo>
                    <a:pt x="185" y="135"/>
                    <a:pt x="185" y="135"/>
                    <a:pt x="185" y="135"/>
                  </a:cubicBezTo>
                  <a:cubicBezTo>
                    <a:pt x="185" y="135"/>
                    <a:pt x="185" y="135"/>
                    <a:pt x="185" y="135"/>
                  </a:cubicBezTo>
                  <a:cubicBezTo>
                    <a:pt x="189" y="139"/>
                    <a:pt x="189" y="139"/>
                    <a:pt x="189" y="139"/>
                  </a:cubicBezTo>
                  <a:cubicBezTo>
                    <a:pt x="190" y="140"/>
                    <a:pt x="191" y="142"/>
                    <a:pt x="191" y="142"/>
                  </a:cubicBezTo>
                  <a:cubicBezTo>
                    <a:pt x="191" y="145"/>
                    <a:pt x="189" y="148"/>
                    <a:pt x="186" y="148"/>
                  </a:cubicBezTo>
                  <a:cubicBezTo>
                    <a:pt x="185" y="148"/>
                    <a:pt x="183" y="147"/>
                    <a:pt x="182" y="146"/>
                  </a:cubicBezTo>
                  <a:cubicBezTo>
                    <a:pt x="182" y="146"/>
                    <a:pt x="182" y="146"/>
                    <a:pt x="182" y="146"/>
                  </a:cubicBezTo>
                  <a:cubicBezTo>
                    <a:pt x="147" y="111"/>
                    <a:pt x="147" y="111"/>
                    <a:pt x="147" y="111"/>
                  </a:cubicBezTo>
                  <a:cubicBezTo>
                    <a:pt x="145" y="109"/>
                    <a:pt x="141" y="109"/>
                    <a:pt x="139" y="111"/>
                  </a:cubicBezTo>
                  <a:cubicBezTo>
                    <a:pt x="137" y="114"/>
                    <a:pt x="137" y="117"/>
                    <a:pt x="139" y="120"/>
                  </a:cubicBezTo>
                  <a:cubicBezTo>
                    <a:pt x="181" y="162"/>
                    <a:pt x="181" y="162"/>
                    <a:pt x="181" y="162"/>
                  </a:cubicBezTo>
                  <a:cubicBezTo>
                    <a:pt x="182" y="163"/>
                    <a:pt x="183" y="165"/>
                    <a:pt x="183" y="165"/>
                  </a:cubicBezTo>
                  <a:cubicBezTo>
                    <a:pt x="183" y="168"/>
                    <a:pt x="181" y="171"/>
                    <a:pt x="178" y="171"/>
                  </a:cubicBezTo>
                  <a:close/>
                  <a:moveTo>
                    <a:pt x="228" y="92"/>
                  </a:moveTo>
                  <a:cubicBezTo>
                    <a:pt x="224" y="88"/>
                    <a:pt x="224" y="88"/>
                    <a:pt x="224" y="88"/>
                  </a:cubicBezTo>
                  <a:cubicBezTo>
                    <a:pt x="224" y="88"/>
                    <a:pt x="224" y="88"/>
                    <a:pt x="224" y="88"/>
                  </a:cubicBezTo>
                  <a:cubicBezTo>
                    <a:pt x="175" y="39"/>
                    <a:pt x="175" y="39"/>
                    <a:pt x="175" y="39"/>
                  </a:cubicBezTo>
                  <a:cubicBezTo>
                    <a:pt x="167" y="31"/>
                    <a:pt x="167" y="31"/>
                    <a:pt x="167" y="31"/>
                  </a:cubicBezTo>
                  <a:cubicBezTo>
                    <a:pt x="182" y="16"/>
                    <a:pt x="182" y="16"/>
                    <a:pt x="182" y="16"/>
                  </a:cubicBezTo>
                  <a:cubicBezTo>
                    <a:pt x="242" y="77"/>
                    <a:pt x="242" y="77"/>
                    <a:pt x="242" y="77"/>
                  </a:cubicBezTo>
                  <a:lnTo>
                    <a:pt x="228" y="92"/>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pPr defTabSz="822898">
                <a:defRPr/>
              </a:pPr>
              <a:endParaRPr lang="da-DK" sz="1620">
                <a:solidFill>
                  <a:srgbClr val="211A52"/>
                </a:solidFill>
                <a:latin typeface="Arial"/>
              </a:endParaRPr>
            </a:p>
          </p:txBody>
        </p:sp>
      </p:grpSp>
      <p:sp>
        <p:nvSpPr>
          <p:cNvPr id="11" name="AutoShape 4" descr="Billedresultat for the world university ranking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sp>
        <p:nvSpPr>
          <p:cNvPr id="15" name="Rektangel 14"/>
          <p:cNvSpPr/>
          <p:nvPr/>
        </p:nvSpPr>
        <p:spPr>
          <a:xfrm>
            <a:off x="2063115" y="3267075"/>
            <a:ext cx="87630" cy="1143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6" name="Tekstfelt 5"/>
          <p:cNvSpPr txBox="1"/>
          <p:nvPr/>
        </p:nvSpPr>
        <p:spPr>
          <a:xfrm>
            <a:off x="1966586" y="3162716"/>
            <a:ext cx="111769" cy="323165"/>
          </a:xfrm>
          <a:prstGeom prst="rect">
            <a:avLst/>
          </a:prstGeom>
          <a:noFill/>
        </p:spPr>
        <p:txBody>
          <a:bodyPr wrap="square" rtlCol="0">
            <a:spAutoFit/>
          </a:bodyPr>
          <a:lstStyle/>
          <a:p>
            <a:r>
              <a:rPr lang="da-DK" sz="1500" dirty="0">
                <a:solidFill>
                  <a:srgbClr val="002060"/>
                </a:solidFill>
                <a:latin typeface="+mj-lt"/>
              </a:rPr>
              <a:t>1</a:t>
            </a:r>
          </a:p>
        </p:txBody>
      </p:sp>
    </p:spTree>
    <p:extLst>
      <p:ext uri="{BB962C8B-B14F-4D97-AF65-F5344CB8AC3E}">
        <p14:creationId xmlns:p14="http://schemas.microsoft.com/office/powerpoint/2010/main" val="140167320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p:cNvSpPr>
            <a:spLocks noGrp="1"/>
          </p:cNvSpPr>
          <p:nvPr>
            <p:ph type="title"/>
          </p:nvPr>
        </p:nvSpPr>
        <p:spPr>
          <a:xfrm>
            <a:off x="587374" y="359273"/>
            <a:ext cx="6851394" cy="1621619"/>
          </a:xfrm>
        </p:spPr>
        <p:txBody>
          <a:bodyPr/>
          <a:lstStyle/>
          <a:p>
            <a:r>
              <a:rPr lang="da-DK" sz="2800" dirty="0"/>
              <a:t>AAU HAR EUROPAS BEDSTE INGENIØRUDDANNELSER - OG DE FJERDEBEDSTE I VERDEN</a:t>
            </a:r>
          </a:p>
        </p:txBody>
      </p:sp>
      <p:sp>
        <p:nvSpPr>
          <p:cNvPr id="6" name="Pladsholder til tekst 5"/>
          <p:cNvSpPr>
            <a:spLocks noGrp="1"/>
          </p:cNvSpPr>
          <p:nvPr>
            <p:ph type="body" sz="quarter" idx="12"/>
          </p:nvPr>
        </p:nvSpPr>
        <p:spPr>
          <a:xfrm>
            <a:off x="587375" y="2209861"/>
            <a:ext cx="4490445" cy="3752115"/>
          </a:xfrm>
        </p:spPr>
        <p:txBody>
          <a:bodyPr/>
          <a:lstStyle/>
          <a:p>
            <a:pPr marL="0" indent="0">
              <a:buNone/>
            </a:pPr>
            <a:r>
              <a:rPr lang="da-DK" dirty="0"/>
              <a:t>Det fastslår MIT og 50 globale </a:t>
            </a:r>
            <a:r>
              <a:rPr lang="da-DK" dirty="0" err="1"/>
              <a:t>thought</a:t>
            </a:r>
            <a:r>
              <a:rPr lang="da-DK" dirty="0"/>
              <a:t> </a:t>
            </a:r>
            <a:r>
              <a:rPr lang="da-DK" dirty="0" err="1"/>
              <a:t>leaders</a:t>
            </a:r>
            <a:r>
              <a:rPr lang="da-DK" dirty="0"/>
              <a:t>. Kun tre amerikanske universiteter overgår AAU på listen.</a:t>
            </a:r>
          </a:p>
          <a:p>
            <a:pPr marL="0" indent="0">
              <a:buNone/>
            </a:pPr>
            <a:endParaRPr lang="da-DK" dirty="0"/>
          </a:p>
          <a:p>
            <a:pPr marL="0" indent="0">
              <a:buNone/>
            </a:pPr>
            <a:r>
              <a:rPr lang="da-DK" b="1" dirty="0"/>
              <a:t>TOP 5:</a:t>
            </a:r>
          </a:p>
          <a:p>
            <a:pPr marL="0" indent="0">
              <a:buNone/>
            </a:pPr>
            <a:r>
              <a:rPr lang="en-US" b="1" dirty="0"/>
              <a:t>1. </a:t>
            </a:r>
            <a:r>
              <a:rPr lang="en-US" dirty="0"/>
              <a:t>Olin College of Engineering (US)</a:t>
            </a:r>
          </a:p>
          <a:p>
            <a:pPr marL="0" indent="0">
              <a:buNone/>
            </a:pPr>
            <a:r>
              <a:rPr lang="en-US" b="1" dirty="0"/>
              <a:t>2. </a:t>
            </a:r>
            <a:r>
              <a:rPr lang="en-US" dirty="0"/>
              <a:t>Massachusetts Institute of Technology (MIT) (US)</a:t>
            </a:r>
          </a:p>
          <a:p>
            <a:pPr marL="0" indent="0">
              <a:buNone/>
            </a:pPr>
            <a:r>
              <a:rPr lang="da-DK" b="1" dirty="0"/>
              <a:t>3</a:t>
            </a:r>
            <a:r>
              <a:rPr lang="da-DK" dirty="0"/>
              <a:t>. Stanford University (US)</a:t>
            </a:r>
          </a:p>
          <a:p>
            <a:pPr marL="0" indent="0">
              <a:buNone/>
            </a:pPr>
            <a:r>
              <a:rPr lang="da-DK" b="1" dirty="0"/>
              <a:t>4. Aalborg Universitet - AAU (DK)</a:t>
            </a:r>
            <a:endParaRPr lang="da-DK" dirty="0"/>
          </a:p>
          <a:p>
            <a:pPr marL="0" indent="0">
              <a:buNone/>
            </a:pPr>
            <a:r>
              <a:rPr lang="en-US" b="1" dirty="0"/>
              <a:t>5. </a:t>
            </a:r>
            <a:r>
              <a:rPr lang="da-DK" dirty="0" err="1"/>
              <a:t>Tecnische</a:t>
            </a:r>
            <a:r>
              <a:rPr lang="da-DK" dirty="0"/>
              <a:t> </a:t>
            </a:r>
            <a:r>
              <a:rPr lang="da-DK" dirty="0" err="1"/>
              <a:t>Universiteit</a:t>
            </a:r>
            <a:r>
              <a:rPr lang="da-DK" dirty="0"/>
              <a:t> </a:t>
            </a:r>
            <a:r>
              <a:rPr lang="da-DK" dirty="0" err="1"/>
              <a:t>Delft</a:t>
            </a:r>
            <a:r>
              <a:rPr lang="da-DK" dirty="0"/>
              <a:t> </a:t>
            </a:r>
            <a:r>
              <a:rPr lang="en-US" dirty="0"/>
              <a:t>(NL)</a:t>
            </a:r>
          </a:p>
          <a:p>
            <a:pPr marL="0" indent="0">
              <a:buNone/>
            </a:pPr>
            <a:endParaRPr lang="da-DK" dirty="0"/>
          </a:p>
        </p:txBody>
      </p:sp>
      <p:pic>
        <p:nvPicPr>
          <p:cNvPr id="5" name="Pladsholder til billede 4"/>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l="23452" t="7938" r="35236" b="12584"/>
          <a:stretch/>
        </p:blipFill>
        <p:spPr/>
      </p:pic>
    </p:spTree>
    <p:extLst>
      <p:ext uri="{BB962C8B-B14F-4D97-AF65-F5344CB8AC3E}">
        <p14:creationId xmlns:p14="http://schemas.microsoft.com/office/powerpoint/2010/main" val="2193630391"/>
      </p:ext>
    </p:extLst>
  </p:cSld>
  <p:clrMapOvr>
    <a:masterClrMapping/>
  </p:clrMapOvr>
</p:sld>
</file>

<file path=ppt/theme/theme1.xml><?xml version="1.0" encoding="utf-8"?>
<a:theme xmlns:a="http://schemas.openxmlformats.org/drawingml/2006/main" name="AAU PowerPoint">
  <a:themeElements>
    <a:clrScheme name="Blå">
      <a:dk1>
        <a:sysClr val="windowText" lastClr="000000"/>
      </a:dk1>
      <a:lt1>
        <a:sysClr val="window" lastClr="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2.xml><?xml version="1.0" encoding="utf-8"?>
<a:theme xmlns:a="http://schemas.openxmlformats.org/drawingml/2006/main" name="AAU_DK_16_10_foto">
  <a:themeElements>
    <a:clrScheme name="Aalborg Universitet">
      <a:dk1>
        <a:sysClr val="windowText" lastClr="000000"/>
      </a:dk1>
      <a:lt1>
        <a:sysClr val="window" lastClr="FFFFFF"/>
      </a:lt1>
      <a:dk2>
        <a:srgbClr val="54616E"/>
      </a:dk2>
      <a:lt2>
        <a:srgbClr val="E5E9EE"/>
      </a:lt2>
      <a:accent1>
        <a:srgbClr val="002654"/>
      </a:accent1>
      <a:accent2>
        <a:srgbClr val="A2D3C5"/>
      </a:accent2>
      <a:accent3>
        <a:srgbClr val="71375A"/>
      </a:accent3>
      <a:accent4>
        <a:srgbClr val="3B60A6"/>
      </a:accent4>
      <a:accent5>
        <a:srgbClr val="008265"/>
      </a:accent5>
      <a:accent6>
        <a:srgbClr val="D9CE75"/>
      </a:accent6>
      <a:hlink>
        <a:srgbClr val="8B8D8E"/>
      </a:hlink>
      <a:folHlink>
        <a:srgbClr val="5E2750"/>
      </a:folHlink>
    </a:clrScheme>
    <a:fontScheme name="Klassisk kontor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ont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4.xml><?xml version="1.0" encoding="utf-8"?>
<a:theme xmlns:a="http://schemas.openxmlformats.org/drawingml/2006/main" name="2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5.xml><?xml version="1.0" encoding="utf-8"?>
<a:theme xmlns:a="http://schemas.openxmlformats.org/drawingml/2006/main" name="Office-tema">
  <a:themeElements>
    <a:clrScheme name="Brugerdefineret 1">
      <a:dk1>
        <a:srgbClr val="211A52"/>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kument" ma:contentTypeID="0x01010002B5C20182CC17419B467127691620FD" ma:contentTypeVersion="8" ma:contentTypeDescription="Opret et nyt dokument." ma:contentTypeScope="" ma:versionID="1d0d6932d9afbfd41e16ed1043d4a0d2">
  <xsd:schema xmlns:xsd="http://www.w3.org/2001/XMLSchema" xmlns:xs="http://www.w3.org/2001/XMLSchema" xmlns:p="http://schemas.microsoft.com/office/2006/metadata/properties" xmlns:ns3="2490309b-8d89-4774-810a-f891cca529fd" targetNamespace="http://schemas.microsoft.com/office/2006/metadata/properties" ma:root="true" ma:fieldsID="155672bbf3f97770598dec54425387c1" ns3:_="">
    <xsd:import namespace="2490309b-8d89-4774-810a-f891cca529fd"/>
    <xsd:element name="properties">
      <xsd:complexType>
        <xsd:sequence>
          <xsd:element name="documentManagement">
            <xsd:complexType>
              <xsd:all>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OCR"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490309b-8d89-4774-810a-f891cca529f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LengthInSeconds" ma:index="15" nillable="true" ma:displayName="Length (seconds)" ma:internalName="MediaLengthInSeconds" ma:readOnly="tru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dhol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420A181-DFAC-48C5-A525-12A07C5D9E0E}">
  <ds:schemaRefs>
    <ds:schemaRef ds:uri="http://schemas.microsoft.com/sharepoint/v3/contenttype/forms"/>
  </ds:schemaRefs>
</ds:datastoreItem>
</file>

<file path=customXml/itemProps2.xml><?xml version="1.0" encoding="utf-8"?>
<ds:datastoreItem xmlns:ds="http://schemas.openxmlformats.org/officeDocument/2006/customXml" ds:itemID="{45547633-9EA3-489A-A285-287B67F338E1}">
  <ds:schemaRefs>
    <ds:schemaRef ds:uri="http://schemas.openxmlformats.org/package/2006/metadata/core-properties"/>
    <ds:schemaRef ds:uri="http://schemas.microsoft.com/office/2006/metadata/properties"/>
    <ds:schemaRef ds:uri="2490309b-8d89-4774-810a-f891cca529fd"/>
    <ds:schemaRef ds:uri="http://purl.org/dc/elements/1.1/"/>
    <ds:schemaRef ds:uri="http://purl.org/dc/terms/"/>
    <ds:schemaRef ds:uri="http://schemas.microsoft.com/office/2006/documentManagement/types"/>
    <ds:schemaRef ds:uri="http://purl.org/dc/dcmitype/"/>
    <ds:schemaRef ds:uri="http://schemas.microsoft.com/office/infopath/2007/PartnerControls"/>
    <ds:schemaRef ds:uri="http://www.w3.org/XML/1998/namespace"/>
  </ds:schemaRefs>
</ds:datastoreItem>
</file>

<file path=customXml/itemProps3.xml><?xml version="1.0" encoding="utf-8"?>
<ds:datastoreItem xmlns:ds="http://schemas.openxmlformats.org/officeDocument/2006/customXml" ds:itemID="{2BBB1075-154D-4709-BC77-45400984BBA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490309b-8d89-4774-810a-f891cca529f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B&amp;D-Powerpoint Template_16x9</Template>
  <TotalTime>9802</TotalTime>
  <Words>5812</Words>
  <Application>Microsoft Office PowerPoint</Application>
  <PresentationFormat>Widescreen</PresentationFormat>
  <Paragraphs>754</Paragraphs>
  <Slides>61</Slides>
  <Notes>41</Notes>
  <HiddenSlides>0</HiddenSlides>
  <MMClips>0</MMClips>
  <ScaleCrop>false</ScaleCrop>
  <HeadingPairs>
    <vt:vector size="6" baseType="variant">
      <vt:variant>
        <vt:lpstr>Benyttede skrifttyper</vt:lpstr>
      </vt:variant>
      <vt:variant>
        <vt:i4>6</vt:i4>
      </vt:variant>
      <vt:variant>
        <vt:lpstr>Tema</vt:lpstr>
      </vt:variant>
      <vt:variant>
        <vt:i4>6</vt:i4>
      </vt:variant>
      <vt:variant>
        <vt:lpstr>Slidetitler</vt:lpstr>
      </vt:variant>
      <vt:variant>
        <vt:i4>61</vt:i4>
      </vt:variant>
    </vt:vector>
  </HeadingPairs>
  <TitlesOfParts>
    <vt:vector size="73" baseType="lpstr">
      <vt:lpstr>Arial</vt:lpstr>
      <vt:lpstr>Arial Black</vt:lpstr>
      <vt:lpstr>Barlow</vt:lpstr>
      <vt:lpstr>Calibri</vt:lpstr>
      <vt:lpstr>Calibri Light</vt:lpstr>
      <vt:lpstr>DIN Next LT Pro Black</vt:lpstr>
      <vt:lpstr>AAU PowerPoint</vt:lpstr>
      <vt:lpstr>AAU_DK_16_10_foto</vt:lpstr>
      <vt:lpstr>1_AAU PowerPoint</vt:lpstr>
      <vt:lpstr>2_AAU PowerPoint</vt:lpstr>
      <vt:lpstr>Office-tema</vt:lpstr>
      <vt:lpstr>3_AAU PowerPoint</vt:lpstr>
      <vt:lpstr>DET INGENIØR- OG NATURVIDENSKABELIGE FAKULTET</vt:lpstr>
      <vt:lpstr>DET INGENIØR- OG NATURVIDENSKABELIGE FAKULTET</vt:lpstr>
      <vt:lpstr>ENGINEERING I TAL</vt:lpstr>
      <vt:lpstr>ENGINEERING - ORGANISATION</vt:lpstr>
      <vt:lpstr>LEDELSE - ENGINEERING</vt:lpstr>
      <vt:lpstr>PowerPoint-præsentation</vt:lpstr>
      <vt:lpstr>PowerPoint-præsentation</vt:lpstr>
      <vt:lpstr>HØJT INTERNATIONALT NIVEAU</vt:lpstr>
      <vt:lpstr>AAU HAR EUROPAS BEDSTE INGENIØRUDDANNELSER - OG DE FJERDEBEDSTE I VERDEN</vt:lpstr>
      <vt:lpstr>BÆREDYGTIGHED PÅ AAU</vt:lpstr>
      <vt:lpstr>UDDANNELSE</vt:lpstr>
      <vt:lpstr>UDDANNELSER PÅ ENGINEERING</vt:lpstr>
      <vt:lpstr>UDDANNELSE</vt:lpstr>
      <vt:lpstr>STUDERENDE PÅ  ENGINEERING 2017-2021</vt:lpstr>
      <vt:lpstr>PowerPoint-præsentation</vt:lpstr>
      <vt:lpstr>PROBLEM- OG PROJEKT- BASERET LÆRING (AAU-TILGANGEN)</vt:lpstr>
      <vt:lpstr>PROBLEMBASERET LÆRING (PBL)</vt:lpstr>
      <vt:lpstr>LÆRINGSPROCESSENS  ELEMENTER </vt:lpstr>
      <vt:lpstr>PowerPoint-præsentation</vt:lpstr>
      <vt:lpstr>EMPLOYABILITY</vt:lpstr>
      <vt:lpstr>FORSKNING</vt:lpstr>
      <vt:lpstr>FORSKNING PÅ ENGINEERING</vt:lpstr>
      <vt:lpstr>FORSKNINGSPROFIL</vt:lpstr>
      <vt:lpstr>NI BÆREDYGTIGHEDS-INDSATSER</vt:lpstr>
      <vt:lpstr>PowerPoint-præsentation</vt:lpstr>
      <vt:lpstr>FORSKNINGS- OMRÅDER</vt:lpstr>
      <vt:lpstr>FORSKNINGS-OMRÅDER</vt:lpstr>
      <vt:lpstr>FORSKNINGS-OMRÅDER</vt:lpstr>
      <vt:lpstr>FORSKNINGS-OMRÅDER</vt:lpstr>
      <vt:lpstr>FORSKNINGS-OMRÅDER</vt:lpstr>
      <vt:lpstr>FORSKNINGS-OMRÅDER</vt:lpstr>
      <vt:lpstr>FORSKNINGS-OMRÅDER</vt:lpstr>
      <vt:lpstr>FORSKNINGS-OMRÅDER</vt:lpstr>
      <vt:lpstr>FORSKNINGS-OMRÅDER</vt:lpstr>
      <vt:lpstr>VIDEN FOR VERDEN</vt:lpstr>
      <vt:lpstr>VIDEN FOR VERDEN</vt:lpstr>
      <vt:lpstr>EKSTERN FUNDING</vt:lpstr>
      <vt:lpstr>INTERNATIONALISERING</vt:lpstr>
      <vt:lpstr>VIDENSAMARBEJDE</vt:lpstr>
      <vt:lpstr>SKABER VÆRDI I SAMFUNDET</vt:lpstr>
      <vt:lpstr>AAU SAMARBEJDER MED VIRKSOMHEDER I HELE DANMARK</vt:lpstr>
      <vt:lpstr>AAU SAMARBEJDER MED VIRKSOMHEDER I HELE DANMARK</vt:lpstr>
      <vt:lpstr>TRADITION FOR AT SAMARBEJDE </vt:lpstr>
      <vt:lpstr>STÆRKE TIL SAMARBEJDE</vt:lpstr>
      <vt:lpstr>VIDENSAMARBEJDE - FORPLIGTENDE, FOKUSERET, GENSIDIGT </vt:lpstr>
      <vt:lpstr>INNOVATION- OG ENTREPRENØRSKAB</vt:lpstr>
      <vt:lpstr>AAU SCIENCE &amp;  INNOVATION HUB </vt:lpstr>
      <vt:lpstr>INSTITUTTER</vt:lpstr>
      <vt:lpstr>INSTITUT FOR KEMI OG BIOVIDENSKAB</vt:lpstr>
      <vt:lpstr>INSTITUT FOR ENERGITEKNIK</vt:lpstr>
      <vt:lpstr>INSTITUT FOR BYGGERI, BY OG MILJØ </vt:lpstr>
      <vt:lpstr>INSTITUT FOR MATERIALER  OG PRODUKTION</vt:lpstr>
      <vt:lpstr>INSTITUT FOR MATEMATISKE FAG</vt:lpstr>
      <vt:lpstr>PowerPoint-præsentation</vt:lpstr>
      <vt:lpstr>VIDEN FOR VERDEN</vt:lpstr>
      <vt:lpstr>AAU VISION 2026</vt:lpstr>
      <vt:lpstr>AAU’S TEMATISERINGER SOM MISSIONS-DREVET UNIVERSITET  </vt:lpstr>
      <vt:lpstr>AALBORG UNIVERSITETS VISION  MOD 2021 </vt:lpstr>
      <vt:lpstr>POLITIK FOR BÆREDYGTIG UDVIKLING PÅ AAU (UDDRAG)</vt:lpstr>
      <vt:lpstr>KLIMAMÅL FOR AAU</vt:lpstr>
      <vt:lpstr>PowerPoint-præsentation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AAU Kommunikation</dc:creator>
  <cp:lastModifiedBy>Sabine Birgitta Kristine Lyckegaard</cp:lastModifiedBy>
  <cp:revision>610</cp:revision>
  <cp:lastPrinted>2019-01-28T12:58:49Z</cp:lastPrinted>
  <dcterms:created xsi:type="dcterms:W3CDTF">2016-11-10T06:07:03Z</dcterms:created>
  <dcterms:modified xsi:type="dcterms:W3CDTF">2023-02-16T07:19:30Z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0x01010002B5C20182CC17419B467127691620FD</vt:lpwstr>
  </property>
</Properties>
</file>