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1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27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887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87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867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427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423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149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340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714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487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932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862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6EB9-39ED-41F3-A5C8-E29364EECE22}" type="datetimeFigureOut">
              <a:rPr lang="da-DK" smtClean="0"/>
              <a:t>06-11-2023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448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6"/>
          <a:stretch/>
        </p:blipFill>
        <p:spPr>
          <a:xfrm>
            <a:off x="5078709" y="225794"/>
            <a:ext cx="4367794" cy="4530286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8339" y="5141083"/>
            <a:ext cx="9601200" cy="7690338"/>
          </a:xfrm>
          <a:prstGeom prst="rect">
            <a:avLst/>
          </a:prstGeom>
          <a:solidFill>
            <a:srgbClr val="211A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697" y="302355"/>
            <a:ext cx="4231566" cy="812580"/>
          </a:xfrm>
        </p:spPr>
        <p:txBody>
          <a:bodyPr anchor="t" anchorCtr="0">
            <a:noAutofit/>
          </a:bodyPr>
          <a:lstStyle/>
          <a:p>
            <a:pPr algn="l"/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b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da-DK" sz="2000" b="1" dirty="0" err="1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374654" y="5542015"/>
            <a:ext cx="6761107" cy="295841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AM I?</a:t>
            </a:r>
          </a:p>
          <a:p>
            <a:pPr algn="l"/>
            <a:endParaRPr lang="da-DK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a-DK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in text here</a:t>
            </a:r>
          </a:p>
          <a:p>
            <a:pPr algn="l"/>
            <a:r>
              <a:rPr lang="da-DK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l"/>
            <a:endParaRPr lang="da-DK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a-DK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7262606" y="5355408"/>
            <a:ext cx="2090784" cy="20907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451" y="5514015"/>
            <a:ext cx="1837094" cy="1822742"/>
          </a:xfrm>
          <a:prstGeom prst="rect">
            <a:avLst/>
          </a:prstGeom>
        </p:spPr>
      </p:pic>
      <p:sp>
        <p:nvSpPr>
          <p:cNvPr id="10" name="Titel 1"/>
          <p:cNvSpPr txBox="1">
            <a:spLocks/>
          </p:cNvSpPr>
          <p:nvPr/>
        </p:nvSpPr>
        <p:spPr>
          <a:xfrm>
            <a:off x="720090" y="12218670"/>
            <a:ext cx="8161020" cy="31550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85000" lnSpcReduction="20000"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AAU ELCTIONS 2023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AD58F23E-29E7-260B-177B-1AD66DAEE282}"/>
              </a:ext>
            </a:extLst>
          </p:cNvPr>
          <p:cNvSpPr txBox="1">
            <a:spLocks/>
          </p:cNvSpPr>
          <p:nvPr/>
        </p:nvSpPr>
        <p:spPr>
          <a:xfrm>
            <a:off x="154697" y="2670837"/>
            <a:ext cx="4231566" cy="106444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RUNNING FOR:</a:t>
            </a:r>
          </a:p>
          <a:p>
            <a:pPr algn="l"/>
            <a:endParaRPr lang="da-DK" sz="2000" b="1" dirty="0">
              <a:solidFill>
                <a:srgbClr val="211A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in text here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939BD088-ACB3-A5B5-C3CA-6D552C19AEBF}"/>
              </a:ext>
            </a:extLst>
          </p:cNvPr>
          <p:cNvSpPr txBox="1">
            <a:spLocks/>
          </p:cNvSpPr>
          <p:nvPr/>
        </p:nvSpPr>
        <p:spPr>
          <a:xfrm>
            <a:off x="154697" y="1492735"/>
            <a:ext cx="4796959" cy="12783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AND SEMESTER:</a:t>
            </a:r>
          </a:p>
          <a:p>
            <a:pPr algn="l"/>
            <a:b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in text here</a:t>
            </a:r>
          </a:p>
          <a:p>
            <a:pPr algn="l"/>
            <a:endParaRPr lang="da-DK" sz="2000" b="1" dirty="0">
              <a:solidFill>
                <a:srgbClr val="211A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B44E3CA8-8A8F-8DAC-FD43-05D6536FF3A8}"/>
              </a:ext>
            </a:extLst>
          </p:cNvPr>
          <p:cNvSpPr txBox="1">
            <a:spLocks/>
          </p:cNvSpPr>
          <p:nvPr/>
        </p:nvSpPr>
        <p:spPr>
          <a:xfrm>
            <a:off x="154697" y="3888950"/>
            <a:ext cx="4231566" cy="10644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YOUR LIST:</a:t>
            </a:r>
          </a:p>
          <a:p>
            <a:pPr algn="l"/>
            <a:endParaRPr lang="da-DK" sz="2000" b="1" dirty="0">
              <a:solidFill>
                <a:srgbClr val="211A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in text here</a:t>
            </a:r>
          </a:p>
          <a:p>
            <a:pPr algn="l"/>
            <a:endParaRPr lang="da-DK" sz="2000" b="1" dirty="0">
              <a:solidFill>
                <a:srgbClr val="211A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528904D4-AFB5-10FD-3DBA-4119D5220CFE}"/>
              </a:ext>
            </a:extLst>
          </p:cNvPr>
          <p:cNvSpPr txBox="1">
            <a:spLocks/>
          </p:cNvSpPr>
          <p:nvPr/>
        </p:nvSpPr>
        <p:spPr>
          <a:xfrm>
            <a:off x="391334" y="8500431"/>
            <a:ext cx="8835211" cy="33670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VOTE FOR ME?</a:t>
            </a:r>
          </a:p>
          <a:p>
            <a:pPr algn="l"/>
            <a:endParaRPr lang="da-DK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a-DK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in text here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AD925639-2B5B-E8B1-05CC-CB03ADE8F140}"/>
              </a:ext>
            </a:extLst>
          </p:cNvPr>
          <p:cNvSpPr txBox="1">
            <a:spLocks/>
          </p:cNvSpPr>
          <p:nvPr/>
        </p:nvSpPr>
        <p:spPr>
          <a:xfrm>
            <a:off x="5537749" y="3203057"/>
            <a:ext cx="3449714" cy="8125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000" b="1" dirty="0">
                <a:solidFill>
                  <a:srgbClr val="211A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picture of you here</a:t>
            </a:r>
          </a:p>
        </p:txBody>
      </p:sp>
    </p:spTree>
    <p:extLst>
      <p:ext uri="{BB962C8B-B14F-4D97-AF65-F5344CB8AC3E}">
        <p14:creationId xmlns:p14="http://schemas.microsoft.com/office/powerpoint/2010/main" val="421421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60</Words>
  <Application>Microsoft Office PowerPoint</Application>
  <PresentationFormat>A3-papir (297 x 420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NAME:  Write your name</vt:lpstr>
    </vt:vector>
  </TitlesOfParts>
  <Company>Aalborg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INDSÆT NAVN</dc:title>
  <dc:creator>Søren Emil Søe Degn</dc:creator>
  <cp:lastModifiedBy>Sine Sø Kristensen</cp:lastModifiedBy>
  <cp:revision>8</cp:revision>
  <dcterms:created xsi:type="dcterms:W3CDTF">2019-07-09T11:29:53Z</dcterms:created>
  <dcterms:modified xsi:type="dcterms:W3CDTF">2023-11-06T12:12:25Z</dcterms:modified>
</cp:coreProperties>
</file>