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87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7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67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427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423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149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340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714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487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93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62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48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6"/>
          <a:stretch/>
        </p:blipFill>
        <p:spPr>
          <a:xfrm>
            <a:off x="5078709" y="163340"/>
            <a:ext cx="4367794" cy="4530286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8339" y="5141083"/>
            <a:ext cx="9601200" cy="7690338"/>
          </a:xfrm>
          <a:prstGeom prst="rect">
            <a:avLst/>
          </a:prstGeom>
          <a:solidFill>
            <a:srgbClr val="211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697" y="302355"/>
            <a:ext cx="4231566" cy="812580"/>
          </a:xfrm>
        </p:spPr>
        <p:txBody>
          <a:bodyPr anchor="t" anchorCtr="0">
            <a:noAutofit/>
          </a:bodyPr>
          <a:lstStyle/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NAVN:</a:t>
            </a:r>
            <a:b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navn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74654" y="5542015"/>
            <a:ext cx="6761107" cy="29584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 ER JEG?</a:t>
            </a:r>
          </a:p>
          <a:p>
            <a:pPr algn="l"/>
            <a:endParaRPr lang="da-D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tekst her</a:t>
            </a:r>
          </a:p>
          <a:p>
            <a:pPr algn="l"/>
            <a:endParaRPr lang="da-D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a-DK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262606" y="5355408"/>
            <a:ext cx="2090784" cy="20907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451" y="5514015"/>
            <a:ext cx="1837094" cy="1822742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/>
        </p:nvSpPr>
        <p:spPr>
          <a:xfrm>
            <a:off x="720090" y="12218670"/>
            <a:ext cx="8161020" cy="3155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AAU-VALG 2023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AD58F23E-29E7-260B-177B-1AD66DAEE282}"/>
              </a:ext>
            </a:extLst>
          </p:cNvPr>
          <p:cNvSpPr txBox="1">
            <a:spLocks/>
          </p:cNvSpPr>
          <p:nvPr/>
        </p:nvSpPr>
        <p:spPr>
          <a:xfrm>
            <a:off x="154697" y="2670837"/>
            <a:ext cx="4231566" cy="10644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 STILLER OP TIL:</a:t>
            </a:r>
          </a:p>
          <a:p>
            <a:pPr algn="l"/>
            <a:endParaRPr lang="da-DK" sz="2000" b="1" dirty="0">
              <a:solidFill>
                <a:srgbClr val="211A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tekst her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39BD088-ACB3-A5B5-C3CA-6D552C19AEBF}"/>
              </a:ext>
            </a:extLst>
          </p:cNvPr>
          <p:cNvSpPr txBox="1">
            <a:spLocks/>
          </p:cNvSpPr>
          <p:nvPr/>
        </p:nvSpPr>
        <p:spPr>
          <a:xfrm>
            <a:off x="154697" y="1492735"/>
            <a:ext cx="4796959" cy="12783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UDDANNELSE OG SEMESTER:</a:t>
            </a:r>
          </a:p>
          <a:p>
            <a:pPr algn="l"/>
            <a:b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tekst her</a:t>
            </a:r>
          </a:p>
          <a:p>
            <a:pPr algn="l"/>
            <a:endParaRPr lang="da-DK" sz="2000" b="1" dirty="0">
              <a:solidFill>
                <a:srgbClr val="211A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B44E3CA8-8A8F-8DAC-FD43-05D6536FF3A8}"/>
              </a:ext>
            </a:extLst>
          </p:cNvPr>
          <p:cNvSpPr txBox="1">
            <a:spLocks/>
          </p:cNvSpPr>
          <p:nvPr/>
        </p:nvSpPr>
        <p:spPr>
          <a:xfrm>
            <a:off x="154697" y="3888950"/>
            <a:ext cx="4231566" cy="10644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LISTENAVN:</a:t>
            </a:r>
          </a:p>
          <a:p>
            <a:pPr algn="l"/>
            <a:endParaRPr lang="da-DK" sz="2000" b="1" dirty="0">
              <a:solidFill>
                <a:srgbClr val="211A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tekst her</a:t>
            </a:r>
          </a:p>
          <a:p>
            <a:pPr algn="l"/>
            <a:endParaRPr lang="da-DK" sz="2000" b="1" dirty="0">
              <a:solidFill>
                <a:srgbClr val="211A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528904D4-AFB5-10FD-3DBA-4119D5220CFE}"/>
              </a:ext>
            </a:extLst>
          </p:cNvPr>
          <p:cNvSpPr txBox="1">
            <a:spLocks/>
          </p:cNvSpPr>
          <p:nvPr/>
        </p:nvSpPr>
        <p:spPr>
          <a:xfrm>
            <a:off x="391334" y="8500431"/>
            <a:ext cx="8835211" cy="3367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HVORFOR SKAL DU STEMME PÅ MIG?</a:t>
            </a:r>
          </a:p>
          <a:p>
            <a:pPr algn="l"/>
            <a:endParaRPr lang="da-DK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tekst her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3A314409-38DA-2260-8672-0E4B2481A80A}"/>
              </a:ext>
            </a:extLst>
          </p:cNvPr>
          <p:cNvSpPr txBox="1">
            <a:spLocks/>
          </p:cNvSpPr>
          <p:nvPr/>
        </p:nvSpPr>
        <p:spPr>
          <a:xfrm>
            <a:off x="6066485" y="3052868"/>
            <a:ext cx="2894635" cy="52098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dit billede her</a:t>
            </a:r>
            <a:b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b="1" dirty="0">
              <a:solidFill>
                <a:srgbClr val="211A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1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52</Words>
  <Application>Microsoft Office PowerPoint</Application>
  <PresentationFormat>A3-papir (297 x 420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NAVN:  Indsæt navn</vt:lpstr>
    </vt:vector>
  </TitlesOfParts>
  <Company>Aalborg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INDSÆT NAVN</dc:title>
  <dc:creator>Søren Emil Søe Degn</dc:creator>
  <cp:lastModifiedBy>Sine Sø Kristensen</cp:lastModifiedBy>
  <cp:revision>8</cp:revision>
  <dcterms:created xsi:type="dcterms:W3CDTF">2019-07-09T11:29:53Z</dcterms:created>
  <dcterms:modified xsi:type="dcterms:W3CDTF">2023-11-06T12:12:37Z</dcterms:modified>
</cp:coreProperties>
</file>